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7488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15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424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269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448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103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4631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873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5516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823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8317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7A11D-BA9C-4DCC-A47F-8C60344DF2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BE71A-2DB5-4A65-A590-27C62EC8AD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058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ifiga-sebe.ru/uploads/posts/2009-11/1257787149_1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429000"/>
            <a:ext cx="3114675" cy="25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71480"/>
            <a:ext cx="871543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Осью симметрии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с помощью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линейки и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угольника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ad3.whstatic.com/images/thumb/3/31/Draw-a-Circle-Step-6.jpg/670px-Draw-a-Circle-Step-6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3619500" cy="277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79296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Осью симметрии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 с помощью  </a:t>
            </a:r>
            <a:r>
              <a:rPr lang="ru-RU" sz="54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линейки и циркуля</a:t>
            </a:r>
            <a:endParaRPr lang="ru-RU" sz="5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lipart-library.com/img/1123994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9144000" cy="6072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70d61972e2e8113a7c929b0cabdef418&amp;n=1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534" y="3244334"/>
            <a:ext cx="356235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87154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Осью симметрии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способом перегибания</a:t>
            </a:r>
            <a:endParaRPr lang="ru-RU" sz="5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20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3</cp:revision>
  <dcterms:created xsi:type="dcterms:W3CDTF">2017-12-18T14:49:17Z</dcterms:created>
  <dcterms:modified xsi:type="dcterms:W3CDTF">2017-12-19T09:33:14Z</dcterms:modified>
</cp:coreProperties>
</file>