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9" r:id="rId4"/>
    <p:sldId id="261" r:id="rId5"/>
  </p:sldIdLst>
  <p:sldSz cx="6858000" cy="9144000" type="screen4x3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932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6659-5DF1-4C1F-B8A2-5EB20601029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8498-9831-4A51-97EC-E3F0FD7131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1222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6659-5DF1-4C1F-B8A2-5EB20601029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8498-9831-4A51-97EC-E3F0FD7131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484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6659-5DF1-4C1F-B8A2-5EB20601029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8498-9831-4A51-97EC-E3F0FD7131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209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6659-5DF1-4C1F-B8A2-5EB20601029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8498-9831-4A51-97EC-E3F0FD7131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497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6659-5DF1-4C1F-B8A2-5EB20601029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8498-9831-4A51-97EC-E3F0FD7131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3133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6659-5DF1-4C1F-B8A2-5EB20601029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8498-9831-4A51-97EC-E3F0FD7131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873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6659-5DF1-4C1F-B8A2-5EB20601029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8498-9831-4A51-97EC-E3F0FD7131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9570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6659-5DF1-4C1F-B8A2-5EB20601029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8498-9831-4A51-97EC-E3F0FD7131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773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6659-5DF1-4C1F-B8A2-5EB20601029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8498-9831-4A51-97EC-E3F0FD7131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7677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6659-5DF1-4C1F-B8A2-5EB20601029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8498-9831-4A51-97EC-E3F0FD7131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1722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6659-5DF1-4C1F-B8A2-5EB20601029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A8498-9831-4A51-97EC-E3F0FD7131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780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D6659-5DF1-4C1F-B8A2-5EB20601029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A8498-9831-4A51-97EC-E3F0FD7131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9975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3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786" y="179512"/>
            <a:ext cx="6400353" cy="41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96952" y="1475656"/>
            <a:ext cx="3456384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b="1" cap="all" dirty="0" smtClean="0">
                <a:effectLst>
                  <a:reflection blurRad="12700" stA="28000" endPos="45000" dist="1003" dir="5400000" sy="-100000" algn="bl"/>
                </a:effectLst>
              </a:rPr>
              <a:t> 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Приглашаем! Приглашаем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 Новогодний карнавал!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Хотим, чтоб праздновали с нами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 тот, кто стар, и тот, кто мал!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Хороводы! Ёлки! Маски!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Мишура и звонкий смех!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Дед Мороз! Снегурка! Сласти!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Приглашаем в гости всех!</a:t>
            </a:r>
          </a:p>
          <a:p>
            <a:r>
              <a:rPr lang="ru-RU" sz="1400" b="1" cap="all" dirty="0">
                <a:effectLst>
                  <a:reflection blurRad="12700" stA="28000" endPos="45000" dist="1003" dir="5400000" sy="-100000" algn="bl"/>
                </a:effectLst>
              </a:rPr>
              <a:t> </a:t>
            </a:r>
            <a:endParaRPr lang="ru-RU" sz="1400" dirty="0"/>
          </a:p>
          <a:p>
            <a:r>
              <a:rPr lang="ru-RU" sz="1400" b="1" cap="all" dirty="0">
                <a:effectLst>
                  <a:reflection blurRad="12700" stA="28000" endPos="45000" dist="1003" dir="5400000" sy="-100000" algn="bl"/>
                </a:effectLst>
              </a:rPr>
              <a:t> 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Праздник состоится 28 декабря   10.00 ч.  в старом актовом зале.</a:t>
            </a:r>
          </a:p>
        </p:txBody>
      </p:sp>
      <p:pic>
        <p:nvPicPr>
          <p:cNvPr id="4" name="Picture 2" descr="C:\Users\Admin\Desktop\3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2656" y="4572000"/>
            <a:ext cx="6400353" cy="41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967236" y="5796136"/>
            <a:ext cx="3456384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Приглашаем! Приглашаем</a:t>
            </a:r>
            <a:b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 Новогодний карнавал!</a:t>
            </a:r>
            <a:b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Хотим, чтоб праздновали с нами</a:t>
            </a:r>
            <a:b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 тот, кто стар, и тот, кто мал!</a:t>
            </a:r>
            <a:b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Хороводы! Ёлки! Маски!</a:t>
            </a:r>
            <a:b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Мишура и звонкий смех!</a:t>
            </a:r>
            <a:b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Дед Мороз! Снегурка! Сласти!</a:t>
            </a:r>
            <a:b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Приглашаем в гости всех!</a:t>
            </a:r>
          </a:p>
          <a:p>
            <a:r>
              <a:rPr lang="ru-RU" sz="1400" b="1" cap="all" dirty="0" smtClean="0">
                <a:effectLst>
                  <a:reflection blurRad="12700" stA="28000" endPos="45000" dist="1003" dir="5400000" sy="-100000" algn="bl"/>
                </a:effectLst>
              </a:rPr>
              <a:t> </a:t>
            </a:r>
            <a:endParaRPr lang="ru-RU" sz="1400" dirty="0" smtClean="0"/>
          </a:p>
          <a:p>
            <a:r>
              <a:rPr lang="ru-RU" sz="1400" b="1" cap="all" dirty="0" smtClean="0">
                <a:effectLst>
                  <a:reflection blurRad="12700" stA="28000" endPos="45000" dist="1003" dir="5400000" sy="-100000" algn="bl"/>
                </a:effectLst>
              </a:rPr>
              <a:t>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Праздник состоится 28 декабря   10.00 ч.  в старом актовом зале.</a:t>
            </a:r>
            <a:endParaRPr lang="ru-RU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9360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rintonic.ru/uploads/images/2016/04/04/img_5702c06eb12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3936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cf275b815c70cef6a00ef7d102c495b3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5076056"/>
            <a:ext cx="3201418" cy="273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0-tub-ru.yandex.net/i?id=cf275b815c70cef6a00ef7d102c495b3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3" y="1691680"/>
            <a:ext cx="3201419" cy="273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0-tub-ru.yandex.net/i?id=cf275b815c70cef6a00ef7d102c495b3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0498" y="1691680"/>
            <a:ext cx="3340870" cy="273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im0-tub-ru.yandex.net/i?id=cf275b815c70cef6a00ef7d102c495b3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34009" y="5074171"/>
            <a:ext cx="3340870" cy="273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5574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000108" y="285720"/>
            <a:ext cx="4786346" cy="16002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для   3а класса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214290" y="3571868"/>
            <a:ext cx="6429420" cy="178435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/>
              </a:rPr>
              <a:t>от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Дедушки Мороза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</TotalTime>
  <Words>13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БСШ</cp:lastModifiedBy>
  <cp:revision>7</cp:revision>
  <cp:lastPrinted>2017-12-17T04:58:10Z</cp:lastPrinted>
  <dcterms:created xsi:type="dcterms:W3CDTF">2017-12-17T04:42:28Z</dcterms:created>
  <dcterms:modified xsi:type="dcterms:W3CDTF">2017-12-18T04:52:56Z</dcterms:modified>
</cp:coreProperties>
</file>