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9" r:id="rId2"/>
    <p:sldId id="275" r:id="rId3"/>
    <p:sldId id="278" r:id="rId4"/>
    <p:sldId id="267" r:id="rId5"/>
    <p:sldId id="272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306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ttp://fpk.vstu.by/wp-content/uploads/2014/12/new-year-620x6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4408"/>
            <a:ext cx="2124236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0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85860"/>
          <a:ext cx="7191404" cy="886080"/>
        </p:xfrm>
        <a:graphic>
          <a:graphicData uri="http://schemas.openxmlformats.org/drawingml/2006/table">
            <a:tbl>
              <a:tblPr/>
              <a:tblGrid>
                <a:gridCol w="7191404"/>
              </a:tblGrid>
              <a:tr h="88608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Шла старуха в Москву, а навстречу ей три старика. Сколько человек шло в Москву? </a:t>
                      </a:r>
                      <a:r>
                        <a:rPr lang="ru-RU" sz="2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2571744"/>
          <a:ext cx="7429552" cy="814642"/>
        </p:xfrm>
        <a:graphic>
          <a:graphicData uri="http://schemas.openxmlformats.org/drawingml/2006/table">
            <a:tbl>
              <a:tblPr/>
              <a:tblGrid>
                <a:gridCol w="7429552"/>
              </a:tblGrid>
              <a:tr h="77381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2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2400" b="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2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столе </a:t>
                      </a:r>
                      <a:r>
                        <a:rPr lang="ru-RU" sz="24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лежит яблоко. Его разделили на 4 части. Сколько яблок лежит на </a:t>
                      </a:r>
                      <a:r>
                        <a:rPr lang="ru-RU" sz="2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земле?</a:t>
                      </a:r>
                      <a:endParaRPr lang="ru-RU" sz="2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786190"/>
          <a:ext cx="7929618" cy="2260600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1741486">
                <a:tc>
                  <a:txBody>
                    <a:bodyPr/>
                    <a:lstStyle/>
                    <a:p>
                      <a:pPr marL="342900" lvl="0" indent="-342900" algn="just" fontAlgn="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3.Незнайка </a:t>
                      </a:r>
                      <a:r>
                        <a:rPr lang="ru-RU" sz="24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решил искупаться. Он разделся, сложил одежды и поплыл.</a:t>
                      </a:r>
                      <a:endParaRPr lang="ru-RU" sz="24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 fontAlgn="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«Сейчас переплыву реку три раза и оденусь, и пойду домой». Как вы думаете, нашел ли Незнайка свою одежду? Объясни ответ. </a:t>
                      </a:r>
                      <a:endParaRPr lang="ru-RU" sz="24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 fontAlgn="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4837" y="2708920"/>
            <a:ext cx="5976664" cy="156966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тема:</a:t>
            </a:r>
            <a:b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«ДЕЛЕНИЕ ОКРУЖНОСТИ НА РАВНЫЕ ЧАСТИ»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7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db.ru/upload/image/krug_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7"/>
            <a:ext cx="5229225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1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716016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  <a:endParaRPr lang="ru-RU" dirty="0"/>
          </a:p>
        </p:txBody>
      </p:sp>
      <p:pic>
        <p:nvPicPr>
          <p:cNvPr id="9" name="Содержимое 8" descr="1001221_PH0955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264019">
            <a:off x="755576" y="336182"/>
            <a:ext cx="3132000" cy="3052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7" descr="сканирование00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B9ED2"/>
              </a:clrFrom>
              <a:clrTo>
                <a:srgbClr val="0B9ED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6716">
            <a:off x="5148064" y="548680"/>
            <a:ext cx="3402012" cy="2305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Содержимое 5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20888">
            <a:off x="1331640" y="3573016"/>
            <a:ext cx="3014422" cy="3058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4" descr="1269175495_pchel_sot_200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35974">
            <a:off x="5436096" y="3225694"/>
            <a:ext cx="2288985" cy="3399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28083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426312">
            <a:off x="258431" y="572411"/>
            <a:ext cx="3528000" cy="23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51930">
            <a:off x="4583450" y="380540"/>
            <a:ext cx="3744000" cy="28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8" name="Содержимое 4" descr="1218222121_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27489">
            <a:off x="289235" y="3389019"/>
            <a:ext cx="2741759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Admin\Рабочий стол\Копия 158491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0719" y="3356992"/>
            <a:ext cx="2664296" cy="2779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5" descr="163039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394311">
            <a:off x="5940152" y="3818984"/>
            <a:ext cx="2876768" cy="2317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сканирование00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865" y="1208027"/>
            <a:ext cx="3719513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5332" y="476672"/>
            <a:ext cx="2702093" cy="461665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Логотипы машин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Picture 6" descr="image0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856"/>
            <a:ext cx="3744912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3367102"/>
            <a:ext cx="3264035" cy="461665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Известные бриллианты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Picture 8" descr="куллина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522" y="4258304"/>
            <a:ext cx="21605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4063" y="4221088"/>
            <a:ext cx="2125663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5651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1"/>
            <a:ext cx="5544616" cy="461665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Где её встречам деление окружности?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Picture 7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5901"/>
            <a:ext cx="28797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295275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age0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208756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глаз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33056"/>
            <a:ext cx="3451225" cy="23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3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1765</TotalTime>
  <Words>88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Презентация2</vt:lpstr>
      <vt:lpstr>Слайд 1</vt:lpstr>
      <vt:lpstr>Слайд 2</vt:lpstr>
      <vt:lpstr>Слайд 3</vt:lpstr>
      <vt:lpstr>Слайд 4</vt:lpstr>
      <vt:lpstr>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  тема:  «ДЕЛЕНИЕ ОКРУЖНОСТИ НА РАВНЫЕ ЧАСТИ»</dc:title>
  <dc:creator>Admin</dc:creator>
  <cp:lastModifiedBy>БСШ</cp:lastModifiedBy>
  <cp:revision>40</cp:revision>
  <dcterms:modified xsi:type="dcterms:W3CDTF">2017-12-20T05:43:32Z</dcterms:modified>
</cp:coreProperties>
</file>