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0" r:id="rId2"/>
    <p:sldId id="266" r:id="rId3"/>
    <p:sldId id="271" r:id="rId4"/>
    <p:sldId id="272" r:id="rId5"/>
    <p:sldId id="273" r:id="rId6"/>
    <p:sldId id="274" r:id="rId7"/>
    <p:sldId id="275" r:id="rId8"/>
    <p:sldId id="277" r:id="rId9"/>
    <p:sldId id="278" r:id="rId10"/>
    <p:sldId id="280" r:id="rId11"/>
    <p:sldId id="281" r:id="rId12"/>
    <p:sldId id="279" r:id="rId13"/>
    <p:sldId id="283" r:id="rId14"/>
    <p:sldId id="285" r:id="rId15"/>
    <p:sldId id="288" r:id="rId16"/>
    <p:sldId id="287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486" y="13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D2AF8-7A11-4708-8D37-A35BF57E1B08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A55A4-8DFF-4890-9CD2-6647E9B127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C3B7B-2AD3-4F2C-AAC2-87D4C6D4D903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54EA9-8FA2-4088-8356-6E97805AA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ru.yandex.net/i?id=bb43e871e7c137aed481ed89b91f11db&amp;n=13" TargetMode="External"/><Relationship Id="rId13" Type="http://schemas.openxmlformats.org/officeDocument/2006/relationships/hyperlink" Target="https://im0-tub-ru.yandex.net/i?id=7d86de5883487a061fc3ac32136af7c9&amp;n=33&amp;h=215&amp;w=381" TargetMode="External"/><Relationship Id="rId18" Type="http://schemas.openxmlformats.org/officeDocument/2006/relationships/hyperlink" Target="http://www.playcast.ru/uploads/2015/08/22/14774579.gif" TargetMode="External"/><Relationship Id="rId3" Type="http://schemas.openxmlformats.org/officeDocument/2006/relationships/hyperlink" Target="https://im0-tub-ru.yandex.net/i?id=b0146b865d329c86dfc3673927543fa4&amp;n=33&amp;h=215&amp;w=301" TargetMode="External"/><Relationship Id="rId7" Type="http://schemas.openxmlformats.org/officeDocument/2006/relationships/hyperlink" Target="https://im0-tub-ru.yandex.net/i?id=6db0a953f1273bfd7a645e77343059b7&amp;n=33&amp;h=215&amp;w=161" TargetMode="External"/><Relationship Id="rId12" Type="http://schemas.openxmlformats.org/officeDocument/2006/relationships/hyperlink" Target="https://im0-tub-ru.yandex.net/i?id=3b4e197c690fbc8732ea16af747479f4&amp;n=33&amp;h=215&amp;w=154" TargetMode="External"/><Relationship Id="rId17" Type="http://schemas.openxmlformats.org/officeDocument/2006/relationships/hyperlink" Target="https://im0-tub-ru.yandex.net/i?id=7d16b35e25a774b27d2ec50b7ff1df4e&amp;n=33&amp;h=215&amp;w=177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im0-tub-ru.yandex.net/i?id=d3a4af294271de9a5145173336b8d300-sr&amp;n=1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0-tub-ru.yandex.net/i?id=e74fb30fc6925b009513370623e3afc6&amp;n=33&amp;h=215&amp;w=398" TargetMode="External"/><Relationship Id="rId11" Type="http://schemas.openxmlformats.org/officeDocument/2006/relationships/hyperlink" Target="https://im0-tub-ru.yandex.net/i?id=e17339524c9851b8720c883cb69cb9cf&amp;n=33&amp;h=215&amp;w=257" TargetMode="External"/><Relationship Id="rId5" Type="http://schemas.openxmlformats.org/officeDocument/2006/relationships/hyperlink" Target="http://nenuda.ru/nuda/133/132868/132868_html_m1f7d7a1a.jpg" TargetMode="External"/><Relationship Id="rId15" Type="http://schemas.openxmlformats.org/officeDocument/2006/relationships/hyperlink" Target="https://im0-tub-ru.yandex.net/i?id=4899dec98bfca9577d23184964c49c3a&amp;n=33&amp;h=215&amp;w=335" TargetMode="External"/><Relationship Id="rId10" Type="http://schemas.openxmlformats.org/officeDocument/2006/relationships/hyperlink" Target="https://im0-tub-ru.yandex.net/i?id=35b552983a345d42fd4fd01e838e78e1&amp;n=33&amp;h=215&amp;w=303" TargetMode="External"/><Relationship Id="rId4" Type="http://schemas.openxmlformats.org/officeDocument/2006/relationships/hyperlink" Target="https://im0-tub-ru.yandex.net/i?id=37698280a71b429121c95a09539a8c1b&amp;n=33&amp;h=215&amp;w=287" TargetMode="External"/><Relationship Id="rId9" Type="http://schemas.openxmlformats.org/officeDocument/2006/relationships/hyperlink" Target="https://im0-tub-ru.yandex.net/i?id=f30a2bce669692afd53cb48cd610e811&amp;n=33&amp;h=215&amp;w=311" TargetMode="External"/><Relationship Id="rId14" Type="http://schemas.openxmlformats.org/officeDocument/2006/relationships/hyperlink" Target="https://im0-tub-ru.yandex.net/i?id=1cc967a5a905d51fdb360c50110b361b&amp;n=33&amp;h=215&amp;w=32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1026" name="AutoShape 2" descr="https://im0-tub-ru.yandex.net/i?id=7d16b35e25a774b27d2ec50b7ff1df4e&amp;n=33&amp;h=215&amp;w=17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im0-tub-ru.yandex.net/i?id=7d16b35e25a774b27d2ec50b7ff1df4e&amp;n=33&amp;h=215&amp;w=1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340768"/>
            <a:ext cx="4320480" cy="51125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404664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FrankRuehl" pitchFamily="34" charset="-79"/>
              </a:rPr>
              <a:t>День  народного единства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Cambria" pitchFamily="18" charset="0"/>
              <a:cs typeface="FrankRuehl" pitchFamily="34" charset="-79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5085184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Учитель начальных классов:  Козырева Р.С  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МБОУ СОМШ №44 ,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им.В.Кудзоева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,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г.Владикавказ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1746" name="AutoShape 2" descr="https://im0-tub-ru.yandex.net/i?id=389189b8f8f335ad7d06be01c15f24a5&amp;n=33&amp;h=215&amp;w=19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https://im0-tub-ru.yandex.net/i?id=389189b8f8f335ad7d06be01c15f24a5&amp;n=33&amp;h=215&amp;w=1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412776"/>
            <a:ext cx="2063874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692696"/>
            <a:ext cx="38164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После взятия Москвы Пожарский своей грамотой созвал представителей от городов для избрания царя. В январе 1613 г. выборные съехались на многолюдный Земский собор, где назвали новым государем Михаила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Фёдоровича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Романова.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2054" name="AutoShape 6" descr="http://ruskline.ru/images/2016/450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://ruskline.ru/images/2016/450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http://ruskline.ru/images/2016/450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im0-tub-ru.yandex.net/i?id=3b4e197c690fbc8732ea16af747479f4&amp;n=33&amp;h=215&amp;w=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4032448" cy="4968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95536" y="5805264"/>
            <a:ext cx="3982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Царь  Михаил Фёдорович Романов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764704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Освобождение Москвы положило конец междоусобице и распрям. Началось возрождение Отечества, становление великой и суверенной державы. Сам народ отстоял российскую государственность, проявив высочайшую ответственность и гражданское мужество, готовность к самопожертвованию.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6" name="Picture 2" descr="https://im0-tub-ru.yandex.net/i?id=e17339524c9851b8720c883cb69cb9cf&amp;n=33&amp;h=215&amp;w=2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403244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9715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Для современной России День народного единства – это праздник, в который мы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отдаём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дань вековым традициям патриотизма и согласия народа. Необходимость гражданского единства в российском обществе не вызывает сомнения. Появление праздника, который побуждает искать в нашем прошлом то, что сплачивает, а не разъединяет – только первый шаг на этом пути.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6" name="Picture 6" descr="https://im0-tub-ru.yandex.net/i?id=1cc967a5a905d51fdb360c50110b361b&amp;n=33&amp;h=215&amp;w=3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0648"/>
            <a:ext cx="720080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pic>
        <p:nvPicPr>
          <p:cNvPr id="36866" name="Picture 2" descr="https://im0-tub-ru.yandex.net/i?id=7d86de5883487a061fc3ac32136af7c9&amp;n=33&amp;h=215&amp;w=3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7848872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8" name="AutoShape 4" descr="https://im0-tub-ru.yandex.net/i?id=1cc967a5a905d51fdb360c50110b361b&amp;n=33&amp;h=215&amp;w=3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4336885"/>
            <a:ext cx="828092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этот торжественный день проходят концерты, демонстрации и массовые шествия, благотворительные акции. Также в этот день обязательно устраивается торжественный правительственный приём в Большом Кремлёвском зале, на котором награждаются люди, внёсшие большой вклад в развитие и процветание России. Вечером 4 ноября стало доброй традицией устраивать визуальные шоу и фейерверки, праздничные гуляния и концерты.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34818" name="AutoShape 2" descr="https://im0-tub-ru.yandex.net/i?id=532e73e7f213548134372c21e2ba4f44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4934447"/>
            <a:ext cx="86409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честь дня Казанской иконы Божьей матери и славной победы русской армии над польскими интервентами, президент РФ В. Путин в 2005 году подписал указ об учреждении в России 4 ноября нового государственного праздника, Дня народного единства. А сама идея отмечать праздник именно в этот день принадлежит Межрелигиозному совету России.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s://im0-tub-ru.yandex.net/i?id=4899dec98bfca9577d23184964c49c3a&amp;n=33&amp;h=215&amp;w=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8640"/>
            <a:ext cx="7272808" cy="46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3074" name="AutoShape 2" descr="https://im0-tub-ru.yandex.net/i?id=f02c5852380b36c0a61dc2376ea5a745&amp;n=33&amp;h=215&amp;w=1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https://im0-tub-ru.yandex.net/i?id=23637b0f44e79f7a725d1532192fb2b6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7560840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43608" y="587727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народного единства является не только светским, но и межрелигиозным праздником.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2050" name="AutoShape 2" descr="https://im0-tub-ru.yandex.net/i?id=eac29880f83976b00b57269b9b5d9009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79715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Гордость за свою Родину, за её прошлое и настоящее, и вера в её счастливое будущее – это то, что неизменно объединяет людей и делает их единым народом.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7" name="Picture 4" descr="http://www.playcast.ru/uploads/2016/06/11/189583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08720"/>
            <a:ext cx="4536504" cy="3096344"/>
          </a:xfrm>
          <a:prstGeom prst="rect">
            <a:avLst/>
          </a:prstGeom>
          <a:noFill/>
        </p:spPr>
      </p:pic>
      <p:pic>
        <p:nvPicPr>
          <p:cNvPr id="8" name="Picture 4" descr="https://im0-tub-ru.yandex.net/i?id=389189b8f8f335ad7d06be01c15f24a5&amp;n=33&amp;h=215&amp;w=1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764704"/>
            <a:ext cx="2160240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2050" name="AutoShape 2" descr="https://im0-tub-ru.yandex.net/i?id=eac29880f83976b00b57269b9b5d9009&amp;n=33&amp;h=215&amp;w=2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260648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Интернет  ресурсы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268760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https://im0-tub-ru.yandex.net/i?id=b0146b865d329c86dfc3673927543fa4&amp;n=33&amp;h=215&amp;w=301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https://im0-tub-ru.yandex.net/i?id=37698280a71b429121c95a09539a8c1b&amp;n=33&amp;h=215&amp;w=287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http://nenuda.ru/nuda/133/132868/132868_html_m1f7d7a1a.jpg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https://im0-tub-ru.yandex.net/i?id=e74fb30fc6925b009513370623e3afc6&amp;n=33&amp;h=215&amp;w=398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https://im0-tub-ru.yandex.net/i?id=6db0a953f1273bfd7a645e77343059b7&amp;n=33&amp;h=215&amp;w=161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https://im0-tub-ru.yandex.net/i?id=bb43e871e7c137aed481ed89b91f11db&amp;n=13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https://im0-tub-ru.yandex.net/i?id=f30a2bce669692afd53cb48cd610e811&amp;n=33&amp;h=215&amp;w=311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https://im0-tub-ru.yandex.net/i?id=35b552983a345d42fd4fd01e838e78e1&amp;n=33&amp;h=215&amp;w=303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1"/>
              </a:rPr>
              <a:t>https://im0-tub-ru.yandex.net/i?id=e17339524c9851b8720c883cb69cb9cf&amp;n=33&amp;h=215&amp;w=257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2"/>
              </a:rPr>
              <a:t>https://im0-tub-ru.yandex.net/i?id=3b4e197c690fbc8732ea16af747479f4&amp;n=33&amp;h=215&amp;w=154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3"/>
              </a:rPr>
              <a:t>https://im0-tub-ru.yandex.net/i?id=7d86de5883487a061fc3ac32136af7c9&amp;n=33&amp;h=215&amp;w=381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4"/>
              </a:rPr>
              <a:t>https://im0-tub-ru.yandex.net/i?id=1cc967a5a905d51fdb360c50110b361b&amp;n=33&amp;h=215&amp;w=324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5"/>
              </a:rPr>
              <a:t>https://im0-tub-ru.yandex.net/i?id=4899dec98bfca9577d23184964c49c3a&amp;n=33&amp;h=215&amp;w=335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6"/>
              </a:rPr>
              <a:t>https://im0-tub-ru.yandex.net/i?id=d3a4af294271de9a5145173336b8d300-sr&amp;n=13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7"/>
              </a:rPr>
              <a:t>https://im0-tub-ru.yandex.net/i?id=7d16b35e25a774b27d2ec50b7ff1df4e&amp;n=33&amp;h=215&amp;w=177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8"/>
              </a:rPr>
              <a:t>http://www.playcast.ru/uploads/2015/08/22/14774579.gif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nenuda.ru/nuda/133/132868/132868_html_m1f7d7a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0648"/>
            <a:ext cx="712879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450912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 ноября 2005 г. Россия впервые отметила День народного единства.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Почти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четыре века назад, в тяжелейшие времена раскола и междоусобиц многонациональный народ нашей страны объединился, чтобы сохранить независимость и государственность России.  Её великие граждане Кузьма Минин и Дмитрий Михайлович Пожарский возглавили народное ополчение, которое остановило Смуту и вернуло на нашу землю закон и порядок.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s://im0-tub-ru.yandex.net/i?id=e74fb30fc6925b009513370623e3afc6&amp;n=33&amp;h=215&amp;w=3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48680"/>
            <a:ext cx="7776864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5576" y="5733256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1818 году на Красной площади в Москве установлен памятник Минину и Пожарскому (скульптор И. П.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Мартос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s://im0-tub-ru.yandex.net/i?id=b0146b865d329c86dfc3673927543fa4&amp;n=33&amp;h=215&amp;w=3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60648"/>
            <a:ext cx="576064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4293096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Со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времён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первого из династии Романовых – царя Михаила Фёдоровича в России почитали Казанскую икону Богоматери. В народной памяти она связана с освобождением Москвы от польско-литовских интервентов войсками земского ополчения. Все в стране знали предание о явлении Богородицы казанской отроковице. Богоматерь указала ей место, где будет найдена чудотворная икона, которая защитит Россию от иноземных захватчиков. Такова историческая и религиозно-духовная подоплёка этого праздника.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im0-tub-ru.yandex.net/i?id=6db0a953f1273bfd7a645e77343059b7&amp;n=33&amp;h=215&amp;w=1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3672408" cy="4968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764704"/>
            <a:ext cx="4680520" cy="5776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 1611 г. Москва была занята польским гарнизоном, который фактически захватил власть в столице. Король Речи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Посполитой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Сигизмунд III из-под осаждённого им Смоленска отдавал от своего имени распоряжения всей России и удерживал в плену великое посольство из лучших московских людей, которое было направлено к нему, чтобы просить на царство его сына Владислава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87727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Король Речи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Посполитой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Сигизмунд III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s://im0-tub-ru.yandex.net/i?id=9d7abefebb01ee34f2bc2862c3a1da64&amp;n=33&amp;h=215&amp;w=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3960440" cy="4896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5976" y="548681"/>
            <a:ext cx="43924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 истоков народного движения стоял «начальный человек Московского государства» – патриарх Русской православной церкви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Гермоген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Заключённый в Чудовом монастыре, он рассылал по городам грамоты, благословляя людей на восстание против захватчиков. По всей стране распространялись послания от смолян о бедствиях в их крае.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1" y="5805264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Гермоген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1piar.ru/folio/images/503666-6ef921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764704"/>
            <a:ext cx="3600400" cy="46839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404664"/>
            <a:ext cx="48245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После занятия Москвы польскими войсками Ляпунов стал руководителем первого ополчения 1611 года. К нему потянулись земские дружины со всех концов государства – из земель Рязанской, Северской, Муромской, Суздальской, из северных и поволжских областей. К Первому ополчению присоединились и многие казаки. Летом 1611 года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Прокопий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Ляпунов стал фактическим главой земского правительства. Принятый по его инициативе «приговор 30 июня» восстанавливал крепостные порядки, нарушил данные казакам обещания «воли и жалованья». Ляпунов был убит возмутившимися казаками.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589240"/>
            <a:ext cx="2016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Прокопий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Ляпунов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pic>
        <p:nvPicPr>
          <p:cNvPr id="7" name="Picture 2" descr="https://im0-tub-ru.yandex.net/i?id=37698280a71b429121c95a09539a8c1b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6192688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18864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Центром нового освободительного движения стал Нижний Новгород.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5589240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Посадский человек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Кузьма Минин.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5589240"/>
            <a:ext cx="3240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Князь Дмитрий Михайлович Пожарский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720840"/>
            <a:ext cx="4464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Cambria" pitchFamily="18" charset="0"/>
            </a:endParaRPr>
          </a:p>
        </p:txBody>
      </p:sp>
      <p:sp>
        <p:nvSpPr>
          <p:cNvPr id="4098" name="AutoShape 2" descr="https://im0-tub-ru.yandex.net/i?id=f30a2bce669692afd53cb48cd610e811&amp;n=33&amp;h=215&amp;w=31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im0-tub-ru.yandex.net/i?id=f30a2bce669692afd53cb48cd610e811&amp;n=33&amp;h=215&amp;w=3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770485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5517232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марте 1612 г. ополчение двинулось на Ярославль, где Пожарский и Минин оставались до конца лета, снаряжая войско и обеспечивая безопасность тылов от шведов и разбойничьих шаек.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596</Words>
  <Application>Microsoft Office PowerPoint</Application>
  <PresentationFormat>Экран (4:3)</PresentationFormat>
  <Paragraphs>44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Рита</cp:lastModifiedBy>
  <cp:revision>69</cp:revision>
  <dcterms:created xsi:type="dcterms:W3CDTF">2017-07-15T18:15:54Z</dcterms:created>
  <dcterms:modified xsi:type="dcterms:W3CDTF">2017-08-29T14:32:25Z</dcterms:modified>
</cp:coreProperties>
</file>