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90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1" y="4324351"/>
            <a:ext cx="1308497" cy="777875"/>
          </a:xfrm>
          <a:custGeom>
            <a:avLst/>
            <a:gdLst>
              <a:gd name="T0" fmla="*/ 1346017 w 372"/>
              <a:gd name="T1" fmla="*/ 777875 h 166"/>
              <a:gd name="T2" fmla="*/ 1374157 w 372"/>
              <a:gd name="T3" fmla="*/ 768503 h 166"/>
              <a:gd name="T4" fmla="*/ 1378847 w 372"/>
              <a:gd name="T5" fmla="*/ 763817 h 166"/>
              <a:gd name="T6" fmla="*/ 1735283 w 372"/>
              <a:gd name="T7" fmla="*/ 407681 h 166"/>
              <a:gd name="T8" fmla="*/ 1735283 w 372"/>
              <a:gd name="T9" fmla="*/ 365508 h 166"/>
              <a:gd name="T10" fmla="*/ 1378847 w 372"/>
              <a:gd name="T11" fmla="*/ 14058 h 166"/>
              <a:gd name="T12" fmla="*/ 1374157 w 372"/>
              <a:gd name="T13" fmla="*/ 9372 h 166"/>
              <a:gd name="T14" fmla="*/ 1346017 w 372"/>
              <a:gd name="T15" fmla="*/ 0 h 166"/>
              <a:gd name="T16" fmla="*/ 0 w 372"/>
              <a:gd name="T17" fmla="*/ 0 h 166"/>
              <a:gd name="T18" fmla="*/ 0 w 372"/>
              <a:gd name="T19" fmla="*/ 777875 h 166"/>
              <a:gd name="T20" fmla="*/ 1346017 w 372"/>
              <a:gd name="T21" fmla="*/ 777875 h 16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2514601"/>
            <a:ext cx="668654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4777380"/>
            <a:ext cx="668654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8327E-4BDB-4A45-83F8-F9FA9FBB02B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59" y="4529139"/>
            <a:ext cx="584597" cy="365125"/>
          </a:xfrm>
        </p:spPr>
        <p:txBody>
          <a:bodyPr/>
          <a:lstStyle>
            <a:lvl1pPr>
              <a:defRPr/>
            </a:lvl1pPr>
          </a:lstStyle>
          <a:p>
            <a:fld id="{F12E8A6E-027D-41F9-A473-8FCAC1E4893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83725040"/>
      </p:ext>
    </p:extLst>
  </p:cSld>
  <p:clrMapOvr>
    <a:masterClrMapping/>
  </p:clrMapOvr>
  <p:transition spd="slow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3572" y="317817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09600"/>
            <a:ext cx="668654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72281-536F-4519-8FBC-5571D1D46C9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59" y="3244851"/>
            <a:ext cx="584597" cy="365125"/>
          </a:xfrm>
        </p:spPr>
        <p:txBody>
          <a:bodyPr/>
          <a:lstStyle>
            <a:lvl1pPr>
              <a:defRPr/>
            </a:lvl1pPr>
          </a:lstStyle>
          <a:p>
            <a:fld id="{0E1CE3EA-D550-49F6-83CF-7F85B54E7BB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80513961"/>
      </p:ext>
    </p:extLst>
  </p:cSld>
  <p:clrMapOvr>
    <a:masterClrMapping/>
  </p:clrMapOvr>
  <p:transition spd="slow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3572" y="317817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1850231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 smtClean="0">
                <a:solidFill>
                  <a:srgbClr val="A5B592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7" name="TextBox 37"/>
          <p:cNvSpPr txBox="1">
            <a:spLocks noChangeArrowheads="1"/>
          </p:cNvSpPr>
          <p:nvPr/>
        </p:nvSpPr>
        <p:spPr bwMode="auto">
          <a:xfrm>
            <a:off x="8335566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 smtClean="0">
                <a:solidFill>
                  <a:srgbClr val="A5B592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3505200"/>
            <a:ext cx="565241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6E250-C395-4C79-AC44-02C46983DAD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398859" y="3244851"/>
            <a:ext cx="584597" cy="365125"/>
          </a:xfrm>
        </p:spPr>
        <p:txBody>
          <a:bodyPr/>
          <a:lstStyle>
            <a:lvl1pPr>
              <a:defRPr/>
            </a:lvl1pPr>
          </a:lstStyle>
          <a:p>
            <a:fld id="{AA390D69-4492-4558-B6D1-042C380273A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15771765"/>
      </p:ext>
    </p:extLst>
  </p:cSld>
  <p:clrMapOvr>
    <a:masterClrMapping/>
  </p:clrMapOvr>
  <p:transition spd="slow">
    <p:check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3572" y="491172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438401"/>
            <a:ext cx="668655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040E5-089B-4149-A8B7-9F7F0B9D3D6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59" y="4983164"/>
            <a:ext cx="584597" cy="365125"/>
          </a:xfrm>
        </p:spPr>
        <p:txBody>
          <a:bodyPr/>
          <a:lstStyle>
            <a:lvl1pPr>
              <a:defRPr/>
            </a:lvl1pPr>
          </a:lstStyle>
          <a:p>
            <a:fld id="{1927AF34-06C8-4A2A-B750-36F671DA307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88380146"/>
      </p:ext>
    </p:extLst>
  </p:cSld>
  <p:clrMapOvr>
    <a:masterClrMapping/>
  </p:clrMapOvr>
  <p:transition spd="slow">
    <p:check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3572" y="491172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1850231" y="647700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 smtClean="0">
                <a:solidFill>
                  <a:srgbClr val="A5B592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7" name="TextBox 37"/>
          <p:cNvSpPr txBox="1">
            <a:spLocks noChangeArrowheads="1"/>
          </p:cNvSpPr>
          <p:nvPr/>
        </p:nvSpPr>
        <p:spPr bwMode="auto">
          <a:xfrm>
            <a:off x="8335566" y="290512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0" smtClean="0">
                <a:solidFill>
                  <a:srgbClr val="A5B592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AF022-176E-439E-85AE-7709284615D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398859" y="4983164"/>
            <a:ext cx="584597" cy="365125"/>
          </a:xfrm>
        </p:spPr>
        <p:txBody>
          <a:bodyPr/>
          <a:lstStyle>
            <a:lvl1pPr>
              <a:defRPr/>
            </a:lvl1pPr>
          </a:lstStyle>
          <a:p>
            <a:fld id="{DE69F43A-126F-458A-B72F-E3703A9C148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54898647"/>
      </p:ext>
    </p:extLst>
  </p:cSld>
  <p:clrMapOvr>
    <a:masterClrMapping/>
  </p:clrMapOvr>
  <p:transition spd="slow">
    <p:check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3572" y="491172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27407"/>
            <a:ext cx="668654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8498A-981F-4D82-9611-BA6B1DE3C6E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398859" y="4983164"/>
            <a:ext cx="584597" cy="365125"/>
          </a:xfrm>
        </p:spPr>
        <p:txBody>
          <a:bodyPr/>
          <a:lstStyle>
            <a:lvl1pPr>
              <a:defRPr/>
            </a:lvl1pPr>
          </a:lstStyle>
          <a:p>
            <a:fld id="{8CFC7EE7-16AB-44EB-92B4-2BB7F06FBEE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56941179"/>
      </p:ext>
    </p:extLst>
  </p:cSld>
  <p:clrMapOvr>
    <a:masterClrMapping/>
  </p:clrMapOvr>
  <p:transition spd="slow">
    <p:check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3572" y="71437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4B2BC-5020-41C5-B7CD-E2D50EB34A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5A20F-380B-4C71-A53D-7C91E492BBC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79254812"/>
      </p:ext>
    </p:extLst>
  </p:cSld>
  <p:clrMapOvr>
    <a:masterClrMapping/>
  </p:clrMapOvr>
  <p:transition spd="slow">
    <p:check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3572" y="71437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627406"/>
            <a:ext cx="16557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627406"/>
            <a:ext cx="485775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3C284-A937-4DDD-9526-AE1F55CAB22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7806A-A1BB-4C60-9962-F5710EFF3A6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08257071"/>
      </p:ext>
    </p:extLst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3572" y="71437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BC0AA-B8D3-48D8-9371-10F98168EEE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1665B-A231-458B-9ACC-718295DDC22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63230509"/>
      </p:ext>
    </p:extLst>
  </p:cSld>
  <p:clrMapOvr>
    <a:masterClrMapping/>
  </p:clrMapOvr>
  <p:transition spd="slow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3572" y="317817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058750"/>
            <a:ext cx="668654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530129"/>
            <a:ext cx="668654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73459-F842-451D-BBB0-1FB04DA6E07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59" y="3244851"/>
            <a:ext cx="584597" cy="365125"/>
          </a:xfrm>
        </p:spPr>
        <p:txBody>
          <a:bodyPr/>
          <a:lstStyle>
            <a:lvl1pPr>
              <a:defRPr/>
            </a:lvl1pPr>
          </a:lstStyle>
          <a:p>
            <a:fld id="{B44D222D-B02E-4EB7-926D-176DAE3D814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64856485"/>
      </p:ext>
    </p:extLst>
  </p:cSld>
  <p:clrMapOvr>
    <a:masterClrMapping/>
  </p:clrMapOvr>
  <p:transition spd="slow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3572" y="71437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2133600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2126222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6FF1E-8DDE-49B3-863B-CA884D2A97B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7541D-7E58-492B-B88F-7FA9FE47536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64496550"/>
      </p:ext>
    </p:extLst>
  </p:cSld>
  <p:clrMapOvr>
    <a:masterClrMapping/>
  </p:clrMapOvr>
  <p:transition spd="slow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3572" y="71437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972703"/>
            <a:ext cx="299454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2548966"/>
            <a:ext cx="3257170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969475"/>
            <a:ext cx="29992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2545738"/>
            <a:ext cx="3254006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A6629-EB61-4AFC-B619-7B141132846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C0578B-E335-4EC9-8120-3895E890E85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10668580"/>
      </p:ext>
    </p:extLst>
  </p:cSld>
  <p:clrMapOvr>
    <a:masterClrMapping/>
  </p:clrMapOvr>
  <p:transition spd="slow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3572" y="71437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7E4CE-07C1-4232-8B3D-B89392F92E7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3315A-742A-4C52-9D54-98C27B074F2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50573238"/>
      </p:ext>
    </p:extLst>
  </p:cSld>
  <p:clrMapOvr>
    <a:masterClrMapping/>
  </p:clrMapOvr>
  <p:transition spd="slow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3572" y="71437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D6799-60A5-462D-99A8-74A8D6DA6FE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8D5EB-D45D-40A7-98AB-396CD911376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24418920"/>
      </p:ext>
    </p:extLst>
  </p:cSld>
  <p:clrMapOvr>
    <a:masterClrMapping/>
  </p:clrMapOvr>
  <p:transition spd="slow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3572" y="71437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46088"/>
            <a:ext cx="26288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446089"/>
            <a:ext cx="38862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598613"/>
            <a:ext cx="26288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F3909-3F04-447F-90D2-106F82F00BF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3E09A-1137-45C6-9564-85F1630BC00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97849004"/>
      </p:ext>
    </p:extLst>
  </p:cSld>
  <p:clrMapOvr>
    <a:masterClrMapping/>
  </p:clrMapOvr>
  <p:transition spd="slow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3572" y="4911725"/>
            <a:ext cx="1191816" cy="508000"/>
          </a:xfrm>
          <a:custGeom>
            <a:avLst/>
            <a:gdLst>
              <a:gd name="T0" fmla="*/ 1589088 w 9248"/>
              <a:gd name="T1" fmla="*/ 238811 h 10000"/>
              <a:gd name="T2" fmla="*/ 1360038 w 9248"/>
              <a:gd name="T3" fmla="*/ 9550 h 10000"/>
              <a:gd name="T4" fmla="*/ 1355055 w 9248"/>
              <a:gd name="T5" fmla="*/ 4775 h 10000"/>
              <a:gd name="T6" fmla="*/ 1340793 w 9248"/>
              <a:gd name="T7" fmla="*/ 0 h 10000"/>
              <a:gd name="T8" fmla="*/ 1250067 w 9248"/>
              <a:gd name="T9" fmla="*/ 0 h 10000"/>
              <a:gd name="T10" fmla="*/ 0 w 9248"/>
              <a:gd name="T11" fmla="*/ 3556 h 10000"/>
              <a:gd name="T12" fmla="*/ 4296 w 9248"/>
              <a:gd name="T13" fmla="*/ 508000 h 10000"/>
              <a:gd name="T14" fmla="*/ 1250067 w 9248"/>
              <a:gd name="T15" fmla="*/ 506273 h 10000"/>
              <a:gd name="T16" fmla="*/ 1340793 w 9248"/>
              <a:gd name="T17" fmla="*/ 506273 h 10000"/>
              <a:gd name="T18" fmla="*/ 1355055 w 9248"/>
              <a:gd name="T19" fmla="*/ 501498 h 10000"/>
              <a:gd name="T20" fmla="*/ 1360038 w 9248"/>
              <a:gd name="T21" fmla="*/ 496722 h 10000"/>
              <a:gd name="T22" fmla="*/ 1589088 w 9248"/>
              <a:gd name="T23" fmla="*/ 267462 h 10000"/>
              <a:gd name="T24" fmla="*/ 1589088 w 9248"/>
              <a:gd name="T25" fmla="*/ 238811 h 10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800600"/>
            <a:ext cx="668655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634965"/>
            <a:ext cx="668655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367338"/>
            <a:ext cx="668655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DC62E-759B-48C3-AAD3-2173434333B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59" y="4983164"/>
            <a:ext cx="584597" cy="365125"/>
          </a:xfrm>
        </p:spPr>
        <p:txBody>
          <a:bodyPr/>
          <a:lstStyle>
            <a:lvl1pPr>
              <a:defRPr/>
            </a:lvl1pPr>
          </a:lstStyle>
          <a:p>
            <a:fld id="{D60E504D-06EE-425A-87AD-427B37749F4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90295680"/>
      </p:ext>
    </p:extLst>
  </p:cSld>
  <p:clrMapOvr>
    <a:masterClrMapping/>
  </p:clrMapOvr>
  <p:transition spd="slow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1"/>
            <a:ext cx="2138363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85725 w 22"/>
                <a:gd name="T1" fmla="*/ 533400 h 136"/>
                <a:gd name="T2" fmla="*/ 66242 w 22"/>
                <a:gd name="T3" fmla="*/ 313765 h 136"/>
                <a:gd name="T4" fmla="*/ 0 w 22"/>
                <a:gd name="T5" fmla="*/ 0 h 136"/>
                <a:gd name="T6" fmla="*/ 0 w 22"/>
                <a:gd name="T7" fmla="*/ 137272 h 136"/>
                <a:gd name="T8" fmla="*/ 77932 w 22"/>
                <a:gd name="T9" fmla="*/ 486335 h 136"/>
                <a:gd name="T10" fmla="*/ 85725 w 22"/>
                <a:gd name="T11" fmla="*/ 533400 h 1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338387 w 140"/>
                <a:gd name="T1" fmla="*/ 1373628 h 504"/>
                <a:gd name="T2" fmla="*/ 546928 w 140"/>
                <a:gd name="T3" fmla="*/ 1978025 h 504"/>
                <a:gd name="T4" fmla="*/ 550863 w 140"/>
                <a:gd name="T5" fmla="*/ 1875984 h 504"/>
                <a:gd name="T6" fmla="*/ 373800 w 140"/>
                <a:gd name="T7" fmla="*/ 1361855 h 504"/>
                <a:gd name="T8" fmla="*/ 0 w 140"/>
                <a:gd name="T9" fmla="*/ 0 h 504"/>
                <a:gd name="T10" fmla="*/ 23608 w 140"/>
                <a:gd name="T11" fmla="*/ 239404 h 504"/>
                <a:gd name="T12" fmla="*/ 338387 w 140"/>
                <a:gd name="T13" fmla="*/ 1373628 h 5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31461 w 132"/>
                <a:gd name="T1" fmla="*/ 86405 h 308"/>
                <a:gd name="T2" fmla="*/ 0 w 132"/>
                <a:gd name="T3" fmla="*/ 0 h 308"/>
                <a:gd name="T4" fmla="*/ 0 w 132"/>
                <a:gd name="T5" fmla="*/ 113898 h 308"/>
                <a:gd name="T6" fmla="*/ 267422 w 132"/>
                <a:gd name="T7" fmla="*/ 761938 h 308"/>
                <a:gd name="T8" fmla="*/ 483719 w 132"/>
                <a:gd name="T9" fmla="*/ 1209675 h 308"/>
                <a:gd name="T10" fmla="*/ 519113 w 132"/>
                <a:gd name="T11" fmla="*/ 1209675 h 308"/>
                <a:gd name="T12" fmla="*/ 302816 w 132"/>
                <a:gd name="T13" fmla="*/ 746228 h 308"/>
                <a:gd name="T14" fmla="*/ 31461 w 132"/>
                <a:gd name="T15" fmla="*/ 86405 h 3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110524 w 37"/>
                <a:gd name="T1" fmla="*/ 309563 h 79"/>
                <a:gd name="T2" fmla="*/ 146050 w 37"/>
                <a:gd name="T3" fmla="*/ 309563 h 79"/>
                <a:gd name="T4" fmla="*/ 0 w 37"/>
                <a:gd name="T5" fmla="*/ 0 h 79"/>
                <a:gd name="T6" fmla="*/ 110524 w 37"/>
                <a:gd name="T7" fmla="*/ 309563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637159 w 178"/>
                <a:gd name="T1" fmla="*/ 2591803 h 722"/>
                <a:gd name="T2" fmla="*/ 456237 w 178"/>
                <a:gd name="T3" fmla="*/ 2097004 h 722"/>
                <a:gd name="T4" fmla="*/ 157323 w 178"/>
                <a:gd name="T5" fmla="*/ 926766 h 722"/>
                <a:gd name="T6" fmla="*/ 47197 w 178"/>
                <a:gd name="T7" fmla="*/ 200276 h 722"/>
                <a:gd name="T8" fmla="*/ 0 w 178"/>
                <a:gd name="T9" fmla="*/ 0 h 722"/>
                <a:gd name="T10" fmla="*/ 129792 w 178"/>
                <a:gd name="T11" fmla="*/ 930693 h 722"/>
                <a:gd name="T12" fmla="*/ 420839 w 178"/>
                <a:gd name="T13" fmla="*/ 2108785 h 722"/>
                <a:gd name="T14" fmla="*/ 629293 w 178"/>
                <a:gd name="T15" fmla="*/ 2674269 h 722"/>
                <a:gd name="T16" fmla="*/ 700088 w 178"/>
                <a:gd name="T17" fmla="*/ 2835275 h 722"/>
                <a:gd name="T18" fmla="*/ 684356 w 178"/>
                <a:gd name="T19" fmla="*/ 2780297 h 722"/>
                <a:gd name="T20" fmla="*/ 637159 w 178"/>
                <a:gd name="T21" fmla="*/ 2591803 h 7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43277 w 23"/>
                <a:gd name="T1" fmla="*/ 2266168 h 635"/>
                <a:gd name="T2" fmla="*/ 47211 w 23"/>
                <a:gd name="T3" fmla="*/ 2313298 h 635"/>
                <a:gd name="T4" fmla="*/ 86554 w 23"/>
                <a:gd name="T5" fmla="*/ 2482180 h 635"/>
                <a:gd name="T6" fmla="*/ 90488 w 23"/>
                <a:gd name="T7" fmla="*/ 2493963 h 635"/>
                <a:gd name="T8" fmla="*/ 66882 w 23"/>
                <a:gd name="T9" fmla="*/ 2262240 h 635"/>
                <a:gd name="T10" fmla="*/ 19671 w 23"/>
                <a:gd name="T11" fmla="*/ 1056498 h 635"/>
                <a:gd name="T12" fmla="*/ 59014 w 23"/>
                <a:gd name="T13" fmla="*/ 0 h 635"/>
                <a:gd name="T14" fmla="*/ 47211 w 23"/>
                <a:gd name="T15" fmla="*/ 0 h 635"/>
                <a:gd name="T16" fmla="*/ 3934 w 23"/>
                <a:gd name="T17" fmla="*/ 1056498 h 635"/>
                <a:gd name="T18" fmla="*/ 43277 w 23"/>
                <a:gd name="T19" fmla="*/ 2266168 h 6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19610 w 17"/>
                <a:gd name="T3" fmla="*/ 220173 h 107"/>
                <a:gd name="T4" fmla="*/ 66675 w 17"/>
                <a:gd name="T5" fmla="*/ 420688 h 107"/>
                <a:gd name="T6" fmla="*/ 43143 w 17"/>
                <a:gd name="T7" fmla="*/ 180857 h 107"/>
                <a:gd name="T8" fmla="*/ 39221 w 17"/>
                <a:gd name="T9" fmla="*/ 169062 h 107"/>
                <a:gd name="T10" fmla="*/ 0 w 17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19747 w 41"/>
                <a:gd name="T3" fmla="*/ 365769 h 222"/>
                <a:gd name="T4" fmla="*/ 67140 w 41"/>
                <a:gd name="T5" fmla="*/ 652877 h 222"/>
                <a:gd name="T6" fmla="*/ 94785 w 41"/>
                <a:gd name="T7" fmla="*/ 723671 h 222"/>
                <a:gd name="T8" fmla="*/ 161925 w 41"/>
                <a:gd name="T9" fmla="*/ 873125 h 222"/>
                <a:gd name="T10" fmla="*/ 150077 w 41"/>
                <a:gd name="T11" fmla="*/ 833795 h 222"/>
                <a:gd name="T12" fmla="*/ 51342 w 41"/>
                <a:gd name="T13" fmla="*/ 361836 h 222"/>
                <a:gd name="T14" fmla="*/ 31595 w 41"/>
                <a:gd name="T15" fmla="*/ 86526 h 222"/>
                <a:gd name="T16" fmla="*/ 27646 w 41"/>
                <a:gd name="T17" fmla="*/ 70794 h 222"/>
                <a:gd name="T18" fmla="*/ 0 w 41"/>
                <a:gd name="T19" fmla="*/ 0 h 2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27510 w 450"/>
                <a:gd name="T1" fmla="*/ 3353798 h 878"/>
                <a:gd name="T2" fmla="*/ 196497 w 450"/>
                <a:gd name="T3" fmla="*/ 2407352 h 878"/>
                <a:gd name="T4" fmla="*/ 585562 w 450"/>
                <a:gd name="T5" fmla="*/ 1523740 h 878"/>
                <a:gd name="T6" fmla="*/ 1120034 w 450"/>
                <a:gd name="T7" fmla="*/ 718671 h 878"/>
                <a:gd name="T8" fmla="*/ 1430500 w 450"/>
                <a:gd name="T9" fmla="*/ 349518 h 878"/>
                <a:gd name="T10" fmla="*/ 1595557 w 450"/>
                <a:gd name="T11" fmla="*/ 172795 h 878"/>
                <a:gd name="T12" fmla="*/ 1768475 w 450"/>
                <a:gd name="T13" fmla="*/ 3927 h 878"/>
                <a:gd name="T14" fmla="*/ 1768475 w 450"/>
                <a:gd name="T15" fmla="*/ 0 h 878"/>
                <a:gd name="T16" fmla="*/ 1591628 w 450"/>
                <a:gd name="T17" fmla="*/ 168868 h 878"/>
                <a:gd name="T18" fmla="*/ 1426570 w 450"/>
                <a:gd name="T19" fmla="*/ 345590 h 878"/>
                <a:gd name="T20" fmla="*/ 1112174 w 450"/>
                <a:gd name="T21" fmla="*/ 710817 h 878"/>
                <a:gd name="T22" fmla="*/ 569842 w 450"/>
                <a:gd name="T23" fmla="*/ 1515885 h 878"/>
                <a:gd name="T24" fmla="*/ 176848 w 450"/>
                <a:gd name="T25" fmla="*/ 2399497 h 878"/>
                <a:gd name="T26" fmla="*/ 0 w 450"/>
                <a:gd name="T27" fmla="*/ 3353798 h 878"/>
                <a:gd name="T28" fmla="*/ 0 w 450"/>
                <a:gd name="T29" fmla="*/ 3373434 h 878"/>
                <a:gd name="T30" fmla="*/ 27510 w 450"/>
                <a:gd name="T31" fmla="*/ 3448050 h 878"/>
                <a:gd name="T32" fmla="*/ 27510 w 450"/>
                <a:gd name="T33" fmla="*/ 3353798 h 8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102598 w 35"/>
                <a:gd name="T3" fmla="*/ 287338 h 73"/>
                <a:gd name="T4" fmla="*/ 138113 w 35"/>
                <a:gd name="T5" fmla="*/ 287338 h 73"/>
                <a:gd name="T6" fmla="*/ 0 w 35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27781 w 8"/>
                <a:gd name="T1" fmla="*/ 173170 h 48"/>
                <a:gd name="T2" fmla="*/ 31750 w 8"/>
                <a:gd name="T3" fmla="*/ 188913 h 48"/>
                <a:gd name="T4" fmla="*/ 31750 w 8"/>
                <a:gd name="T5" fmla="*/ 74778 h 48"/>
                <a:gd name="T6" fmla="*/ 3969 w 8"/>
                <a:gd name="T7" fmla="*/ 0 h 48"/>
                <a:gd name="T8" fmla="*/ 0 w 8"/>
                <a:gd name="T9" fmla="*/ 102328 h 48"/>
                <a:gd name="T10" fmla="*/ 27781 w 8"/>
                <a:gd name="T11" fmla="*/ 17317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27354 w 52"/>
                <a:gd name="T1" fmla="*/ 70697 h 135"/>
                <a:gd name="T2" fmla="*/ 0 w 52"/>
                <a:gd name="T3" fmla="*/ 0 h 135"/>
                <a:gd name="T4" fmla="*/ 46892 w 52"/>
                <a:gd name="T5" fmla="*/ 188524 h 135"/>
                <a:gd name="T6" fmla="*/ 62523 w 52"/>
                <a:gd name="T7" fmla="*/ 243511 h 135"/>
                <a:gd name="T8" fmla="*/ 199292 w 52"/>
                <a:gd name="T9" fmla="*/ 530225 h 135"/>
                <a:gd name="T10" fmla="*/ 203200 w 52"/>
                <a:gd name="T11" fmla="*/ 530225 h 135"/>
                <a:gd name="T12" fmla="*/ 93785 w 52"/>
                <a:gd name="T13" fmla="*/ 219945 h 135"/>
                <a:gd name="T14" fmla="*/ 27354 w 52"/>
                <a:gd name="T15" fmla="*/ 70697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0241" y="0"/>
            <a:ext cx="1768078" cy="6853238"/>
            <a:chOff x="6627813" y="194833"/>
            <a:chExt cx="1952625" cy="5678918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>
                <a:gd name="T0" fmla="*/ 27835 w 103"/>
                <a:gd name="T1" fmla="*/ 832351 h 920"/>
                <a:gd name="T2" fmla="*/ 103388 w 103"/>
                <a:gd name="T3" fmla="*/ 1763790 h 920"/>
                <a:gd name="T4" fmla="*/ 226658 w 103"/>
                <a:gd name="T5" fmla="*/ 2691267 h 920"/>
                <a:gd name="T6" fmla="*/ 401622 w 103"/>
                <a:gd name="T7" fmla="*/ 3610816 h 920"/>
                <a:gd name="T8" fmla="*/ 409575 w 103"/>
                <a:gd name="T9" fmla="*/ 3646488 h 920"/>
                <a:gd name="T10" fmla="*/ 393669 w 103"/>
                <a:gd name="T11" fmla="*/ 3464164 h 920"/>
                <a:gd name="T12" fmla="*/ 393669 w 103"/>
                <a:gd name="T13" fmla="*/ 3432455 h 920"/>
                <a:gd name="T14" fmla="*/ 250517 w 103"/>
                <a:gd name="T15" fmla="*/ 2687303 h 920"/>
                <a:gd name="T16" fmla="*/ 119294 w 103"/>
                <a:gd name="T17" fmla="*/ 1759827 h 920"/>
                <a:gd name="T18" fmla="*/ 35788 w 103"/>
                <a:gd name="T19" fmla="*/ 828387 h 920"/>
                <a:gd name="T20" fmla="*/ 11929 w 103"/>
                <a:gd name="T21" fmla="*/ 364649 h 920"/>
                <a:gd name="T22" fmla="*/ 3976 w 103"/>
                <a:gd name="T23" fmla="*/ 0 h 920"/>
                <a:gd name="T24" fmla="*/ 0 w 103"/>
                <a:gd name="T25" fmla="*/ 0 h 920"/>
                <a:gd name="T26" fmla="*/ 3976 w 103"/>
                <a:gd name="T27" fmla="*/ 364649 h 920"/>
                <a:gd name="T28" fmla="*/ 27835 w 103"/>
                <a:gd name="T29" fmla="*/ 832351 h 9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211300 w 88"/>
                <a:gd name="T1" fmla="*/ 908844 h 330"/>
                <a:gd name="T2" fmla="*/ 350838 w 88"/>
                <a:gd name="T3" fmla="*/ 1309688 h 330"/>
                <a:gd name="T4" fmla="*/ 350838 w 88"/>
                <a:gd name="T5" fmla="*/ 1222375 h 330"/>
                <a:gd name="T6" fmla="*/ 350838 w 88"/>
                <a:gd name="T7" fmla="*/ 1206500 h 330"/>
                <a:gd name="T8" fmla="*/ 247181 w 88"/>
                <a:gd name="T9" fmla="*/ 896938 h 330"/>
                <a:gd name="T10" fmla="*/ 0 w 88"/>
                <a:gd name="T11" fmla="*/ 0 h 330"/>
                <a:gd name="T12" fmla="*/ 27908 w 88"/>
                <a:gd name="T13" fmla="*/ 250031 h 330"/>
                <a:gd name="T14" fmla="*/ 211300 w 88"/>
                <a:gd name="T15" fmla="*/ 908844 h 3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23813 w 90"/>
                <a:gd name="T1" fmla="*/ 59474 h 207"/>
                <a:gd name="T2" fmla="*/ 0 w 90"/>
                <a:gd name="T3" fmla="*/ 0 h 207"/>
                <a:gd name="T4" fmla="*/ 3969 w 90"/>
                <a:gd name="T5" fmla="*/ 114983 h 207"/>
                <a:gd name="T6" fmla="*/ 166688 w 90"/>
                <a:gd name="T7" fmla="*/ 503545 h 207"/>
                <a:gd name="T8" fmla="*/ 317500 w 90"/>
                <a:gd name="T9" fmla="*/ 820738 h 207"/>
                <a:gd name="T10" fmla="*/ 357188 w 90"/>
                <a:gd name="T11" fmla="*/ 820738 h 207"/>
                <a:gd name="T12" fmla="*/ 198438 w 90"/>
                <a:gd name="T13" fmla="*/ 487685 h 207"/>
                <a:gd name="T14" fmla="*/ 23813 w 90"/>
                <a:gd name="T15" fmla="*/ 59474 h 2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401541 w 115"/>
                <a:gd name="T1" fmla="*/ 1622524 h 467"/>
                <a:gd name="T2" fmla="*/ 310101 w 115"/>
                <a:gd name="T3" fmla="*/ 1364666 h 467"/>
                <a:gd name="T4" fmla="*/ 115294 w 115"/>
                <a:gd name="T5" fmla="*/ 599025 h 467"/>
                <a:gd name="T6" fmla="*/ 51683 w 115"/>
                <a:gd name="T7" fmla="*/ 210254 h 467"/>
                <a:gd name="T8" fmla="*/ 0 w 115"/>
                <a:gd name="T9" fmla="*/ 0 h 467"/>
                <a:gd name="T10" fmla="*/ 83489 w 115"/>
                <a:gd name="T11" fmla="*/ 602992 h 467"/>
                <a:gd name="T12" fmla="*/ 274320 w 115"/>
                <a:gd name="T13" fmla="*/ 1376567 h 467"/>
                <a:gd name="T14" fmla="*/ 409492 w 115"/>
                <a:gd name="T15" fmla="*/ 1749470 h 467"/>
                <a:gd name="T16" fmla="*/ 457200 w 115"/>
                <a:gd name="T17" fmla="*/ 1852613 h 467"/>
                <a:gd name="T18" fmla="*/ 445273 w 115"/>
                <a:gd name="T19" fmla="*/ 1816910 h 467"/>
                <a:gd name="T20" fmla="*/ 401541 w 115"/>
                <a:gd name="T21" fmla="*/ 1622524 h 4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68219 w 36"/>
                <a:gd name="T1" fmla="*/ 2508250 h 633"/>
                <a:gd name="T2" fmla="*/ 52167 w 36"/>
                <a:gd name="T3" fmla="*/ 2365601 h 633"/>
                <a:gd name="T4" fmla="*/ 20064 w 36"/>
                <a:gd name="T5" fmla="*/ 1577067 h 633"/>
                <a:gd name="T6" fmla="*/ 52167 w 36"/>
                <a:gd name="T7" fmla="*/ 784571 h 633"/>
                <a:gd name="T8" fmla="*/ 88283 w 36"/>
                <a:gd name="T9" fmla="*/ 392286 h 633"/>
                <a:gd name="T10" fmla="*/ 144463 w 36"/>
                <a:gd name="T11" fmla="*/ 0 h 633"/>
                <a:gd name="T12" fmla="*/ 140450 w 36"/>
                <a:gd name="T13" fmla="*/ 0 h 633"/>
                <a:gd name="T14" fmla="*/ 80257 w 36"/>
                <a:gd name="T15" fmla="*/ 392286 h 633"/>
                <a:gd name="T16" fmla="*/ 40129 w 36"/>
                <a:gd name="T17" fmla="*/ 784571 h 633"/>
                <a:gd name="T18" fmla="*/ 4013 w 36"/>
                <a:gd name="T19" fmla="*/ 1577067 h 633"/>
                <a:gd name="T20" fmla="*/ 28090 w 36"/>
                <a:gd name="T21" fmla="*/ 2333901 h 633"/>
                <a:gd name="T22" fmla="*/ 64206 w 36"/>
                <a:gd name="T23" fmla="*/ 2504288 h 633"/>
                <a:gd name="T24" fmla="*/ 68219 w 36"/>
                <a:gd name="T25" fmla="*/ 2508250 h 6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87313 w 28"/>
                <a:gd name="T1" fmla="*/ 233363 h 59"/>
                <a:gd name="T2" fmla="*/ 111125 w 28"/>
                <a:gd name="T3" fmla="*/ 233363 h 59"/>
                <a:gd name="T4" fmla="*/ 0 w 28"/>
                <a:gd name="T5" fmla="*/ 0 h 59"/>
                <a:gd name="T6" fmla="*/ 87313 w 28"/>
                <a:gd name="T7" fmla="*/ 233363 h 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16062 w 17"/>
                <a:gd name="T1" fmla="*/ 213912 h 107"/>
                <a:gd name="T2" fmla="*/ 68263 w 17"/>
                <a:gd name="T3" fmla="*/ 423863 h 107"/>
                <a:gd name="T4" fmla="*/ 40155 w 17"/>
                <a:gd name="T5" fmla="*/ 174299 h 107"/>
                <a:gd name="T6" fmla="*/ 36139 w 17"/>
                <a:gd name="T7" fmla="*/ 170337 h 107"/>
                <a:gd name="T8" fmla="*/ 0 w 17"/>
                <a:gd name="T9" fmla="*/ 0 h 107"/>
                <a:gd name="T10" fmla="*/ 0 w 17"/>
                <a:gd name="T11" fmla="*/ 31691 h 107"/>
                <a:gd name="T12" fmla="*/ 16062 w 17"/>
                <a:gd name="T13" fmla="*/ 213912 h 1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31793 w 294"/>
                <a:gd name="T1" fmla="*/ 2191628 h 568"/>
                <a:gd name="T2" fmla="*/ 139095 w 294"/>
                <a:gd name="T3" fmla="*/ 1573375 h 568"/>
                <a:gd name="T4" fmla="*/ 393441 w 294"/>
                <a:gd name="T5" fmla="*/ 998716 h 568"/>
                <a:gd name="T6" fmla="*/ 743166 w 294"/>
                <a:gd name="T7" fmla="*/ 471616 h 568"/>
                <a:gd name="T8" fmla="*/ 945848 w 294"/>
                <a:gd name="T9" fmla="*/ 229863 h 568"/>
                <a:gd name="T10" fmla="*/ 1053150 w 294"/>
                <a:gd name="T11" fmla="*/ 110968 h 568"/>
                <a:gd name="T12" fmla="*/ 1168400 w 294"/>
                <a:gd name="T13" fmla="*/ 0 h 568"/>
                <a:gd name="T14" fmla="*/ 1164426 w 294"/>
                <a:gd name="T15" fmla="*/ 0 h 568"/>
                <a:gd name="T16" fmla="*/ 1049176 w 294"/>
                <a:gd name="T17" fmla="*/ 107005 h 568"/>
                <a:gd name="T18" fmla="*/ 941873 w 294"/>
                <a:gd name="T19" fmla="*/ 221937 h 568"/>
                <a:gd name="T20" fmla="*/ 735218 w 294"/>
                <a:gd name="T21" fmla="*/ 463690 h 568"/>
                <a:gd name="T22" fmla="*/ 377544 w 294"/>
                <a:gd name="T23" fmla="*/ 986827 h 568"/>
                <a:gd name="T24" fmla="*/ 119224 w 294"/>
                <a:gd name="T25" fmla="*/ 1569411 h 568"/>
                <a:gd name="T26" fmla="*/ 0 w 294"/>
                <a:gd name="T27" fmla="*/ 2175775 h 568"/>
                <a:gd name="T28" fmla="*/ 27819 w 294"/>
                <a:gd name="T29" fmla="*/ 2251075 h 568"/>
                <a:gd name="T30" fmla="*/ 31793 w 294"/>
                <a:gd name="T31" fmla="*/ 2191628 h 56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76010 w 25"/>
                <a:gd name="T3" fmla="*/ 209550 h 53"/>
                <a:gd name="T4" fmla="*/ 100013 w 25"/>
                <a:gd name="T5" fmla="*/ 209550 h 53"/>
                <a:gd name="T6" fmla="*/ 0 w 25"/>
                <a:gd name="T7" fmla="*/ 0 h 5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7590 w 29"/>
                <a:gd name="T3" fmla="*/ 352718 h 141"/>
                <a:gd name="T4" fmla="*/ 70945 w 29"/>
                <a:gd name="T5" fmla="*/ 463685 h 141"/>
                <a:gd name="T6" fmla="*/ 114300 w 29"/>
                <a:gd name="T7" fmla="*/ 558800 h 141"/>
                <a:gd name="T8" fmla="*/ 106417 w 29"/>
                <a:gd name="T9" fmla="*/ 535021 h 141"/>
                <a:gd name="T10" fmla="*/ 31531 w 29"/>
                <a:gd name="T11" fmla="*/ 87189 h 141"/>
                <a:gd name="T12" fmla="*/ 15766 w 29"/>
                <a:gd name="T13" fmla="*/ 43594 h 141"/>
                <a:gd name="T14" fmla="*/ 0 w 29"/>
                <a:gd name="T15" fmla="*/ 0 h 1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102328 h 48"/>
                <a:gd name="T2" fmla="*/ 15875 w 8"/>
                <a:gd name="T3" fmla="*/ 145620 h 48"/>
                <a:gd name="T4" fmla="*/ 31750 w 8"/>
                <a:gd name="T5" fmla="*/ 188913 h 48"/>
                <a:gd name="T6" fmla="*/ 27781 w 8"/>
                <a:gd name="T7" fmla="*/ 74778 h 48"/>
                <a:gd name="T8" fmla="*/ 0 w 8"/>
                <a:gd name="T9" fmla="*/ 0 h 48"/>
                <a:gd name="T10" fmla="*/ 0 w 8"/>
                <a:gd name="T11" fmla="*/ 15743 h 48"/>
                <a:gd name="T12" fmla="*/ 0 w 8"/>
                <a:gd name="T13" fmla="*/ 102328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43656 w 44"/>
                <a:gd name="T1" fmla="*/ 110925 h 111"/>
                <a:gd name="T2" fmla="*/ 0 w 44"/>
                <a:gd name="T3" fmla="*/ 0 h 111"/>
                <a:gd name="T4" fmla="*/ 43656 w 44"/>
                <a:gd name="T5" fmla="*/ 194119 h 111"/>
                <a:gd name="T6" fmla="*/ 55563 w 44"/>
                <a:gd name="T7" fmla="*/ 229773 h 111"/>
                <a:gd name="T8" fmla="*/ 154781 w 44"/>
                <a:gd name="T9" fmla="*/ 439738 h 111"/>
                <a:gd name="T10" fmla="*/ 174625 w 44"/>
                <a:gd name="T11" fmla="*/ 439738 h 111"/>
                <a:gd name="T12" fmla="*/ 87313 w 44"/>
                <a:gd name="T13" fmla="*/ 206003 h 111"/>
                <a:gd name="T14" fmla="*/ 43656 w 44"/>
                <a:gd name="T15" fmla="*/ 110925 h 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1" y="0"/>
            <a:ext cx="136922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291" y="623888"/>
            <a:ext cx="6684169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1910" y="2133600"/>
            <a:ext cx="668655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6130925"/>
            <a:ext cx="859631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200">
              <a:defRPr/>
            </a:pPr>
            <a:fld id="{9E273A11-962A-4D1E-A603-91AF3EED3B0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2/25/2021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6135689"/>
            <a:ext cx="5715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98859" y="787401"/>
            <a:ext cx="58459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000">
                <a:solidFill>
                  <a:srgbClr val="FEFFFF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64EF185D-A9CE-4BD1-A5D2-8A6ECC606D3E}" type="slidenum">
              <a:rPr lang="en-US" altLang="ru-RU"/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04540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slow">
    <p:checker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262626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1763688" y="1700808"/>
            <a:ext cx="6686550" cy="1763641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b="1" dirty="0" smtClean="0"/>
              <a:t>У войны не женское лицо…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1910" y="4776791"/>
            <a:ext cx="6686550" cy="11271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8372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i58.fastpic.ru/big/2013/1029/6e/e6e45b0b4e3c086d10e9018e6b7aa36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239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3" name="Picture 7" descr="http://replikanews.com/upload/iblock/aad/aade1b57ef192e7fdefa0482a0a41a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272" y="0"/>
            <a:ext cx="5171728" cy="314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 descr="http://images.aif.ru/011/399/76d4c551faae185a7c75765272b83e6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812" y="2996952"/>
            <a:ext cx="60960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2850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img1.1tv.ru/imgsize640x360/PR2009122712520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5029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1763688" y="1700808"/>
            <a:ext cx="6686550" cy="1763641"/>
          </a:xfrm>
        </p:spPr>
        <p:txBody>
          <a:bodyPr>
            <a:normAutofit/>
          </a:bodyPr>
          <a:lstStyle/>
          <a:p>
            <a:pPr algn="ctr" eaLnBrk="1" hangingPunct="1"/>
            <a:endParaRPr lang="ru-RU" altLang="ru-RU" b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88289" y="5301208"/>
            <a:ext cx="3062138" cy="64807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Зина Портнова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C:\Users\Ореховы\Pictures\zina-portnov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4664"/>
            <a:ext cx="3280762" cy="4533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39074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1763688" y="1700808"/>
            <a:ext cx="6686550" cy="1763641"/>
          </a:xfrm>
        </p:spPr>
        <p:txBody>
          <a:bodyPr>
            <a:normAutofit/>
          </a:bodyPr>
          <a:lstStyle/>
          <a:p>
            <a:pPr algn="ctr" eaLnBrk="1" hangingPunct="1"/>
            <a:endParaRPr lang="ru-RU" altLang="ru-RU" b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52927" y="5373216"/>
            <a:ext cx="6686550" cy="864096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Валя Котик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Валя Котик пионер геро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65" y="476672"/>
            <a:ext cx="4401274" cy="4605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39074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1909" y="5157192"/>
            <a:ext cx="6686550" cy="7540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proza.ru/pics/2014/07/22/14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-4572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2579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www.etoretro.ru/data/media/4844/14249252872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31152"/>
            <a:ext cx="9435158" cy="630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6788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bigpicture.ru/wp-content/uploads/2012/11/warandwomen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247956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0806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5900200"/>
            <a:ext cx="6686550" cy="75403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Людмила Павличенко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Ореховы\Pictures\женщина-снайпер Людмила Павличенко фото (6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705" y="0"/>
            <a:ext cx="4466590" cy="590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22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5733256"/>
            <a:ext cx="6686550" cy="61001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err="1" smtClean="0">
                <a:solidFill>
                  <a:schemeClr val="tx1"/>
                </a:solidFill>
              </a:rPr>
              <a:t>Маншук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Маметова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745" y="188640"/>
            <a:ext cx="3873500" cy="545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34827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5445224"/>
            <a:ext cx="6686550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Любовь Шевцова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Любовь Шевцов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147" y="460152"/>
            <a:ext cx="3960440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95053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16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У войны не женское лицо…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СОШ № 6 КГО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войны не женское лицо…</dc:title>
  <dc:creator>Учитель</dc:creator>
  <cp:lastModifiedBy>Учитель</cp:lastModifiedBy>
  <cp:revision>5</cp:revision>
  <dcterms:created xsi:type="dcterms:W3CDTF">2018-02-28T03:28:24Z</dcterms:created>
  <dcterms:modified xsi:type="dcterms:W3CDTF">2021-02-25T06:34:10Z</dcterms:modified>
</cp:coreProperties>
</file>