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документ 9"/>
          <p:cNvSpPr/>
          <p:nvPr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290" name="Picture 2" descr="Анатомия человека - анатомический атлас ИСИВМ"/>
          <p:cNvPicPr>
            <a:picLocks noChangeAspect="1" noChangeArrowheads="1"/>
          </p:cNvPicPr>
          <p:nvPr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0" y="2420888"/>
            <a:ext cx="3707904" cy="38146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Блок-схема: документ 7"/>
          <p:cNvSpPr/>
          <p:nvPr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Анатомия человека - анатомический атлас ИСИВМ"/>
          <p:cNvPicPr>
            <a:picLocks noChangeAspect="1" noChangeArrowheads="1"/>
          </p:cNvPicPr>
          <p:nvPr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179513" y="4365104"/>
            <a:ext cx="1723930" cy="17735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://pixabay.com/static/uploads/photo/2013/07/12/17/15/vitruvian-man-151866_640.png"/>
          <p:cNvPicPr>
            <a:picLocks noChangeAspect="1" noChangeArrowheads="1"/>
          </p:cNvPicPr>
          <p:nvPr/>
        </p:nvPicPr>
        <p:blipFill>
          <a:blip r:embed="rId3" cstate="print">
            <a:lum bright="85000"/>
          </a:blip>
          <a:srcRect/>
          <a:stretch>
            <a:fillRect/>
          </a:stretch>
        </p:blipFill>
        <p:spPr bwMode="auto">
          <a:xfrm>
            <a:off x="3491880" y="908720"/>
            <a:ext cx="4968552" cy="53086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2.mp3"/><Relationship Id="rId6" Type="http://schemas.openxmlformats.org/officeDocument/2006/relationships/image" Target="../media/image15.png"/><Relationship Id="rId5" Type="http://schemas.microsoft.com/office/2007/relationships/media" Target="../media/media2.mp3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1.mp3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376264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МОУ «</a:t>
            </a:r>
            <a:r>
              <a:rPr lang="ru-RU" sz="1800" dirty="0" err="1" smtClean="0"/>
              <a:t>Глушковская</a:t>
            </a:r>
            <a:r>
              <a:rPr lang="ru-RU" sz="1800" dirty="0" smtClean="0"/>
              <a:t> ООШ»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УРОК БИОЛОГИИ ПО ТЕМЕ: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dirty="0" smtClean="0"/>
              <a:t>Влияние </a:t>
            </a:r>
            <a:r>
              <a:rPr lang="ru-RU" dirty="0"/>
              <a:t>двигательной активности на сердечно-сосудистую систему.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3886200"/>
            <a:ext cx="3456384" cy="1343000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>Составитель:</a:t>
            </a:r>
          </a:p>
          <a:p>
            <a:pPr algn="just"/>
            <a:r>
              <a:rPr lang="ru-RU" sz="1800" dirty="0" smtClean="0"/>
              <a:t>учитель биологии 1 категории</a:t>
            </a:r>
          </a:p>
          <a:p>
            <a:pPr algn="just"/>
            <a:r>
              <a:rPr lang="ru-RU" sz="1800" dirty="0" smtClean="0"/>
              <a:t>Смирнова Елена Вячеславовна</a:t>
            </a:r>
          </a:p>
        </p:txBody>
      </p:sp>
    </p:spTree>
    <p:extLst>
      <p:ext uri="{BB962C8B-B14F-4D97-AF65-F5344CB8AC3E}">
        <p14:creationId xmlns:p14="http://schemas.microsoft.com/office/powerpoint/2010/main" xmlns="" val="363643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Итак, чтобы избежать гиподинамии, нужно больше двигаться, выполнять утреннюю гимнастику, физкультминутки на уроках, заниматься физкультурой и спортом.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2736304" cy="4585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20888"/>
            <a:ext cx="5184576" cy="431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Валерий Леонтьев - Гиподинамия  (audiopoisk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28384" y="1340768"/>
            <a:ext cx="57606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779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3584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«Реакция сердечно - сосудистой системы на дозированную нагрузку»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853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/>
              <a:t>Оборудование: секундомер или часы с секундной стрелкой.</a:t>
            </a:r>
          </a:p>
          <a:p>
            <a:pPr marL="0" indent="0">
              <a:buNone/>
            </a:pPr>
            <a:r>
              <a:rPr lang="ru-RU" sz="1900" dirty="0"/>
              <a:t>Цель работы: </a:t>
            </a:r>
            <a:r>
              <a:rPr lang="ru-RU" sz="1900" dirty="0" smtClean="0"/>
              <a:t>доказать изменение частоты сердечных сокращений в зависимости от состояния организма.</a:t>
            </a:r>
          </a:p>
          <a:p>
            <a:pPr marL="0" indent="0">
              <a:buNone/>
            </a:pPr>
            <a:r>
              <a:rPr lang="ru-RU" sz="1900" dirty="0"/>
              <a:t>Ход работы:</a:t>
            </a:r>
          </a:p>
          <a:p>
            <a:pPr marL="0" indent="0">
              <a:buNone/>
            </a:pPr>
            <a:r>
              <a:rPr lang="ru-RU" sz="1900" dirty="0"/>
              <a:t>1.Найдите пульс у себя на запястье.</a:t>
            </a:r>
          </a:p>
          <a:p>
            <a:pPr marL="0" indent="0">
              <a:buNone/>
            </a:pPr>
            <a:r>
              <a:rPr lang="ru-RU" sz="1900" dirty="0"/>
              <a:t>2. Подсчитайте пульс:</a:t>
            </a:r>
          </a:p>
          <a:p>
            <a:pPr marL="0" indent="0">
              <a:buNone/>
            </a:pPr>
            <a:r>
              <a:rPr lang="ru-RU" sz="1900" dirty="0"/>
              <a:t>-в положении сидя;</a:t>
            </a:r>
          </a:p>
          <a:p>
            <a:pPr marL="0" indent="0">
              <a:buNone/>
            </a:pPr>
            <a:r>
              <a:rPr lang="ru-RU" sz="1900" dirty="0"/>
              <a:t>- в положении стоя;</a:t>
            </a:r>
          </a:p>
          <a:p>
            <a:pPr marL="0" indent="0">
              <a:buNone/>
            </a:pPr>
            <a:r>
              <a:rPr lang="ru-RU" sz="1900" dirty="0"/>
              <a:t>- после десяти приседаний;</a:t>
            </a:r>
          </a:p>
          <a:p>
            <a:pPr marL="0" indent="0">
              <a:buNone/>
            </a:pPr>
            <a:r>
              <a:rPr lang="ru-RU" sz="1900" dirty="0"/>
              <a:t>4.Свои результаты оформите в виде таблицы</a:t>
            </a:r>
            <a:r>
              <a:rPr lang="ru-RU" sz="1900" dirty="0" smtClean="0"/>
              <a:t>.</a:t>
            </a:r>
          </a:p>
          <a:p>
            <a:pPr marL="0" indent="0">
              <a:buNone/>
            </a:pPr>
            <a:endParaRPr lang="ru-RU" sz="1900" dirty="0" smtClean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7942769"/>
              </p:ext>
            </p:extLst>
          </p:nvPr>
        </p:nvGraphicFramePr>
        <p:xfrm>
          <a:off x="1115616" y="5301208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 положении сидя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положении стоя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после десяти приседаний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3981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dirty="0"/>
              <a:t>Здоровый человек живет полноценной жизнью и приносит пользу обществу. Здоровый образ жизни – это система поведения человека, включая физическую культуру, творческую активность, высоконравственное отношение к окружающим людям, обществу, природе. Поэтому наше здоровье целиком зависит от нас, от правильного питания, занятий физкультурой, соблюдения режима.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8606" y="2276475"/>
            <a:ext cx="5346788" cy="384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3601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Тест.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4000" dirty="0"/>
              <a:t>«Гигиена сердечно - сосудистой системы»</a:t>
            </a:r>
          </a:p>
          <a:p>
            <a:pPr marL="0" indent="0">
              <a:buNone/>
            </a:pPr>
            <a:r>
              <a:rPr lang="ru-RU" dirty="0"/>
              <a:t>1.атеросклероз - это заболевание, при котором слой артерий уплотняется за счет разрастания соединительной ткани</a:t>
            </a:r>
          </a:p>
          <a:p>
            <a:pPr marL="0" indent="0">
              <a:buNone/>
            </a:pPr>
            <a:r>
              <a:rPr lang="ru-RU" dirty="0"/>
              <a:t>2.инфаркт миокарда развивается в результате нарушения коронарного (сердечного) кровообращения</a:t>
            </a:r>
          </a:p>
          <a:p>
            <a:pPr marL="0" indent="0">
              <a:buNone/>
            </a:pPr>
            <a:r>
              <a:rPr lang="ru-RU" dirty="0"/>
              <a:t>3.общая слабость, учащенное дыхание, тошнота, чрезмерная потливость и потеря сознания характеризуют сердечный приступ</a:t>
            </a:r>
          </a:p>
          <a:p>
            <a:pPr marL="0" indent="0">
              <a:buNone/>
            </a:pPr>
            <a:r>
              <a:rPr lang="ru-RU" dirty="0"/>
              <a:t>4. «мозговой удар» - острое нарушение мозгового кровообращения при гипертонической болезни, атеросклерозе  и т. д.</a:t>
            </a:r>
          </a:p>
          <a:p>
            <a:pPr marL="0" indent="0">
              <a:buNone/>
            </a:pPr>
            <a:r>
              <a:rPr lang="ru-RU" dirty="0"/>
              <a:t>5.  гипертония-болезнь, связанная с понижением давления</a:t>
            </a:r>
          </a:p>
          <a:p>
            <a:pPr marL="0" indent="0">
              <a:buNone/>
            </a:pPr>
            <a:r>
              <a:rPr lang="ru-RU" dirty="0"/>
              <a:t>6. результатом мозгового удара может быть кровоизлияние в мозг, ослабление артерий или образование сгустков крови</a:t>
            </a:r>
          </a:p>
          <a:p>
            <a:pPr marL="0" indent="0">
              <a:buNone/>
            </a:pPr>
            <a:r>
              <a:rPr lang="ru-RU" dirty="0"/>
              <a:t>7. при курении кровеносные сосуды сужаются</a:t>
            </a:r>
          </a:p>
          <a:p>
            <a:pPr marL="0" indent="0">
              <a:buNone/>
            </a:pPr>
            <a:r>
              <a:rPr lang="ru-RU" dirty="0"/>
              <a:t>8. гиподинамия-это хорошая двигательная активность</a:t>
            </a:r>
          </a:p>
          <a:p>
            <a:pPr marL="0" indent="0">
              <a:buNone/>
            </a:pPr>
            <a:r>
              <a:rPr lang="ru-RU" dirty="0"/>
              <a:t>9. сердечный приступ может быть смертельным, если  обширный участок сердечной мышцы лишен кислорода</a:t>
            </a:r>
          </a:p>
          <a:p>
            <a:pPr marL="0" indent="0">
              <a:buNone/>
            </a:pPr>
            <a:endParaRPr lang="ru-RU" sz="3700" dirty="0"/>
          </a:p>
        </p:txBody>
      </p:sp>
    </p:spTree>
    <p:extLst>
      <p:ext uri="{BB962C8B-B14F-4D97-AF65-F5344CB8AC3E}">
        <p14:creationId xmlns:p14="http://schemas.microsoft.com/office/powerpoint/2010/main" xmlns="" val="302705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400" dirty="0"/>
              <a:t>Ритмичность работы сердца, чередование работы и отдыха, его обильное кровоснабжение обеспечивает отличную работоспособность. Физические упражнения и здоровый образ жизни укрепляют сердце.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3012" y="1781969"/>
            <a:ext cx="6657975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5934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Д.з</a:t>
            </a:r>
            <a:r>
              <a:rPr lang="ru-RU" dirty="0"/>
              <a:t>. с.149-152, составить комплекс упражнений для утренней гимнастики.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56179"/>
            <a:ext cx="4026024" cy="322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0777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/>
              <a:t>Спасибо за </a:t>
            </a:r>
            <a:r>
              <a:rPr lang="ru-RU" sz="6600" dirty="0" smtClean="0"/>
              <a:t>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247766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Цель урока: формирование осознанного отношения к сохранению и укреплению своего здоровья.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Задачи: </a:t>
            </a:r>
            <a:endParaRPr lang="ru-RU" dirty="0"/>
          </a:p>
          <a:p>
            <a:pPr lvl="0"/>
            <a:r>
              <a:rPr lang="ru-RU" dirty="0"/>
              <a:t>Раскрыть связь строения сердца с его функцией.</a:t>
            </a:r>
          </a:p>
          <a:p>
            <a:pPr lvl="0"/>
            <a:r>
              <a:rPr lang="ru-RU" dirty="0"/>
              <a:t>Дать понятие о сердечном цикле, причине </a:t>
            </a:r>
            <a:r>
              <a:rPr lang="ru-RU" dirty="0" err="1"/>
              <a:t>неутомляемости</a:t>
            </a:r>
            <a:r>
              <a:rPr lang="ru-RU" dirty="0"/>
              <a:t> сердца.</a:t>
            </a:r>
          </a:p>
          <a:p>
            <a:pPr lvl="0"/>
            <a:r>
              <a:rPr lang="ru-RU" dirty="0"/>
              <a:t>Рассмотреть причину автоматизма сердца.</a:t>
            </a:r>
          </a:p>
          <a:p>
            <a:pPr lvl="0"/>
            <a:r>
              <a:rPr lang="ru-RU" dirty="0"/>
              <a:t>Раскрыть роль нервно-гуморальной регуляции в работе сердца.</a:t>
            </a:r>
          </a:p>
          <a:p>
            <a:pPr lvl="0"/>
            <a:r>
              <a:rPr lang="ru-RU" dirty="0"/>
              <a:t>Способствовать воспитанию бережного отношения к собственному здоровью.</a:t>
            </a:r>
          </a:p>
          <a:p>
            <a:pPr lvl="0"/>
            <a:r>
              <a:rPr lang="ru-RU" dirty="0"/>
              <a:t>Побудить желание заниматься физкультурой и спортом, соблюдать правила личной гигиены.</a:t>
            </a:r>
          </a:p>
          <a:p>
            <a:pPr lvl="0"/>
            <a:r>
              <a:rPr lang="ru-RU" dirty="0"/>
              <a:t>Помочь учащимся задуматься о ценности здоровья, о том, что вредно и что полезно для здоровья.</a:t>
            </a:r>
          </a:p>
          <a:p>
            <a:pPr lvl="0"/>
            <a:r>
              <a:rPr lang="ru-RU" dirty="0"/>
              <a:t>Рассмотреть вредное влияние гиподинамии на здоровье.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5639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Что </a:t>
            </a:r>
            <a:r>
              <a:rPr lang="ru-RU" sz="2000" dirty="0"/>
              <a:t>такое сердце?</a:t>
            </a:r>
            <a:br>
              <a:rPr lang="ru-RU" sz="2000" dirty="0"/>
            </a:br>
            <a:r>
              <a:rPr lang="ru-RU" sz="2000" dirty="0"/>
              <a:t>Камень твердый?</a:t>
            </a:r>
            <a:br>
              <a:rPr lang="ru-RU" sz="2000" dirty="0"/>
            </a:br>
            <a:r>
              <a:rPr lang="ru-RU" sz="2000" dirty="0"/>
              <a:t>Яблоко с багрово - красной кожей?</a:t>
            </a:r>
            <a:br>
              <a:rPr lang="ru-RU" sz="2000" dirty="0"/>
            </a:br>
            <a:r>
              <a:rPr lang="ru-RU" sz="2000" dirty="0"/>
              <a:t>Может быть, меж ребер и аорты</a:t>
            </a:r>
            <a:br>
              <a:rPr lang="ru-RU" sz="2000" dirty="0"/>
            </a:br>
            <a:r>
              <a:rPr lang="ru-RU" sz="2000" dirty="0"/>
              <a:t>Бьется шар, на шар земной похожий?</a:t>
            </a:r>
            <a:br>
              <a:rPr lang="ru-RU" sz="2000" dirty="0"/>
            </a:br>
            <a:r>
              <a:rPr lang="ru-RU" sz="2000" dirty="0"/>
              <a:t>Так или иначе, все земное</a:t>
            </a:r>
            <a:br>
              <a:rPr lang="ru-RU" sz="2000" dirty="0"/>
            </a:br>
            <a:r>
              <a:rPr lang="ru-RU" sz="2000" dirty="0"/>
              <a:t>Умещается в его пределы,</a:t>
            </a:r>
            <a:br>
              <a:rPr lang="ru-RU" sz="2000" dirty="0"/>
            </a:br>
            <a:r>
              <a:rPr lang="ru-RU" sz="2000" dirty="0"/>
              <a:t>Потому, что нет ему покоя</a:t>
            </a:r>
            <a:br>
              <a:rPr lang="ru-RU" sz="2000" dirty="0"/>
            </a:br>
            <a:r>
              <a:rPr lang="ru-RU" sz="2000" dirty="0"/>
              <a:t>До всего есть дело.</a:t>
            </a:r>
            <a:br>
              <a:rPr lang="ru-RU" sz="2000" dirty="0"/>
            </a:br>
            <a:r>
              <a:rPr lang="ru-RU" sz="2000" dirty="0"/>
              <a:t>               (Э. </a:t>
            </a:r>
            <a:r>
              <a:rPr lang="ru-RU" sz="2000" dirty="0" err="1"/>
              <a:t>Межелайтис</a:t>
            </a:r>
            <a:r>
              <a:rPr lang="ru-RU" sz="2000" dirty="0"/>
              <a:t> «Сердце»)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723044"/>
            <a:ext cx="4475162" cy="428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1173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>Ничто так не истощает и не разрушает человека, как продолжительное физическое бездействие. ( Аристотель )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Гимнастика, физические упражнения, ходьба должны прочно войти в повседневный быт каждого, кто хочет сохранить работоспособность, здоровье, полноценную и радостную жизнь.  (Гиппократ)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Разве здоровье не чудо? (Антон Павлович Чехов)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сердцебиение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732240" y="4921408"/>
            <a:ext cx="648072" cy="739840"/>
          </a:xfrm>
        </p:spPr>
      </p:pic>
    </p:spTree>
    <p:extLst>
      <p:ext uri="{BB962C8B-B14F-4D97-AF65-F5344CB8AC3E}">
        <p14:creationId xmlns:p14="http://schemas.microsoft.com/office/powerpoint/2010/main" xmlns="" val="394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/>
              <a:t>Наше сердце постоянно в работе. Ученые </a:t>
            </a:r>
            <a:r>
              <a:rPr lang="ru-RU" sz="2800" dirty="0" err="1"/>
              <a:t>подсчитали,что</a:t>
            </a:r>
            <a:r>
              <a:rPr lang="ru-RU" sz="2800" dirty="0"/>
              <a:t> за сутки оно расходует количество энергии, достаточное для поднятия груза в 900 кг на высоту 14 м. А ведь оно работает непрерывно 70-80 лет.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6624736" cy="494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204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сердца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07517225"/>
              </p:ext>
            </p:extLst>
          </p:nvPr>
        </p:nvGraphicFramePr>
        <p:xfrm>
          <a:off x="323528" y="1484785"/>
          <a:ext cx="8640960" cy="4536502"/>
        </p:xfrm>
        <a:graphic>
          <a:graphicData uri="http://schemas.openxmlformats.org/drawingml/2006/table">
            <a:tbl>
              <a:tblPr firstRow="1" firstCol="1" bandRow="1"/>
              <a:tblGrid>
                <a:gridCol w="1426747"/>
                <a:gridCol w="1782177"/>
                <a:gridCol w="1420880"/>
                <a:gridCol w="1502193"/>
                <a:gridCol w="1309389"/>
                <a:gridCol w="1199574"/>
              </a:tblGrid>
              <a:tr h="2268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Название фазы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сердечного цикла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Продолжительность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предсердий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желудочков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Створчатые клапаны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Полулунные клапаны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Первая фаза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0,1с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Сокращаются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Расслабляются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открыты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закрыты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Вторая фаза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0,3с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Расслабляются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Сокращаются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закрыты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открыты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Третья фаза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0,4с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Сокращаются 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Расслабляются 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открыты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закрыты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98575" y="32845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19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Сердце постоянно как насос перекачивает кровь, в состоянии покоя 250-300, см3 в минуту, а при физических нагрузках до 2000 см3 в минуту - это является еще одной причиной высокой работоспособности сердца.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00808"/>
            <a:ext cx="4464496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4112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400" dirty="0"/>
              <a:t>Научно-технический прогресс, автоматизация привели человечество к недостатку движений, т. е. к гиподинамии. Кроме того на сердце влияю вредные привычки: избыточное питание, курение, употребление алкоголя, стрессы, психические нагрузки.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92796"/>
            <a:ext cx="339924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552703"/>
            <a:ext cx="30289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7994" y="1603154"/>
            <a:ext cx="3266006" cy="326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318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Гиподинамия  -это недостаток физического напряжения.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98004"/>
            <a:ext cx="4896544" cy="515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792"/>
            <a:ext cx="3528392" cy="505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5276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 по биологии (анатомия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по биологии (анатомия)</Template>
  <TotalTime>85</TotalTime>
  <Words>600</Words>
  <Application>Microsoft Office PowerPoint</Application>
  <PresentationFormat>Экран (4:3)</PresentationFormat>
  <Paragraphs>77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Шаблон презентации по биологии (анатомия)</vt:lpstr>
      <vt:lpstr>МОУ «Глушковская ООШ»   УРОК БИОЛОГИИ ПО ТЕМЕ:  Влияние двигательной активности на сердечно-сосудистую систему.</vt:lpstr>
      <vt:lpstr>Цель урока: формирование осознанного отношения к сохранению и укреплению своего здоровья.</vt:lpstr>
      <vt:lpstr>Что такое сердце? Камень твердый? Яблоко с багрово - красной кожей? Может быть, меж ребер и аорты Бьется шар, на шар земной похожий? Так или иначе, все земное Умещается в его пределы, Потому, что нет ему покоя До всего есть дело.                (Э. Межелайтис «Сердце») </vt:lpstr>
      <vt:lpstr>Ничто так не истощает и не разрушает человека, как продолжительное физическое бездействие. ( Аристотель )  Гимнастика, физические упражнения, ходьба должны прочно войти в повседневный быт каждого, кто хочет сохранить работоспособность, здоровье, полноценную и радостную жизнь.  (Гиппократ)  Разве здоровье не чудо? (Антон Павлович Чехов)  </vt:lpstr>
      <vt:lpstr>Наше сердце постоянно в работе. Ученые подсчитали,что за сутки оно расходует количество энергии, достаточное для поднятия груза в 900 кг на высоту 14 м. А ведь оно работает непрерывно 70-80 лет. </vt:lpstr>
      <vt:lpstr>Работа сердца</vt:lpstr>
      <vt:lpstr>Сердце постоянно как насос перекачивает кровь, в состоянии покоя 250-300, см3 в минуту, а при физических нагрузках до 2000 см3 в минуту - это является еще одной причиной высокой работоспособности сердца.</vt:lpstr>
      <vt:lpstr>Научно-технический прогресс, автоматизация привели человечество к недостатку движений, т. е. к гиподинамии. Кроме того на сердце влияю вредные привычки: избыточное питание, курение, употребление алкоголя, стрессы, психические нагрузки.</vt:lpstr>
      <vt:lpstr>Гиподинамия  -это недостаток физического напряжения.</vt:lpstr>
      <vt:lpstr>Итак, чтобы избежать гиподинамии, нужно больше двигаться, выполнять утреннюю гимнастику, физкультминутки на уроках, заниматься физкультурой и спортом.</vt:lpstr>
      <vt:lpstr>«Реакция сердечно - сосудистой системы на дозированную нагрузку»</vt:lpstr>
      <vt:lpstr>Здоровый человек живет полноценной жизнью и приносит пользу обществу. Здоровый образ жизни – это система поведения человека, включая физическую культуру, творческую активность, высоконравственное отношение к окружающим людям, обществу, природе. Поэтому наше здоровье целиком зависит от нас, от правильного питания, занятий физкультурой, соблюдения режима.</vt:lpstr>
      <vt:lpstr> Тест. </vt:lpstr>
      <vt:lpstr>Ритмичность работы сердца, чередование работы и отдыха, его обильное кровоснабжение обеспечивает отличную работоспособность. Физические упражнения и здоровый образ жизни укрепляют сердце.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«Глушковская ООШ»   УРОК БИОЛОГИИ ПО ТЕМЕ:  Влияние двигательной активности на сердечно-сосудистую систему.</dc:title>
  <dc:creator>Пользователь</dc:creator>
  <cp:lastModifiedBy>Windows User</cp:lastModifiedBy>
  <cp:revision>8</cp:revision>
  <dcterms:created xsi:type="dcterms:W3CDTF">2015-04-18T10:08:01Z</dcterms:created>
  <dcterms:modified xsi:type="dcterms:W3CDTF">2015-11-24T12:17:13Z</dcterms:modified>
</cp:coreProperties>
</file>