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  <p:sldMasterId id="2147483957" r:id="rId2"/>
    <p:sldMasterId id="2147484342" r:id="rId3"/>
  </p:sldMasterIdLst>
  <p:notesMasterIdLst>
    <p:notesMasterId r:id="rId43"/>
  </p:notesMasterIdLst>
  <p:sldIdLst>
    <p:sldId id="320" r:id="rId4"/>
    <p:sldId id="346" r:id="rId5"/>
    <p:sldId id="321" r:id="rId6"/>
    <p:sldId id="327" r:id="rId7"/>
    <p:sldId id="329" r:id="rId8"/>
    <p:sldId id="328" r:id="rId9"/>
    <p:sldId id="330" r:id="rId10"/>
    <p:sldId id="331" r:id="rId11"/>
    <p:sldId id="332" r:id="rId12"/>
    <p:sldId id="333" r:id="rId13"/>
    <p:sldId id="334" r:id="rId14"/>
    <p:sldId id="326" r:id="rId15"/>
    <p:sldId id="344" r:id="rId16"/>
    <p:sldId id="345" r:id="rId17"/>
    <p:sldId id="335" r:id="rId18"/>
    <p:sldId id="323" r:id="rId19"/>
    <p:sldId id="315" r:id="rId20"/>
    <p:sldId id="322" r:id="rId21"/>
    <p:sldId id="324" r:id="rId22"/>
    <p:sldId id="325" r:id="rId23"/>
    <p:sldId id="316" r:id="rId24"/>
    <p:sldId id="317" r:id="rId25"/>
    <p:sldId id="343" r:id="rId26"/>
    <p:sldId id="337" r:id="rId27"/>
    <p:sldId id="336" r:id="rId28"/>
    <p:sldId id="340" r:id="rId29"/>
    <p:sldId id="313" r:id="rId30"/>
    <p:sldId id="314" r:id="rId31"/>
    <p:sldId id="339" r:id="rId32"/>
    <p:sldId id="341" r:id="rId33"/>
    <p:sldId id="267" r:id="rId34"/>
    <p:sldId id="268" r:id="rId35"/>
    <p:sldId id="274" r:id="rId36"/>
    <p:sldId id="275" r:id="rId37"/>
    <p:sldId id="277" r:id="rId38"/>
    <p:sldId id="278" r:id="rId39"/>
    <p:sldId id="279" r:id="rId40"/>
    <p:sldId id="280" r:id="rId41"/>
    <p:sldId id="338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7E22D-11F6-42D5-B2D3-1C6F581E8141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BF0AC-17E3-4E77-87FC-D0651EC9E5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991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C6343C6-A040-423E-A7A2-9AC84B59592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8200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8201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2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03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8204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8205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8209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8210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8211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12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8213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8214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8215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8216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8217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8218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8219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8220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221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585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F0A1F-D44F-40B4-9C55-1DE10DCDC2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547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88345-CB17-4AE2-99FF-974004CA72F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267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85800" y="3733800"/>
            <a:ext cx="7696200" cy="1752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5E889A5-F035-4FE1-9A03-8F1AA8ED3F2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288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410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45411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68 w 2780"/>
                <a:gd name="T1" fmla="*/ 18 h 953"/>
                <a:gd name="T2" fmla="*/ 2678 w 2780"/>
                <a:gd name="T3" fmla="*/ 24 h 953"/>
                <a:gd name="T4" fmla="*/ 2613 w 2780"/>
                <a:gd name="T5" fmla="*/ 102 h 953"/>
                <a:gd name="T6" fmla="*/ 2511 w 2780"/>
                <a:gd name="T7" fmla="*/ 156 h 953"/>
                <a:gd name="T8" fmla="*/ 2505 w 2780"/>
                <a:gd name="T9" fmla="*/ 222 h 953"/>
                <a:gd name="T10" fmla="*/ 2487 w 2780"/>
                <a:gd name="T11" fmla="*/ 246 h 953"/>
                <a:gd name="T12" fmla="*/ 2469 w 2780"/>
                <a:gd name="T13" fmla="*/ 252 h 953"/>
                <a:gd name="T14" fmla="*/ 2397 w 2780"/>
                <a:gd name="T15" fmla="*/ 210 h 953"/>
                <a:gd name="T16" fmla="*/ 2260 w 2780"/>
                <a:gd name="T17" fmla="*/ 192 h 953"/>
                <a:gd name="T18" fmla="*/ 2236 w 2780"/>
                <a:gd name="T19" fmla="*/ 186 h 953"/>
                <a:gd name="T20" fmla="*/ 2218 w 2780"/>
                <a:gd name="T21" fmla="*/ 192 h 953"/>
                <a:gd name="T22" fmla="*/ 2146 w 2780"/>
                <a:gd name="T23" fmla="*/ 228 h 953"/>
                <a:gd name="T24" fmla="*/ 2110 w 2780"/>
                <a:gd name="T25" fmla="*/ 240 h 953"/>
                <a:gd name="T26" fmla="*/ 2086 w 2780"/>
                <a:gd name="T27" fmla="*/ 246 h 953"/>
                <a:gd name="T28" fmla="*/ 2074 w 2780"/>
                <a:gd name="T29" fmla="*/ 258 h 953"/>
                <a:gd name="T30" fmla="*/ 2074 w 2780"/>
                <a:gd name="T31" fmla="*/ 276 h 953"/>
                <a:gd name="T32" fmla="*/ 2051 w 2780"/>
                <a:gd name="T33" fmla="*/ 300 h 953"/>
                <a:gd name="T34" fmla="*/ 2033 w 2780"/>
                <a:gd name="T35" fmla="*/ 312 h 953"/>
                <a:gd name="T36" fmla="*/ 2021 w 2780"/>
                <a:gd name="T37" fmla="*/ 324 h 953"/>
                <a:gd name="T38" fmla="*/ 2009 w 2780"/>
                <a:gd name="T39" fmla="*/ 336 h 953"/>
                <a:gd name="T40" fmla="*/ 1979 w 2780"/>
                <a:gd name="T41" fmla="*/ 342 h 953"/>
                <a:gd name="T42" fmla="*/ 1913 w 2780"/>
                <a:gd name="T43" fmla="*/ 336 h 953"/>
                <a:gd name="T44" fmla="*/ 1877 w 2780"/>
                <a:gd name="T45" fmla="*/ 330 h 953"/>
                <a:gd name="T46" fmla="*/ 1865 w 2780"/>
                <a:gd name="T47" fmla="*/ 342 h 953"/>
                <a:gd name="T48" fmla="*/ 1853 w 2780"/>
                <a:gd name="T49" fmla="*/ 354 h 953"/>
                <a:gd name="T50" fmla="*/ 1823 w 2780"/>
                <a:gd name="T51" fmla="*/ 360 h 953"/>
                <a:gd name="T52" fmla="*/ 1764 w 2780"/>
                <a:gd name="T53" fmla="*/ 342 h 953"/>
                <a:gd name="T54" fmla="*/ 1740 w 2780"/>
                <a:gd name="T55" fmla="*/ 342 h 953"/>
                <a:gd name="T56" fmla="*/ 1716 w 2780"/>
                <a:gd name="T57" fmla="*/ 354 h 953"/>
                <a:gd name="T58" fmla="*/ 1656 w 2780"/>
                <a:gd name="T59" fmla="*/ 425 h 953"/>
                <a:gd name="T60" fmla="*/ 1614 w 2780"/>
                <a:gd name="T61" fmla="*/ 569 h 953"/>
                <a:gd name="T62" fmla="*/ 1614 w 2780"/>
                <a:gd name="T63" fmla="*/ 593 h 953"/>
                <a:gd name="T64" fmla="*/ 1620 w 2780"/>
                <a:gd name="T65" fmla="*/ 641 h 953"/>
                <a:gd name="T66" fmla="*/ 1638 w 2780"/>
                <a:gd name="T67" fmla="*/ 659 h 953"/>
                <a:gd name="T68" fmla="*/ 1632 w 2780"/>
                <a:gd name="T69" fmla="*/ 671 h 953"/>
                <a:gd name="T70" fmla="*/ 1620 w 2780"/>
                <a:gd name="T71" fmla="*/ 683 h 953"/>
                <a:gd name="T72" fmla="*/ 1542 w 2780"/>
                <a:gd name="T73" fmla="*/ 689 h 953"/>
                <a:gd name="T74" fmla="*/ 1465 w 2780"/>
                <a:gd name="T75" fmla="*/ 629 h 953"/>
                <a:gd name="T76" fmla="*/ 1333 w 2780"/>
                <a:gd name="T77" fmla="*/ 587 h 953"/>
                <a:gd name="T78" fmla="*/ 1184 w 2780"/>
                <a:gd name="T79" fmla="*/ 671 h 953"/>
                <a:gd name="T80" fmla="*/ 1016 w 2780"/>
                <a:gd name="T81" fmla="*/ 731 h 953"/>
                <a:gd name="T82" fmla="*/ 813 w 2780"/>
                <a:gd name="T83" fmla="*/ 743 h 953"/>
                <a:gd name="T84" fmla="*/ 628 w 2780"/>
                <a:gd name="T85" fmla="*/ 701 h 953"/>
                <a:gd name="T86" fmla="*/ 568 w 2780"/>
                <a:gd name="T87" fmla="*/ 695 h 953"/>
                <a:gd name="T88" fmla="*/ 556 w 2780"/>
                <a:gd name="T89" fmla="*/ 701 h 953"/>
                <a:gd name="T90" fmla="*/ 520 w 2780"/>
                <a:gd name="T91" fmla="*/ 731 h 953"/>
                <a:gd name="T92" fmla="*/ 436 w 2780"/>
                <a:gd name="T93" fmla="*/ 809 h 953"/>
                <a:gd name="T94" fmla="*/ 406 w 2780"/>
                <a:gd name="T95" fmla="*/ 821 h 953"/>
                <a:gd name="T96" fmla="*/ 382 w 2780"/>
                <a:gd name="T97" fmla="*/ 821 h 953"/>
                <a:gd name="T98" fmla="*/ 335 w 2780"/>
                <a:gd name="T99" fmla="*/ 827 h 953"/>
                <a:gd name="T100" fmla="*/ 209 w 2780"/>
                <a:gd name="T101" fmla="*/ 851 h 953"/>
                <a:gd name="T102" fmla="*/ 173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780 w 2780"/>
                <a:gd name="T115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12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13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14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15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16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17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18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19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20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21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22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23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24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5425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4542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14542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600"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145428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145429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145430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1CA99E1-0768-4CD7-A938-9FA345A5E73F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310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6668C2-BBF1-45DD-8BAD-C4CAF42D6CD5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545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450EE-7F83-4FBA-B022-28DBEFFDAB20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774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792AB-480F-4EA1-9C30-31A5D8C121E5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221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316EDF-485B-40E1-80B4-6B5F4CC9D84E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752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212114-8CFA-4154-9B44-50BE07484D28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428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05A269-D830-49A1-A336-5EA5E0501692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565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9A07F-FDA0-4910-835E-C05F5BB356B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7038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B07F0-97EC-4CC0-AACE-B999CEE4649E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0837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4F9DE-2B3A-4EB3-81EE-E8DFA590BF86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6956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B311B-838A-42EE-81AE-22B86C232858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1547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743FCE-BD66-428F-8100-49653BB64923}" type="slidenum">
              <a:rPr lang="ru-RU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715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1CA99E1-0768-4CD7-A938-9FA345A5E73F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0299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668C2-BBF1-45DD-8BAD-C4CAF42D6CD5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682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F8C450EE-7F83-4FBA-B022-28DBEFFDAB20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8885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F6A792AB-480F-4EA1-9C30-31A5D8C121E5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8379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3316EDF-485B-40E1-80B4-6B5F4CC9D84E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4895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12114-8CFA-4154-9B44-50BE07484D28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291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9E34A4-9088-4527-ADDE-467743D6F1D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0528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5A269-D830-49A1-A336-5EA5E0501692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3638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B07F0-97EC-4CC0-AACE-B999CEE4649E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4183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DC84F9DE-2B3A-4EB3-81EE-E8DFA590BF86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9282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CF0441-53B0-48A2-9525-6EF3632743FD}" type="slidenum">
              <a:rPr lang="ru-RU" smtClean="0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8276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CF0441-53B0-48A2-9525-6EF3632743FD}" type="slidenum">
              <a:rPr lang="ru-RU" smtClean="0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EAEAEA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54939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CF0441-53B0-48A2-9525-6EF3632743FD}" type="slidenum">
              <a:rPr lang="ru-RU" smtClean="0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527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CF0441-53B0-48A2-9525-6EF3632743FD}" type="slidenum">
              <a:rPr lang="ru-RU" smtClean="0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EAEAEA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636839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CF0441-53B0-48A2-9525-6EF3632743FD}" type="slidenum">
              <a:rPr lang="ru-RU" smtClean="0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071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B311B-838A-42EE-81AE-22B86C232858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7490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EAEA"/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43FCE-BD66-428F-8100-49653BB64923}" type="slidenum">
              <a:rPr lang="ru-RU" smtClean="0">
                <a:solidFill>
                  <a:srgbClr val="EAEAEA"/>
                </a:solidFill>
              </a:rPr>
              <a:pPr/>
              <a:t>‹#›</a:t>
            </a:fld>
            <a:endParaRPr lang="ru-RU">
              <a:solidFill>
                <a:srgbClr val="EAEA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395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28B01-B671-42F6-A039-7DBA9FC495A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971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CAA71-379A-46BF-84D9-BFBDA4C7160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991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7D1C1-ECAF-40EA-86BB-455B0C4391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71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535B1-3E45-4402-BA51-DC609C32EC1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73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05A8DA-C4F3-462A-88F3-2C3691FBCA8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866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1353B-A704-4797-915F-F685441799E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99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14467DF-1BF1-4E44-8F56-C34839817C6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176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7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grpSp>
        <p:nvGrpSpPr>
          <p:cNvPr id="7178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7179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80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81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82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83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84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85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86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187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grpSp>
          <p:nvGrpSpPr>
            <p:cNvPr id="7188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7189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7190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1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2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7193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7194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sp>
            <p:nvSpPr>
              <p:cNvPr id="7195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196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7197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8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199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00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01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02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03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04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7205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7206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7207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  <p:grpSp>
        <p:nvGrpSpPr>
          <p:cNvPr id="7208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7209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7210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211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7212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3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4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5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6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7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8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219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7220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354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38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44387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>
                <a:gd name="T0" fmla="*/ 2768 w 2780"/>
                <a:gd name="T1" fmla="*/ 18 h 953"/>
                <a:gd name="T2" fmla="*/ 2678 w 2780"/>
                <a:gd name="T3" fmla="*/ 24 h 953"/>
                <a:gd name="T4" fmla="*/ 2613 w 2780"/>
                <a:gd name="T5" fmla="*/ 102 h 953"/>
                <a:gd name="T6" fmla="*/ 2511 w 2780"/>
                <a:gd name="T7" fmla="*/ 156 h 953"/>
                <a:gd name="T8" fmla="*/ 2505 w 2780"/>
                <a:gd name="T9" fmla="*/ 222 h 953"/>
                <a:gd name="T10" fmla="*/ 2487 w 2780"/>
                <a:gd name="T11" fmla="*/ 246 h 953"/>
                <a:gd name="T12" fmla="*/ 2469 w 2780"/>
                <a:gd name="T13" fmla="*/ 252 h 953"/>
                <a:gd name="T14" fmla="*/ 2397 w 2780"/>
                <a:gd name="T15" fmla="*/ 210 h 953"/>
                <a:gd name="T16" fmla="*/ 2260 w 2780"/>
                <a:gd name="T17" fmla="*/ 192 h 953"/>
                <a:gd name="T18" fmla="*/ 2236 w 2780"/>
                <a:gd name="T19" fmla="*/ 186 h 953"/>
                <a:gd name="T20" fmla="*/ 2218 w 2780"/>
                <a:gd name="T21" fmla="*/ 192 h 953"/>
                <a:gd name="T22" fmla="*/ 2146 w 2780"/>
                <a:gd name="T23" fmla="*/ 228 h 953"/>
                <a:gd name="T24" fmla="*/ 2110 w 2780"/>
                <a:gd name="T25" fmla="*/ 240 h 953"/>
                <a:gd name="T26" fmla="*/ 2086 w 2780"/>
                <a:gd name="T27" fmla="*/ 246 h 953"/>
                <a:gd name="T28" fmla="*/ 2074 w 2780"/>
                <a:gd name="T29" fmla="*/ 258 h 953"/>
                <a:gd name="T30" fmla="*/ 2074 w 2780"/>
                <a:gd name="T31" fmla="*/ 276 h 953"/>
                <a:gd name="T32" fmla="*/ 2051 w 2780"/>
                <a:gd name="T33" fmla="*/ 300 h 953"/>
                <a:gd name="T34" fmla="*/ 2033 w 2780"/>
                <a:gd name="T35" fmla="*/ 312 h 953"/>
                <a:gd name="T36" fmla="*/ 2021 w 2780"/>
                <a:gd name="T37" fmla="*/ 324 h 953"/>
                <a:gd name="T38" fmla="*/ 2009 w 2780"/>
                <a:gd name="T39" fmla="*/ 336 h 953"/>
                <a:gd name="T40" fmla="*/ 1979 w 2780"/>
                <a:gd name="T41" fmla="*/ 342 h 953"/>
                <a:gd name="T42" fmla="*/ 1913 w 2780"/>
                <a:gd name="T43" fmla="*/ 336 h 953"/>
                <a:gd name="T44" fmla="*/ 1877 w 2780"/>
                <a:gd name="T45" fmla="*/ 330 h 953"/>
                <a:gd name="T46" fmla="*/ 1865 w 2780"/>
                <a:gd name="T47" fmla="*/ 342 h 953"/>
                <a:gd name="T48" fmla="*/ 1853 w 2780"/>
                <a:gd name="T49" fmla="*/ 354 h 953"/>
                <a:gd name="T50" fmla="*/ 1823 w 2780"/>
                <a:gd name="T51" fmla="*/ 360 h 953"/>
                <a:gd name="T52" fmla="*/ 1764 w 2780"/>
                <a:gd name="T53" fmla="*/ 342 h 953"/>
                <a:gd name="T54" fmla="*/ 1740 w 2780"/>
                <a:gd name="T55" fmla="*/ 342 h 953"/>
                <a:gd name="T56" fmla="*/ 1716 w 2780"/>
                <a:gd name="T57" fmla="*/ 354 h 953"/>
                <a:gd name="T58" fmla="*/ 1656 w 2780"/>
                <a:gd name="T59" fmla="*/ 425 h 953"/>
                <a:gd name="T60" fmla="*/ 1614 w 2780"/>
                <a:gd name="T61" fmla="*/ 569 h 953"/>
                <a:gd name="T62" fmla="*/ 1614 w 2780"/>
                <a:gd name="T63" fmla="*/ 593 h 953"/>
                <a:gd name="T64" fmla="*/ 1620 w 2780"/>
                <a:gd name="T65" fmla="*/ 641 h 953"/>
                <a:gd name="T66" fmla="*/ 1638 w 2780"/>
                <a:gd name="T67" fmla="*/ 659 h 953"/>
                <a:gd name="T68" fmla="*/ 1632 w 2780"/>
                <a:gd name="T69" fmla="*/ 671 h 953"/>
                <a:gd name="T70" fmla="*/ 1620 w 2780"/>
                <a:gd name="T71" fmla="*/ 683 h 953"/>
                <a:gd name="T72" fmla="*/ 1542 w 2780"/>
                <a:gd name="T73" fmla="*/ 689 h 953"/>
                <a:gd name="T74" fmla="*/ 1465 w 2780"/>
                <a:gd name="T75" fmla="*/ 629 h 953"/>
                <a:gd name="T76" fmla="*/ 1333 w 2780"/>
                <a:gd name="T77" fmla="*/ 587 h 953"/>
                <a:gd name="T78" fmla="*/ 1184 w 2780"/>
                <a:gd name="T79" fmla="*/ 671 h 953"/>
                <a:gd name="T80" fmla="*/ 1016 w 2780"/>
                <a:gd name="T81" fmla="*/ 731 h 953"/>
                <a:gd name="T82" fmla="*/ 813 w 2780"/>
                <a:gd name="T83" fmla="*/ 743 h 953"/>
                <a:gd name="T84" fmla="*/ 628 w 2780"/>
                <a:gd name="T85" fmla="*/ 701 h 953"/>
                <a:gd name="T86" fmla="*/ 568 w 2780"/>
                <a:gd name="T87" fmla="*/ 695 h 953"/>
                <a:gd name="T88" fmla="*/ 556 w 2780"/>
                <a:gd name="T89" fmla="*/ 701 h 953"/>
                <a:gd name="T90" fmla="*/ 520 w 2780"/>
                <a:gd name="T91" fmla="*/ 731 h 953"/>
                <a:gd name="T92" fmla="*/ 436 w 2780"/>
                <a:gd name="T93" fmla="*/ 809 h 953"/>
                <a:gd name="T94" fmla="*/ 406 w 2780"/>
                <a:gd name="T95" fmla="*/ 821 h 953"/>
                <a:gd name="T96" fmla="*/ 382 w 2780"/>
                <a:gd name="T97" fmla="*/ 821 h 953"/>
                <a:gd name="T98" fmla="*/ 335 w 2780"/>
                <a:gd name="T99" fmla="*/ 827 h 953"/>
                <a:gd name="T100" fmla="*/ 209 w 2780"/>
                <a:gd name="T101" fmla="*/ 851 h 953"/>
                <a:gd name="T102" fmla="*/ 173 w 2780"/>
                <a:gd name="T103" fmla="*/ 857 h 953"/>
                <a:gd name="T104" fmla="*/ 125 w 2780"/>
                <a:gd name="T105" fmla="*/ 851 h 953"/>
                <a:gd name="T106" fmla="*/ 107 w 2780"/>
                <a:gd name="T107" fmla="*/ 857 h 953"/>
                <a:gd name="T108" fmla="*/ 101 w 2780"/>
                <a:gd name="T109" fmla="*/ 875 h 953"/>
                <a:gd name="T110" fmla="*/ 83 w 2780"/>
                <a:gd name="T111" fmla="*/ 887 h 953"/>
                <a:gd name="T112" fmla="*/ 48 w 2780"/>
                <a:gd name="T113" fmla="*/ 899 h 953"/>
                <a:gd name="T114" fmla="*/ 2780 w 2780"/>
                <a:gd name="T115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88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>
                <a:gd name="T0" fmla="*/ 12 w 12"/>
                <a:gd name="T1" fmla="*/ 18 h 18"/>
                <a:gd name="T2" fmla="*/ 12 w 12"/>
                <a:gd name="T3" fmla="*/ 12 h 18"/>
                <a:gd name="T4" fmla="*/ 6 w 12"/>
                <a:gd name="T5" fmla="*/ 6 h 18"/>
                <a:gd name="T6" fmla="*/ 6 w 12"/>
                <a:gd name="T7" fmla="*/ 6 h 18"/>
                <a:gd name="T8" fmla="*/ 0 w 12"/>
                <a:gd name="T9" fmla="*/ 0 h 18"/>
                <a:gd name="T10" fmla="*/ 12 w 12"/>
                <a:gd name="T11" fmla="*/ 18 h 18"/>
                <a:gd name="T12" fmla="*/ 12 w 12"/>
                <a:gd name="T13" fmla="*/ 18 h 18"/>
                <a:gd name="T14" fmla="*/ 12 w 12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89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>
                <a:gd name="T0" fmla="*/ 0 w 6"/>
                <a:gd name="T1" fmla="*/ 12 h 18"/>
                <a:gd name="T2" fmla="*/ 6 w 6"/>
                <a:gd name="T3" fmla="*/ 18 h 18"/>
                <a:gd name="T4" fmla="*/ 0 w 6"/>
                <a:gd name="T5" fmla="*/ 0 h 18"/>
                <a:gd name="T6" fmla="*/ 0 w 6"/>
                <a:gd name="T7" fmla="*/ 12 h 18"/>
                <a:gd name="T8" fmla="*/ 0 w 6"/>
                <a:gd name="T9" fmla="*/ 12 h 18"/>
                <a:gd name="T10" fmla="*/ 0 w 6"/>
                <a:gd name="T1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0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>
                <a:gd name="T0" fmla="*/ 280 w 304"/>
                <a:gd name="T1" fmla="*/ 42 h 741"/>
                <a:gd name="T2" fmla="*/ 274 w 304"/>
                <a:gd name="T3" fmla="*/ 42 h 741"/>
                <a:gd name="T4" fmla="*/ 268 w 304"/>
                <a:gd name="T5" fmla="*/ 42 h 741"/>
                <a:gd name="T6" fmla="*/ 256 w 304"/>
                <a:gd name="T7" fmla="*/ 42 h 741"/>
                <a:gd name="T8" fmla="*/ 238 w 304"/>
                <a:gd name="T9" fmla="*/ 48 h 741"/>
                <a:gd name="T10" fmla="*/ 214 w 304"/>
                <a:gd name="T11" fmla="*/ 12 h 741"/>
                <a:gd name="T12" fmla="*/ 196 w 304"/>
                <a:gd name="T13" fmla="*/ 0 h 741"/>
                <a:gd name="T14" fmla="*/ 196 w 304"/>
                <a:gd name="T15" fmla="*/ 0 h 741"/>
                <a:gd name="T16" fmla="*/ 164 w 304"/>
                <a:gd name="T17" fmla="*/ 167 h 741"/>
                <a:gd name="T18" fmla="*/ 144 w 304"/>
                <a:gd name="T19" fmla="*/ 217 h 741"/>
                <a:gd name="T20" fmla="*/ 110 w 304"/>
                <a:gd name="T21" fmla="*/ 281 h 741"/>
                <a:gd name="T22" fmla="*/ 96 w 304"/>
                <a:gd name="T23" fmla="*/ 327 h 741"/>
                <a:gd name="T24" fmla="*/ 124 w 304"/>
                <a:gd name="T25" fmla="*/ 405 h 741"/>
                <a:gd name="T26" fmla="*/ 100 w 304"/>
                <a:gd name="T27" fmla="*/ 463 h 741"/>
                <a:gd name="T28" fmla="*/ 68 w 304"/>
                <a:gd name="T29" fmla="*/ 503 h 741"/>
                <a:gd name="T30" fmla="*/ 30 w 304"/>
                <a:gd name="T31" fmla="*/ 539 h 741"/>
                <a:gd name="T32" fmla="*/ 24 w 304"/>
                <a:gd name="T33" fmla="*/ 613 h 741"/>
                <a:gd name="T34" fmla="*/ 0 w 304"/>
                <a:gd name="T35" fmla="*/ 741 h 741"/>
                <a:gd name="T36" fmla="*/ 202 w 304"/>
                <a:gd name="T37" fmla="*/ 741 h 741"/>
                <a:gd name="T38" fmla="*/ 180 w 304"/>
                <a:gd name="T39" fmla="*/ 639 h 741"/>
                <a:gd name="T40" fmla="*/ 192 w 304"/>
                <a:gd name="T41" fmla="*/ 589 h 741"/>
                <a:gd name="T42" fmla="*/ 178 w 304"/>
                <a:gd name="T43" fmla="*/ 539 h 741"/>
                <a:gd name="T44" fmla="*/ 190 w 304"/>
                <a:gd name="T45" fmla="*/ 499 h 741"/>
                <a:gd name="T46" fmla="*/ 184 w 304"/>
                <a:gd name="T47" fmla="*/ 465 h 741"/>
                <a:gd name="T48" fmla="*/ 192 w 304"/>
                <a:gd name="T49" fmla="*/ 391 h 741"/>
                <a:gd name="T50" fmla="*/ 216 w 304"/>
                <a:gd name="T51" fmla="*/ 313 h 741"/>
                <a:gd name="T52" fmla="*/ 238 w 304"/>
                <a:gd name="T53" fmla="*/ 249 h 741"/>
                <a:gd name="T54" fmla="*/ 268 w 304"/>
                <a:gd name="T55" fmla="*/ 185 h 741"/>
                <a:gd name="T56" fmla="*/ 284 w 304"/>
                <a:gd name="T57" fmla="*/ 159 h 741"/>
                <a:gd name="T58" fmla="*/ 304 w 304"/>
                <a:gd name="T59" fmla="*/ 12 h 741"/>
                <a:gd name="T60" fmla="*/ 298 w 304"/>
                <a:gd name="T61" fmla="*/ 24 h 741"/>
                <a:gd name="T62" fmla="*/ 292 w 304"/>
                <a:gd name="T63" fmla="*/ 30 h 741"/>
                <a:gd name="T64" fmla="*/ 292 w 304"/>
                <a:gd name="T65" fmla="*/ 36 h 741"/>
                <a:gd name="T66" fmla="*/ 286 w 304"/>
                <a:gd name="T67" fmla="*/ 36 h 741"/>
                <a:gd name="T68" fmla="*/ 286 w 304"/>
                <a:gd name="T69" fmla="*/ 42 h 741"/>
                <a:gd name="T70" fmla="*/ 280 w 304"/>
                <a:gd name="T71" fmla="*/ 42 h 741"/>
                <a:gd name="T72" fmla="*/ 280 w 304"/>
                <a:gd name="T73" fmla="*/ 42 h 741"/>
                <a:gd name="T74" fmla="*/ 280 w 304"/>
                <a:gd name="T75" fmla="*/ 42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1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>
                <a:gd name="T0" fmla="*/ 284 w 314"/>
                <a:gd name="T1" fmla="*/ 6 h 767"/>
                <a:gd name="T2" fmla="*/ 278 w 314"/>
                <a:gd name="T3" fmla="*/ 6 h 767"/>
                <a:gd name="T4" fmla="*/ 272 w 314"/>
                <a:gd name="T5" fmla="*/ 12 h 767"/>
                <a:gd name="T6" fmla="*/ 254 w 314"/>
                <a:gd name="T7" fmla="*/ 18 h 767"/>
                <a:gd name="T8" fmla="*/ 230 w 314"/>
                <a:gd name="T9" fmla="*/ 24 h 767"/>
                <a:gd name="T10" fmla="*/ 206 w 314"/>
                <a:gd name="T11" fmla="*/ 42 h 767"/>
                <a:gd name="T12" fmla="*/ 188 w 314"/>
                <a:gd name="T13" fmla="*/ 48 h 767"/>
                <a:gd name="T14" fmla="*/ 176 w 314"/>
                <a:gd name="T15" fmla="*/ 54 h 767"/>
                <a:gd name="T16" fmla="*/ 170 w 314"/>
                <a:gd name="T17" fmla="*/ 54 h 767"/>
                <a:gd name="T18" fmla="*/ 150 w 314"/>
                <a:gd name="T19" fmla="*/ 169 h 767"/>
                <a:gd name="T20" fmla="*/ 110 w 314"/>
                <a:gd name="T21" fmla="*/ 225 h 767"/>
                <a:gd name="T22" fmla="*/ 54 w 314"/>
                <a:gd name="T23" fmla="*/ 383 h 767"/>
                <a:gd name="T24" fmla="*/ 82 w 314"/>
                <a:gd name="T25" fmla="*/ 555 h 767"/>
                <a:gd name="T26" fmla="*/ 40 w 314"/>
                <a:gd name="T27" fmla="*/ 679 h 767"/>
                <a:gd name="T28" fmla="*/ 0 w 314"/>
                <a:gd name="T29" fmla="*/ 767 h 767"/>
                <a:gd name="T30" fmla="*/ 108 w 314"/>
                <a:gd name="T31" fmla="*/ 767 h 767"/>
                <a:gd name="T32" fmla="*/ 120 w 314"/>
                <a:gd name="T33" fmla="*/ 611 h 767"/>
                <a:gd name="T34" fmla="*/ 148 w 314"/>
                <a:gd name="T35" fmla="*/ 499 h 767"/>
                <a:gd name="T36" fmla="*/ 160 w 314"/>
                <a:gd name="T37" fmla="*/ 367 h 767"/>
                <a:gd name="T38" fmla="*/ 218 w 314"/>
                <a:gd name="T39" fmla="*/ 327 h 767"/>
                <a:gd name="T40" fmla="*/ 238 w 314"/>
                <a:gd name="T41" fmla="*/ 221 h 767"/>
                <a:gd name="T42" fmla="*/ 296 w 314"/>
                <a:gd name="T43" fmla="*/ 135 h 767"/>
                <a:gd name="T44" fmla="*/ 314 w 314"/>
                <a:gd name="T45" fmla="*/ 0 h 767"/>
                <a:gd name="T46" fmla="*/ 302 w 314"/>
                <a:gd name="T47" fmla="*/ 0 h 767"/>
                <a:gd name="T48" fmla="*/ 296 w 314"/>
                <a:gd name="T49" fmla="*/ 0 h 767"/>
                <a:gd name="T50" fmla="*/ 290 w 314"/>
                <a:gd name="T51" fmla="*/ 0 h 767"/>
                <a:gd name="T52" fmla="*/ 284 w 314"/>
                <a:gd name="T53" fmla="*/ 6 h 767"/>
                <a:gd name="T54" fmla="*/ 284 w 314"/>
                <a:gd name="T55" fmla="*/ 6 h 767"/>
                <a:gd name="T56" fmla="*/ 284 w 314"/>
                <a:gd name="T57" fmla="*/ 6 h 767"/>
                <a:gd name="T58" fmla="*/ 284 w 314"/>
                <a:gd name="T59" fmla="*/ 6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2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>
                <a:gd name="T0" fmla="*/ 257 w 275"/>
                <a:gd name="T1" fmla="*/ 12 h 623"/>
                <a:gd name="T2" fmla="*/ 239 w 275"/>
                <a:gd name="T3" fmla="*/ 6 h 623"/>
                <a:gd name="T4" fmla="*/ 203 w 275"/>
                <a:gd name="T5" fmla="*/ 6 h 623"/>
                <a:gd name="T6" fmla="*/ 203 w 275"/>
                <a:gd name="T7" fmla="*/ 6 h 623"/>
                <a:gd name="T8" fmla="*/ 197 w 275"/>
                <a:gd name="T9" fmla="*/ 6 h 623"/>
                <a:gd name="T10" fmla="*/ 185 w 275"/>
                <a:gd name="T11" fmla="*/ 0 h 623"/>
                <a:gd name="T12" fmla="*/ 173 w 275"/>
                <a:gd name="T13" fmla="*/ 0 h 623"/>
                <a:gd name="T14" fmla="*/ 166 w 275"/>
                <a:gd name="T15" fmla="*/ 0 h 623"/>
                <a:gd name="T16" fmla="*/ 160 w 275"/>
                <a:gd name="T17" fmla="*/ 0 h 623"/>
                <a:gd name="T18" fmla="*/ 144 w 275"/>
                <a:gd name="T19" fmla="*/ 117 h 623"/>
                <a:gd name="T20" fmla="*/ 128 w 275"/>
                <a:gd name="T21" fmla="*/ 185 h 623"/>
                <a:gd name="T22" fmla="*/ 58 w 275"/>
                <a:gd name="T23" fmla="*/ 299 h 623"/>
                <a:gd name="T24" fmla="*/ 54 w 275"/>
                <a:gd name="T25" fmla="*/ 441 h 623"/>
                <a:gd name="T26" fmla="*/ 24 w 275"/>
                <a:gd name="T27" fmla="*/ 523 h 623"/>
                <a:gd name="T28" fmla="*/ 0 w 275"/>
                <a:gd name="T29" fmla="*/ 623 h 623"/>
                <a:gd name="T30" fmla="*/ 78 w 275"/>
                <a:gd name="T31" fmla="*/ 623 h 623"/>
                <a:gd name="T32" fmla="*/ 92 w 275"/>
                <a:gd name="T33" fmla="*/ 555 h 623"/>
                <a:gd name="T34" fmla="*/ 134 w 275"/>
                <a:gd name="T35" fmla="*/ 447 h 623"/>
                <a:gd name="T36" fmla="*/ 158 w 275"/>
                <a:gd name="T37" fmla="*/ 315 h 623"/>
                <a:gd name="T38" fmla="*/ 184 w 275"/>
                <a:gd name="T39" fmla="*/ 257 h 623"/>
                <a:gd name="T40" fmla="*/ 216 w 275"/>
                <a:gd name="T41" fmla="*/ 211 h 623"/>
                <a:gd name="T42" fmla="*/ 222 w 275"/>
                <a:gd name="T43" fmla="*/ 145 h 623"/>
                <a:gd name="T44" fmla="*/ 240 w 275"/>
                <a:gd name="T45" fmla="*/ 111 h 623"/>
                <a:gd name="T46" fmla="*/ 262 w 275"/>
                <a:gd name="T47" fmla="*/ 79 h 623"/>
                <a:gd name="T48" fmla="*/ 275 w 275"/>
                <a:gd name="T49" fmla="*/ 6 h 623"/>
                <a:gd name="T50" fmla="*/ 263 w 275"/>
                <a:gd name="T51" fmla="*/ 12 h 623"/>
                <a:gd name="T52" fmla="*/ 257 w 275"/>
                <a:gd name="T53" fmla="*/ 12 h 623"/>
                <a:gd name="T54" fmla="*/ 257 w 275"/>
                <a:gd name="T55" fmla="*/ 12 h 623"/>
                <a:gd name="T56" fmla="*/ 257 w 275"/>
                <a:gd name="T57" fmla="*/ 1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3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>
                <a:gd name="T0" fmla="*/ 171 w 213"/>
                <a:gd name="T1" fmla="*/ 12 h 611"/>
                <a:gd name="T2" fmla="*/ 159 w 213"/>
                <a:gd name="T3" fmla="*/ 24 h 611"/>
                <a:gd name="T4" fmla="*/ 153 w 213"/>
                <a:gd name="T5" fmla="*/ 36 h 611"/>
                <a:gd name="T6" fmla="*/ 128 w 213"/>
                <a:gd name="T7" fmla="*/ 60 h 611"/>
                <a:gd name="T8" fmla="*/ 110 w 213"/>
                <a:gd name="T9" fmla="*/ 83 h 611"/>
                <a:gd name="T10" fmla="*/ 86 w 213"/>
                <a:gd name="T11" fmla="*/ 119 h 611"/>
                <a:gd name="T12" fmla="*/ 68 w 213"/>
                <a:gd name="T13" fmla="*/ 167 h 611"/>
                <a:gd name="T14" fmla="*/ 68 w 213"/>
                <a:gd name="T15" fmla="*/ 221 h 611"/>
                <a:gd name="T16" fmla="*/ 68 w 213"/>
                <a:gd name="T17" fmla="*/ 227 h 611"/>
                <a:gd name="T18" fmla="*/ 68 w 213"/>
                <a:gd name="T19" fmla="*/ 233 h 611"/>
                <a:gd name="T20" fmla="*/ 68 w 213"/>
                <a:gd name="T21" fmla="*/ 239 h 611"/>
                <a:gd name="T22" fmla="*/ 68 w 213"/>
                <a:gd name="T23" fmla="*/ 245 h 611"/>
                <a:gd name="T24" fmla="*/ 68 w 213"/>
                <a:gd name="T25" fmla="*/ 251 h 611"/>
                <a:gd name="T26" fmla="*/ 68 w 213"/>
                <a:gd name="T27" fmla="*/ 251 h 611"/>
                <a:gd name="T28" fmla="*/ 68 w 213"/>
                <a:gd name="T29" fmla="*/ 257 h 611"/>
                <a:gd name="T30" fmla="*/ 68 w 213"/>
                <a:gd name="T31" fmla="*/ 269 h 611"/>
                <a:gd name="T32" fmla="*/ 74 w 213"/>
                <a:gd name="T33" fmla="*/ 287 h 611"/>
                <a:gd name="T34" fmla="*/ 80 w 213"/>
                <a:gd name="T35" fmla="*/ 305 h 611"/>
                <a:gd name="T36" fmla="*/ 86 w 213"/>
                <a:gd name="T37" fmla="*/ 311 h 611"/>
                <a:gd name="T38" fmla="*/ 86 w 213"/>
                <a:gd name="T39" fmla="*/ 311 h 611"/>
                <a:gd name="T40" fmla="*/ 92 w 213"/>
                <a:gd name="T41" fmla="*/ 317 h 611"/>
                <a:gd name="T42" fmla="*/ 92 w 213"/>
                <a:gd name="T43" fmla="*/ 323 h 611"/>
                <a:gd name="T44" fmla="*/ 92 w 213"/>
                <a:gd name="T45" fmla="*/ 323 h 611"/>
                <a:gd name="T46" fmla="*/ 24 w 213"/>
                <a:gd name="T47" fmla="*/ 437 h 611"/>
                <a:gd name="T48" fmla="*/ 18 w 213"/>
                <a:gd name="T49" fmla="*/ 471 h 611"/>
                <a:gd name="T50" fmla="*/ 0 w 213"/>
                <a:gd name="T51" fmla="*/ 547 h 611"/>
                <a:gd name="T52" fmla="*/ 50 w 213"/>
                <a:gd name="T53" fmla="*/ 611 h 611"/>
                <a:gd name="T54" fmla="*/ 114 w 213"/>
                <a:gd name="T55" fmla="*/ 611 h 611"/>
                <a:gd name="T56" fmla="*/ 104 w 213"/>
                <a:gd name="T57" fmla="*/ 555 h 611"/>
                <a:gd name="T58" fmla="*/ 120 w 213"/>
                <a:gd name="T59" fmla="*/ 515 h 611"/>
                <a:gd name="T60" fmla="*/ 150 w 213"/>
                <a:gd name="T61" fmla="*/ 449 h 611"/>
                <a:gd name="T62" fmla="*/ 166 w 213"/>
                <a:gd name="T63" fmla="*/ 377 h 611"/>
                <a:gd name="T64" fmla="*/ 156 w 213"/>
                <a:gd name="T65" fmla="*/ 295 h 611"/>
                <a:gd name="T66" fmla="*/ 170 w 213"/>
                <a:gd name="T67" fmla="*/ 203 h 611"/>
                <a:gd name="T68" fmla="*/ 212 w 213"/>
                <a:gd name="T69" fmla="*/ 95 h 611"/>
                <a:gd name="T70" fmla="*/ 213 w 213"/>
                <a:gd name="T71" fmla="*/ 0 h 611"/>
                <a:gd name="T72" fmla="*/ 207 w 213"/>
                <a:gd name="T73" fmla="*/ 0 h 611"/>
                <a:gd name="T74" fmla="*/ 201 w 213"/>
                <a:gd name="T75" fmla="*/ 0 h 611"/>
                <a:gd name="T76" fmla="*/ 195 w 213"/>
                <a:gd name="T77" fmla="*/ 0 h 611"/>
                <a:gd name="T78" fmla="*/ 189 w 213"/>
                <a:gd name="T79" fmla="*/ 0 h 611"/>
                <a:gd name="T80" fmla="*/ 183 w 213"/>
                <a:gd name="T81" fmla="*/ 6 h 611"/>
                <a:gd name="T82" fmla="*/ 177 w 213"/>
                <a:gd name="T83" fmla="*/ 6 h 611"/>
                <a:gd name="T84" fmla="*/ 171 w 213"/>
                <a:gd name="T85" fmla="*/ 12 h 611"/>
                <a:gd name="T86" fmla="*/ 171 w 213"/>
                <a:gd name="T87" fmla="*/ 12 h 611"/>
                <a:gd name="T88" fmla="*/ 171 w 213"/>
                <a:gd name="T89" fmla="*/ 12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4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>
                <a:gd name="T0" fmla="*/ 149 w 167"/>
                <a:gd name="T1" fmla="*/ 60 h 384"/>
                <a:gd name="T2" fmla="*/ 119 w 167"/>
                <a:gd name="T3" fmla="*/ 30 h 384"/>
                <a:gd name="T4" fmla="*/ 89 w 167"/>
                <a:gd name="T5" fmla="*/ 12 h 384"/>
                <a:gd name="T6" fmla="*/ 59 w 167"/>
                <a:gd name="T7" fmla="*/ 0 h 384"/>
                <a:gd name="T8" fmla="*/ 54 w 167"/>
                <a:gd name="T9" fmla="*/ 70 h 384"/>
                <a:gd name="T10" fmla="*/ 46 w 167"/>
                <a:gd name="T11" fmla="*/ 112 h 384"/>
                <a:gd name="T12" fmla="*/ 52 w 167"/>
                <a:gd name="T13" fmla="*/ 168 h 384"/>
                <a:gd name="T14" fmla="*/ 24 w 167"/>
                <a:gd name="T15" fmla="*/ 194 h 384"/>
                <a:gd name="T16" fmla="*/ 16 w 167"/>
                <a:gd name="T17" fmla="*/ 258 h 384"/>
                <a:gd name="T18" fmla="*/ 2 w 167"/>
                <a:gd name="T19" fmla="*/ 300 h 384"/>
                <a:gd name="T20" fmla="*/ 0 w 167"/>
                <a:gd name="T21" fmla="*/ 352 h 384"/>
                <a:gd name="T22" fmla="*/ 47 w 167"/>
                <a:gd name="T23" fmla="*/ 384 h 384"/>
                <a:gd name="T24" fmla="*/ 149 w 167"/>
                <a:gd name="T25" fmla="*/ 384 h 384"/>
                <a:gd name="T26" fmla="*/ 134 w 167"/>
                <a:gd name="T27" fmla="*/ 350 h 384"/>
                <a:gd name="T28" fmla="*/ 104 w 167"/>
                <a:gd name="T29" fmla="*/ 324 h 384"/>
                <a:gd name="T30" fmla="*/ 138 w 167"/>
                <a:gd name="T31" fmla="*/ 274 h 384"/>
                <a:gd name="T32" fmla="*/ 122 w 167"/>
                <a:gd name="T33" fmla="*/ 220 h 384"/>
                <a:gd name="T34" fmla="*/ 132 w 167"/>
                <a:gd name="T35" fmla="*/ 186 h 384"/>
                <a:gd name="T36" fmla="*/ 140 w 167"/>
                <a:gd name="T37" fmla="*/ 154 h 384"/>
                <a:gd name="T38" fmla="*/ 167 w 167"/>
                <a:gd name="T39" fmla="*/ 90 h 384"/>
                <a:gd name="T40" fmla="*/ 149 w 167"/>
                <a:gd name="T41" fmla="*/ 60 h 384"/>
                <a:gd name="T42" fmla="*/ 149 w 167"/>
                <a:gd name="T43" fmla="*/ 60 h 384"/>
                <a:gd name="T44" fmla="*/ 149 w 167"/>
                <a:gd name="T45" fmla="*/ 6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5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>
                <a:gd name="T0" fmla="*/ 136 w 166"/>
                <a:gd name="T1" fmla="*/ 12 h 300"/>
                <a:gd name="T2" fmla="*/ 100 w 166"/>
                <a:gd name="T3" fmla="*/ 0 h 300"/>
                <a:gd name="T4" fmla="*/ 78 w 166"/>
                <a:gd name="T5" fmla="*/ 64 h 300"/>
                <a:gd name="T6" fmla="*/ 70 w 166"/>
                <a:gd name="T7" fmla="*/ 126 h 300"/>
                <a:gd name="T8" fmla="*/ 46 w 166"/>
                <a:gd name="T9" fmla="*/ 184 h 300"/>
                <a:gd name="T10" fmla="*/ 58 w 166"/>
                <a:gd name="T11" fmla="*/ 232 h 300"/>
                <a:gd name="T12" fmla="*/ 38 w 166"/>
                <a:gd name="T13" fmla="*/ 268 h 300"/>
                <a:gd name="T14" fmla="*/ 0 w 166"/>
                <a:gd name="T15" fmla="*/ 300 h 300"/>
                <a:gd name="T16" fmla="*/ 160 w 166"/>
                <a:gd name="T17" fmla="*/ 300 h 300"/>
                <a:gd name="T18" fmla="*/ 136 w 166"/>
                <a:gd name="T19" fmla="*/ 272 h 300"/>
                <a:gd name="T20" fmla="*/ 98 w 166"/>
                <a:gd name="T21" fmla="*/ 234 h 300"/>
                <a:gd name="T22" fmla="*/ 130 w 166"/>
                <a:gd name="T23" fmla="*/ 188 h 300"/>
                <a:gd name="T24" fmla="*/ 138 w 166"/>
                <a:gd name="T25" fmla="*/ 134 h 300"/>
                <a:gd name="T26" fmla="*/ 144 w 166"/>
                <a:gd name="T27" fmla="*/ 94 h 300"/>
                <a:gd name="T28" fmla="*/ 164 w 166"/>
                <a:gd name="T29" fmla="*/ 60 h 300"/>
                <a:gd name="T30" fmla="*/ 166 w 166"/>
                <a:gd name="T31" fmla="*/ 0 h 300"/>
                <a:gd name="T32" fmla="*/ 136 w 166"/>
                <a:gd name="T33" fmla="*/ 12 h 300"/>
                <a:gd name="T34" fmla="*/ 136 w 166"/>
                <a:gd name="T35" fmla="*/ 12 h 300"/>
                <a:gd name="T36" fmla="*/ 136 w 166"/>
                <a:gd name="T37" fmla="*/ 1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6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>
                <a:gd name="T0" fmla="*/ 201 w 237"/>
                <a:gd name="T1" fmla="*/ 0 h 282"/>
                <a:gd name="T2" fmla="*/ 183 w 237"/>
                <a:gd name="T3" fmla="*/ 0 h 282"/>
                <a:gd name="T4" fmla="*/ 158 w 237"/>
                <a:gd name="T5" fmla="*/ 50 h 282"/>
                <a:gd name="T6" fmla="*/ 148 w 237"/>
                <a:gd name="T7" fmla="*/ 92 h 282"/>
                <a:gd name="T8" fmla="*/ 120 w 237"/>
                <a:gd name="T9" fmla="*/ 144 h 282"/>
                <a:gd name="T10" fmla="*/ 82 w 237"/>
                <a:gd name="T11" fmla="*/ 182 h 282"/>
                <a:gd name="T12" fmla="*/ 60 w 237"/>
                <a:gd name="T13" fmla="*/ 232 h 282"/>
                <a:gd name="T14" fmla="*/ 0 w 237"/>
                <a:gd name="T15" fmla="*/ 282 h 282"/>
                <a:gd name="T16" fmla="*/ 128 w 237"/>
                <a:gd name="T17" fmla="*/ 282 h 282"/>
                <a:gd name="T18" fmla="*/ 154 w 237"/>
                <a:gd name="T19" fmla="*/ 254 h 282"/>
                <a:gd name="T20" fmla="*/ 158 w 237"/>
                <a:gd name="T21" fmla="*/ 196 h 282"/>
                <a:gd name="T22" fmla="*/ 188 w 237"/>
                <a:gd name="T23" fmla="*/ 148 h 282"/>
                <a:gd name="T24" fmla="*/ 196 w 237"/>
                <a:gd name="T25" fmla="*/ 70 h 282"/>
                <a:gd name="T26" fmla="*/ 237 w 237"/>
                <a:gd name="T27" fmla="*/ 0 h 282"/>
                <a:gd name="T28" fmla="*/ 201 w 237"/>
                <a:gd name="T29" fmla="*/ 0 h 282"/>
                <a:gd name="T30" fmla="*/ 201 w 237"/>
                <a:gd name="T31" fmla="*/ 0 h 282"/>
                <a:gd name="T32" fmla="*/ 201 w 237"/>
                <a:gd name="T3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7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>
                <a:gd name="T0" fmla="*/ 167 w 196"/>
                <a:gd name="T1" fmla="*/ 54 h 234"/>
                <a:gd name="T2" fmla="*/ 113 w 196"/>
                <a:gd name="T3" fmla="*/ 24 h 234"/>
                <a:gd name="T4" fmla="*/ 83 w 196"/>
                <a:gd name="T5" fmla="*/ 0 h 234"/>
                <a:gd name="T6" fmla="*/ 80 w 196"/>
                <a:gd name="T7" fmla="*/ 62 h 234"/>
                <a:gd name="T8" fmla="*/ 58 w 196"/>
                <a:gd name="T9" fmla="*/ 100 h 234"/>
                <a:gd name="T10" fmla="*/ 54 w 196"/>
                <a:gd name="T11" fmla="*/ 160 h 234"/>
                <a:gd name="T12" fmla="*/ 36 w 196"/>
                <a:gd name="T13" fmla="*/ 202 h 234"/>
                <a:gd name="T14" fmla="*/ 0 w 196"/>
                <a:gd name="T15" fmla="*/ 234 h 234"/>
                <a:gd name="T16" fmla="*/ 146 w 196"/>
                <a:gd name="T17" fmla="*/ 234 h 234"/>
                <a:gd name="T18" fmla="*/ 170 w 196"/>
                <a:gd name="T19" fmla="*/ 198 h 234"/>
                <a:gd name="T20" fmla="*/ 158 w 196"/>
                <a:gd name="T21" fmla="*/ 138 h 234"/>
                <a:gd name="T22" fmla="*/ 196 w 196"/>
                <a:gd name="T23" fmla="*/ 100 h 234"/>
                <a:gd name="T24" fmla="*/ 191 w 196"/>
                <a:gd name="T25" fmla="*/ 54 h 234"/>
                <a:gd name="T26" fmla="*/ 167 w 196"/>
                <a:gd name="T27" fmla="*/ 54 h 234"/>
                <a:gd name="T28" fmla="*/ 167 w 196"/>
                <a:gd name="T29" fmla="*/ 54 h 234"/>
                <a:gd name="T30" fmla="*/ 167 w 196"/>
                <a:gd name="T31" fmla="*/ 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8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>
                <a:gd name="T0" fmla="*/ 190 w 190"/>
                <a:gd name="T1" fmla="*/ 0 h 252"/>
                <a:gd name="T2" fmla="*/ 166 w 190"/>
                <a:gd name="T3" fmla="*/ 0 h 252"/>
                <a:gd name="T4" fmla="*/ 158 w 190"/>
                <a:gd name="T5" fmla="*/ 38 h 252"/>
                <a:gd name="T6" fmla="*/ 138 w 190"/>
                <a:gd name="T7" fmla="*/ 120 h 252"/>
                <a:gd name="T8" fmla="*/ 94 w 190"/>
                <a:gd name="T9" fmla="*/ 180 h 252"/>
                <a:gd name="T10" fmla="*/ 62 w 190"/>
                <a:gd name="T11" fmla="*/ 234 h 252"/>
                <a:gd name="T12" fmla="*/ 0 w 190"/>
                <a:gd name="T13" fmla="*/ 252 h 252"/>
                <a:gd name="T14" fmla="*/ 128 w 190"/>
                <a:gd name="T15" fmla="*/ 252 h 252"/>
                <a:gd name="T16" fmla="*/ 142 w 190"/>
                <a:gd name="T17" fmla="*/ 188 h 252"/>
                <a:gd name="T18" fmla="*/ 186 w 190"/>
                <a:gd name="T19" fmla="*/ 90 h 252"/>
                <a:gd name="T20" fmla="*/ 190 w 190"/>
                <a:gd name="T21" fmla="*/ 38 h 252"/>
                <a:gd name="T22" fmla="*/ 190 w 190"/>
                <a:gd name="T23" fmla="*/ 0 h 252"/>
                <a:gd name="T24" fmla="*/ 190 w 190"/>
                <a:gd name="T25" fmla="*/ 0 h 252"/>
                <a:gd name="T26" fmla="*/ 190 w 190"/>
                <a:gd name="T27" fmla="*/ 0 h 252"/>
                <a:gd name="T28" fmla="*/ 190 w 190"/>
                <a:gd name="T2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399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>
                <a:gd name="T0" fmla="*/ 197 w 230"/>
                <a:gd name="T1" fmla="*/ 0 h 132"/>
                <a:gd name="T2" fmla="*/ 191 w 230"/>
                <a:gd name="T3" fmla="*/ 0 h 132"/>
                <a:gd name="T4" fmla="*/ 185 w 230"/>
                <a:gd name="T5" fmla="*/ 0 h 132"/>
                <a:gd name="T6" fmla="*/ 173 w 230"/>
                <a:gd name="T7" fmla="*/ 0 h 132"/>
                <a:gd name="T8" fmla="*/ 161 w 230"/>
                <a:gd name="T9" fmla="*/ 0 h 132"/>
                <a:gd name="T10" fmla="*/ 155 w 230"/>
                <a:gd name="T11" fmla="*/ 0 h 132"/>
                <a:gd name="T12" fmla="*/ 138 w 230"/>
                <a:gd name="T13" fmla="*/ 6 h 132"/>
                <a:gd name="T14" fmla="*/ 132 w 230"/>
                <a:gd name="T15" fmla="*/ 6 h 132"/>
                <a:gd name="T16" fmla="*/ 35 w 230"/>
                <a:gd name="T17" fmla="*/ 18 h 132"/>
                <a:gd name="T18" fmla="*/ 11 w 230"/>
                <a:gd name="T19" fmla="*/ 30 h 132"/>
                <a:gd name="T20" fmla="*/ 23 w 230"/>
                <a:gd name="T21" fmla="*/ 54 h 132"/>
                <a:gd name="T22" fmla="*/ 0 w 230"/>
                <a:gd name="T23" fmla="*/ 100 h 132"/>
                <a:gd name="T24" fmla="*/ 0 w 230"/>
                <a:gd name="T25" fmla="*/ 132 h 132"/>
                <a:gd name="T26" fmla="*/ 162 w 230"/>
                <a:gd name="T27" fmla="*/ 132 h 132"/>
                <a:gd name="T28" fmla="*/ 204 w 230"/>
                <a:gd name="T29" fmla="*/ 88 h 132"/>
                <a:gd name="T30" fmla="*/ 230 w 230"/>
                <a:gd name="T31" fmla="*/ 46 h 132"/>
                <a:gd name="T32" fmla="*/ 214 w 230"/>
                <a:gd name="T33" fmla="*/ 24 h 132"/>
                <a:gd name="T34" fmla="*/ 215 w 230"/>
                <a:gd name="T35" fmla="*/ 0 h 132"/>
                <a:gd name="T36" fmla="*/ 209 w 230"/>
                <a:gd name="T37" fmla="*/ 0 h 132"/>
                <a:gd name="T38" fmla="*/ 203 w 230"/>
                <a:gd name="T39" fmla="*/ 0 h 132"/>
                <a:gd name="T40" fmla="*/ 203 w 230"/>
                <a:gd name="T41" fmla="*/ 0 h 132"/>
                <a:gd name="T42" fmla="*/ 197 w 230"/>
                <a:gd name="T43" fmla="*/ 0 h 132"/>
                <a:gd name="T44" fmla="*/ 197 w 230"/>
                <a:gd name="T45" fmla="*/ 0 h 132"/>
                <a:gd name="T46" fmla="*/ 197 w 230"/>
                <a:gd name="T4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400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>
                <a:gd name="T0" fmla="*/ 71 w 89"/>
                <a:gd name="T1" fmla="*/ 0 h 102"/>
                <a:gd name="T2" fmla="*/ 66 w 89"/>
                <a:gd name="T3" fmla="*/ 48 h 102"/>
                <a:gd name="T4" fmla="*/ 30 w 89"/>
                <a:gd name="T5" fmla="*/ 72 h 102"/>
                <a:gd name="T6" fmla="*/ 0 w 89"/>
                <a:gd name="T7" fmla="*/ 102 h 102"/>
                <a:gd name="T8" fmla="*/ 66 w 89"/>
                <a:gd name="T9" fmla="*/ 102 h 102"/>
                <a:gd name="T10" fmla="*/ 88 w 89"/>
                <a:gd name="T11" fmla="*/ 56 h 102"/>
                <a:gd name="T12" fmla="*/ 89 w 89"/>
                <a:gd name="T13" fmla="*/ 6 h 102"/>
                <a:gd name="T14" fmla="*/ 71 w 89"/>
                <a:gd name="T15" fmla="*/ 0 h 102"/>
                <a:gd name="T16" fmla="*/ 71 w 89"/>
                <a:gd name="T17" fmla="*/ 0 h 102"/>
                <a:gd name="T18" fmla="*/ 71 w 89"/>
                <a:gd name="T1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44401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>
                <a:gd name="T0" fmla="*/ 278 w 278"/>
                <a:gd name="T1" fmla="*/ 24 h 953"/>
                <a:gd name="T2" fmla="*/ 272 w 278"/>
                <a:gd name="T3" fmla="*/ 24 h 953"/>
                <a:gd name="T4" fmla="*/ 272 w 278"/>
                <a:gd name="T5" fmla="*/ 18 h 953"/>
                <a:gd name="T6" fmla="*/ 266 w 278"/>
                <a:gd name="T7" fmla="*/ 18 h 953"/>
                <a:gd name="T8" fmla="*/ 254 w 278"/>
                <a:gd name="T9" fmla="*/ 12 h 953"/>
                <a:gd name="T10" fmla="*/ 236 w 278"/>
                <a:gd name="T11" fmla="*/ 6 h 953"/>
                <a:gd name="T12" fmla="*/ 212 w 278"/>
                <a:gd name="T13" fmla="*/ 0 h 953"/>
                <a:gd name="T14" fmla="*/ 206 w 278"/>
                <a:gd name="T15" fmla="*/ 6 h 953"/>
                <a:gd name="T16" fmla="*/ 198 w 278"/>
                <a:gd name="T17" fmla="*/ 129 h 953"/>
                <a:gd name="T18" fmla="*/ 184 w 278"/>
                <a:gd name="T19" fmla="*/ 209 h 953"/>
                <a:gd name="T20" fmla="*/ 182 w 278"/>
                <a:gd name="T21" fmla="*/ 249 h 953"/>
                <a:gd name="T22" fmla="*/ 200 w 278"/>
                <a:gd name="T23" fmla="*/ 339 h 953"/>
                <a:gd name="T24" fmla="*/ 186 w 278"/>
                <a:gd name="T25" fmla="*/ 481 h 953"/>
                <a:gd name="T26" fmla="*/ 176 w 278"/>
                <a:gd name="T27" fmla="*/ 521 h 953"/>
                <a:gd name="T28" fmla="*/ 156 w 278"/>
                <a:gd name="T29" fmla="*/ 601 h 953"/>
                <a:gd name="T30" fmla="*/ 172 w 278"/>
                <a:gd name="T31" fmla="*/ 681 h 953"/>
                <a:gd name="T32" fmla="*/ 138 w 278"/>
                <a:gd name="T33" fmla="*/ 765 h 953"/>
                <a:gd name="T34" fmla="*/ 96 w 278"/>
                <a:gd name="T35" fmla="*/ 847 h 953"/>
                <a:gd name="T36" fmla="*/ 50 w 278"/>
                <a:gd name="T37" fmla="*/ 899 h 953"/>
                <a:gd name="T38" fmla="*/ 0 w 278"/>
                <a:gd name="T39" fmla="*/ 953 h 953"/>
                <a:gd name="T40" fmla="*/ 278 w 278"/>
                <a:gd name="T41" fmla="*/ 953 h 953"/>
                <a:gd name="T42" fmla="*/ 278 w 278"/>
                <a:gd name="T43" fmla="*/ 24 h 953"/>
                <a:gd name="T44" fmla="*/ 278 w 278"/>
                <a:gd name="T45" fmla="*/ 24 h 953"/>
                <a:gd name="T46" fmla="*/ 278 w 278"/>
                <a:gd name="T47" fmla="*/ 24 h 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FF6FB8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EAEAEA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4440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4440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14440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EAEAEA"/>
              </a:solidFill>
            </a:endParaRPr>
          </a:p>
        </p:txBody>
      </p:sp>
      <p:sp>
        <p:nvSpPr>
          <p:cNvPr id="14440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CF0441-53B0-48A2-9525-6EF3632743FD}" type="slidenum">
              <a:rPr lang="ru-RU">
                <a:solidFill>
                  <a:srgbClr val="EAEAEA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EAEAEA"/>
              </a:solidFill>
            </a:endParaRPr>
          </a:p>
        </p:txBody>
      </p:sp>
      <p:sp>
        <p:nvSpPr>
          <p:cNvPr id="14440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4976558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u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u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u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14467DF-1BF1-4E44-8F56-C34839817C6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356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44" r:id="rId2"/>
    <p:sldLayoutId id="2147484345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  <p:sldLayoutId id="2147484352" r:id="rId10"/>
    <p:sldLayoutId id="2147484353" r:id="rId11"/>
    <p:sldLayoutId id="2147484354" r:id="rId12"/>
    <p:sldLayoutId id="2147484355" r:id="rId13"/>
    <p:sldLayoutId id="2147484356" r:id="rId14"/>
    <p:sldLayoutId id="2147484357" r:id="rId15"/>
    <p:sldLayoutId id="214748435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160590"/>
            <a:ext cx="7518401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>
                <a:solidFill>
                  <a:schemeClr val="accent2">
                    <a:lumMod val="75000"/>
                  </a:schemeClr>
                </a:solidFill>
              </a:rPr>
              <a:t>Удивительный мир    </a:t>
            </a:r>
            <a:r>
              <a:rPr lang="ru-RU" sz="8000" i="1" dirty="0">
                <a:solidFill>
                  <a:schemeClr val="accent2">
                    <a:lumMod val="75000"/>
                  </a:schemeClr>
                </a:solidFill>
              </a:rPr>
              <a:t>лексики</a:t>
            </a:r>
          </a:p>
          <a:p>
            <a:pPr marL="0" indent="0" algn="r">
              <a:buNone/>
            </a:pPr>
            <a:r>
              <a:rPr lang="ru-RU" sz="1100" i="1" dirty="0">
                <a:solidFill>
                  <a:schemeClr val="tx1"/>
                </a:solidFill>
              </a:rPr>
              <a:t>Подготовила : Мальцева М.А., </a:t>
            </a:r>
          </a:p>
          <a:p>
            <a:pPr marL="0" indent="0" algn="r">
              <a:buNone/>
            </a:pPr>
            <a:r>
              <a:rPr lang="ru-RU" sz="1100" i="1" dirty="0">
                <a:solidFill>
                  <a:schemeClr val="tx1"/>
                </a:solidFill>
              </a:rPr>
              <a:t>учитель русского языка и литературы</a:t>
            </a:r>
          </a:p>
          <a:p>
            <a:pPr marL="0" indent="0" algn="r">
              <a:buNone/>
            </a:pPr>
            <a:r>
              <a:rPr lang="ru-RU" sz="1100" i="1" dirty="0">
                <a:solidFill>
                  <a:schemeClr val="tx1"/>
                </a:solidFill>
              </a:rPr>
              <a:t>МКОУ «</a:t>
            </a:r>
            <a:r>
              <a:rPr lang="ru-RU" sz="1100" i="1" dirty="0" err="1">
                <a:solidFill>
                  <a:schemeClr val="tx1"/>
                </a:solidFill>
              </a:rPr>
              <a:t>Сергинская</a:t>
            </a:r>
            <a:r>
              <a:rPr lang="ru-RU" sz="1100" i="1" dirty="0">
                <a:solidFill>
                  <a:schemeClr val="tx1"/>
                </a:solidFill>
              </a:rPr>
              <a:t> СОШ имени </a:t>
            </a:r>
          </a:p>
          <a:p>
            <a:pPr marL="0" indent="0" algn="r">
              <a:buNone/>
            </a:pPr>
            <a:r>
              <a:rPr lang="ru-RU" sz="1100" i="1" dirty="0">
                <a:solidFill>
                  <a:schemeClr val="tx1"/>
                </a:solidFill>
              </a:rPr>
              <a:t>Героя Советского союза Н.И. Сирина.</a:t>
            </a:r>
          </a:p>
        </p:txBody>
      </p:sp>
    </p:spTree>
    <p:extLst>
      <p:ext uri="{BB962C8B-B14F-4D97-AF65-F5344CB8AC3E}">
        <p14:creationId xmlns:p14="http://schemas.microsoft.com/office/powerpoint/2010/main" val="1676357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7269018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Кто быстрее заменит все слова</a:t>
            </a:r>
            <a:r>
              <a:rPr lang="ru-RU" i="1" dirty="0"/>
              <a:t> (кроме служебных) </a:t>
            </a:r>
            <a:r>
              <a:rPr lang="ru-RU" dirty="0">
                <a:solidFill>
                  <a:srgbClr val="C00000"/>
                </a:solidFill>
              </a:rPr>
              <a:t>антонимами</a:t>
            </a:r>
            <a:r>
              <a:rPr lang="ru-RU" dirty="0"/>
              <a:t>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69818" y="2136706"/>
            <a:ext cx="3177309" cy="3767397"/>
          </a:xfrm>
        </p:spPr>
        <p:txBody>
          <a:bodyPr/>
          <a:lstStyle/>
          <a:p>
            <a:pPr marL="514350" lvl="0" indent="-514350" algn="ctr">
              <a:buClr>
                <a:srgbClr val="5FCBEF"/>
              </a:buClr>
              <a:buNone/>
            </a:pPr>
            <a:r>
              <a:rPr lang="ru-RU" sz="4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Юноша мчится по широкой дороге.</a:t>
            </a:r>
          </a:p>
          <a:p>
            <a:endParaRPr lang="ru-RU" dirty="0"/>
          </a:p>
        </p:txBody>
      </p:sp>
      <p:pic>
        <p:nvPicPr>
          <p:cNvPr id="5122" name="Picture 2" descr="https://cdn.cadelta.ru/media/articles/id5968/cover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r="42255"/>
          <a:stretch/>
        </p:blipFill>
        <p:spPr bwMode="auto">
          <a:xfrm>
            <a:off x="4433454" y="2037400"/>
            <a:ext cx="3131128" cy="387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262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4426" y="2193118"/>
            <a:ext cx="2689568" cy="79460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3398981"/>
            <a:ext cx="3088109" cy="2642379"/>
          </a:xfrm>
        </p:spPr>
        <p:txBody>
          <a:bodyPr>
            <a:normAutofit fontScale="92500"/>
          </a:bodyPr>
          <a:lstStyle/>
          <a:p>
            <a:r>
              <a:rPr lang="ru-RU" sz="4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Юноша мчится по широкой дороге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70400" y="3168073"/>
            <a:ext cx="3398982" cy="2873290"/>
          </a:xfrm>
        </p:spPr>
        <p:txBody>
          <a:bodyPr>
            <a:normAutofit fontScale="92500"/>
          </a:bodyPr>
          <a:lstStyle/>
          <a:p>
            <a:endParaRPr lang="ru-RU" sz="4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r>
              <a:rPr lang="ru-RU" sz="4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Старик бредёт по узкой тропе</a:t>
            </a:r>
            <a:endParaRPr lang="ru-RU" sz="4000" dirty="0"/>
          </a:p>
        </p:txBody>
      </p:sp>
      <p:pic>
        <p:nvPicPr>
          <p:cNvPr id="5" name="Picture 2" descr="https://cdn.cadelta.ru/media/articles/id5968/cover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r="42255"/>
          <a:stretch/>
        </p:blipFill>
        <p:spPr bwMode="auto">
          <a:xfrm>
            <a:off x="1008344" y="304079"/>
            <a:ext cx="2290619" cy="316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itd2.mycdn.me/image?id=862551011207&amp;t=20&amp;plc=MOBILE&amp;tkn=*jwZ8B1D__inJD8LyR5a8HjxiA8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591126"/>
            <a:ext cx="3685309" cy="280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720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618" y="609600"/>
            <a:ext cx="8442037" cy="1320800"/>
          </a:xfrm>
        </p:spPr>
        <p:txBody>
          <a:bodyPr>
            <a:normAutofit fontScale="90000"/>
          </a:bodyPr>
          <a:lstStyle/>
          <a:p>
            <a:r>
              <a:rPr lang="ru-RU" dirty="0"/>
              <a:t>Найдите в предложениях </a:t>
            </a:r>
            <a:r>
              <a:rPr lang="ru-RU" dirty="0">
                <a:solidFill>
                  <a:srgbClr val="FF0000"/>
                </a:solidFill>
              </a:rPr>
              <a:t>омонимы</a:t>
            </a:r>
            <a:r>
              <a:rPr lang="ru-RU" dirty="0"/>
              <a:t>, определите их значение по Толковому словарю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2900218"/>
            <a:ext cx="7878619" cy="3141145"/>
          </a:xfrm>
        </p:spPr>
        <p:txBody>
          <a:bodyPr>
            <a:normAutofit/>
          </a:bodyPr>
          <a:lstStyle/>
          <a:p>
            <a:r>
              <a:rPr lang="ru-RU" sz="2400" dirty="0"/>
              <a:t>1. Имея курс на остров Ява, наш катер шёл полным ходом. Мой брат поступил сразу на второй курс медицинского факультета. </a:t>
            </a:r>
          </a:p>
          <a:p>
            <a:endParaRPr lang="ru-RU" sz="2400" dirty="0"/>
          </a:p>
          <a:p>
            <a:r>
              <a:rPr lang="ru-RU" sz="2400" dirty="0"/>
              <a:t>2. Основной мотив поэзии </a:t>
            </a:r>
            <a:r>
              <a:rPr lang="ru-RU" sz="2400" dirty="0" err="1"/>
              <a:t>М.Ю.Лермонтова</a:t>
            </a:r>
            <a:r>
              <a:rPr lang="ru-RU" sz="2400" dirty="0"/>
              <a:t> – одиночество. Привести мотивы в пользу своего решения. </a:t>
            </a:r>
          </a:p>
        </p:txBody>
      </p:sp>
    </p:spTree>
    <p:extLst>
      <p:ext uri="{BB962C8B-B14F-4D97-AF65-F5344CB8AC3E}">
        <p14:creationId xmlns:p14="http://schemas.microsoft.com/office/powerpoint/2010/main" val="2661438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Отгадайте загадку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</a:rPr>
              <a:t>Он у плиты творит, </a:t>
            </a:r>
          </a:p>
          <a:p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</a:rPr>
              <a:t>Как на крыльях он парит. </a:t>
            </a:r>
          </a:p>
          <a:p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</a:rPr>
              <a:t>Все бурлит вокруг него, </a:t>
            </a:r>
          </a:p>
          <a:p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</a:rPr>
              <a:t>Кухня – кузница его.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20659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7819" y="624110"/>
            <a:ext cx="7056582" cy="1280890"/>
          </a:xfrm>
        </p:spPr>
        <p:txBody>
          <a:bodyPr>
            <a:normAutofit fontScale="90000"/>
          </a:bodyPr>
          <a:lstStyle/>
          <a:p>
            <a:r>
              <a:rPr lang="ru-RU" dirty="0"/>
              <a:t>Напишите профессионализмы к слову ПОВАР</a:t>
            </a:r>
          </a:p>
        </p:txBody>
      </p:sp>
      <p:pic>
        <p:nvPicPr>
          <p:cNvPr id="1026" name="Picture 2" descr="https://www.clipartkey.com/mpngs/m/120-1208847_chef-pizzeri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1" y="1597889"/>
            <a:ext cx="4767322" cy="558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26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655" y="1560945"/>
            <a:ext cx="7305963" cy="1884219"/>
          </a:xfrm>
        </p:spPr>
        <p:txBody>
          <a:bodyPr/>
          <a:lstStyle/>
          <a:p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4667" y="7505234"/>
            <a:ext cx="4904574" cy="8179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ds03.infourok.ru/uploads/ex/0995/00028e1c-89ecac59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51" y="154274"/>
            <a:ext cx="8601076" cy="6450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2807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5.infourok.ru/uploads/ex/0694/0008e033-d30584f0/img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5" t="17917" r="25218" b="3195"/>
          <a:stretch/>
        </p:blipFill>
        <p:spPr bwMode="auto">
          <a:xfrm>
            <a:off x="609599" y="210827"/>
            <a:ext cx="7730473" cy="651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8846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3456" y="249382"/>
            <a:ext cx="6567054" cy="581891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мы так говорим? </a:t>
            </a:r>
            <a:b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091" y="914400"/>
            <a:ext cx="8802254" cy="59435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Грош цена</a:t>
            </a: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000" b="1" dirty="0">
                <a:latin typeface="Calibri" panose="020F0502020204030204" pitchFamily="34" charset="0"/>
                <a:cs typeface="Calibri" panose="020F0502020204030204" pitchFamily="34" charset="0"/>
              </a:rPr>
              <a:t>Грош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 — 1. Медная монета достоинством в две копейки (в Российском государстве 1654-1838 гг.), позднее — в полкопейки (в Российском государстве 1838-1917 гг.). 2. перен. разг. Очень низкая цена чего-либо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endParaRPr lang="ru-RU" sz="28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ru-RU" sz="28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Беречь как зеницу ока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1.«Зеница ока»- это глазное яблоко. 2. </a:t>
            </a:r>
            <a:r>
              <a:rPr lang="ru-RU" sz="24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перен.</a:t>
            </a:r>
            <a:r>
              <a:rPr lang="ru-RU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Оберегать</a:t>
            </a: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 что-то, как самую значимую ценность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устаревшие слова. Определите, которое из них является </a:t>
            </a:r>
            <a:r>
              <a:rPr lang="ru-RU" sz="28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историзмом</a:t>
            </a: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      которое- </a:t>
            </a:r>
            <a:r>
              <a:rPr lang="ru-RU" sz="2800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архаизмом</a:t>
            </a:r>
            <a:endParaRPr lang="ru-RU" b="1" i="1" dirty="0">
              <a:solidFill>
                <a:srgbClr val="00B050"/>
              </a:solidFill>
            </a:endParaRPr>
          </a:p>
          <a:p>
            <a:endParaRPr lang="ru-RU" dirty="0"/>
          </a:p>
        </p:txBody>
      </p:sp>
      <p:pic>
        <p:nvPicPr>
          <p:cNvPr id="1028" name="Picture 4" descr="https://rarecoins.ru/assets/images/foto-lotov/013-13_k6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885" y="2636982"/>
            <a:ext cx="2749932" cy="132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552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ds02.infourok.ru/uploads/ex/04ae/00008d65-78cb4bb3/640/img1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4767" r="8892" b="8091"/>
          <a:stretch/>
        </p:blipFill>
        <p:spPr bwMode="auto">
          <a:xfrm>
            <a:off x="609599" y="698809"/>
            <a:ext cx="7926479" cy="5563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994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https://fsd.kopilkaurokov.ru/uploads/user_file_5525eb14a20bf/konspiekt-uroka-po-russkomu-iazyku-na-tiemu-ustarievshiie-slova-nieologhizmy_1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812801"/>
            <a:ext cx="8478746" cy="499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002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9-66.userapi.com/c855436/v855436737/f6378/Wj81w1rlKz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9" y="624110"/>
            <a:ext cx="7762970" cy="582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6833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1007/00087476-ddf3818c/img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2"/>
          <a:stretch/>
        </p:blipFill>
        <p:spPr bwMode="auto">
          <a:xfrm>
            <a:off x="0" y="1034473"/>
            <a:ext cx="9144000" cy="547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 flipH="1">
            <a:off x="2253673" y="221673"/>
            <a:ext cx="5846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Заимствованные слова</a:t>
            </a:r>
          </a:p>
        </p:txBody>
      </p:sp>
    </p:spTree>
    <p:extLst>
      <p:ext uri="{BB962C8B-B14F-4D97-AF65-F5344CB8AC3E}">
        <p14:creationId xmlns:p14="http://schemas.microsoft.com/office/powerpoint/2010/main" val="26603420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8" y="1366982"/>
            <a:ext cx="7813965" cy="4674381"/>
          </a:xfrm>
        </p:spPr>
        <p:txBody>
          <a:bodyPr>
            <a:noAutofit/>
          </a:bodyPr>
          <a:lstStyle/>
          <a:p>
            <a:r>
              <a:rPr lang="ru-RU" sz="3200" dirty="0"/>
              <a:t>Замените заимствованные слова русскими:</a:t>
            </a:r>
          </a:p>
          <a:p>
            <a:endParaRPr lang="ru-RU" sz="3200" dirty="0"/>
          </a:p>
          <a:p>
            <a:r>
              <a:rPr lang="ru-RU" sz="3200" dirty="0">
                <a:solidFill>
                  <a:srgbClr val="FF0000"/>
                </a:solidFill>
              </a:rPr>
              <a:t>Трасса-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Дискуссия-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Авеню-</a:t>
            </a:r>
          </a:p>
          <a:p>
            <a:r>
              <a:rPr lang="ru-RU" sz="3200" dirty="0">
                <a:solidFill>
                  <a:srgbClr val="FF0000"/>
                </a:solidFill>
              </a:rPr>
              <a:t>Триумф-</a:t>
            </a:r>
          </a:p>
        </p:txBody>
      </p:sp>
    </p:spTree>
    <p:extLst>
      <p:ext uri="{BB962C8B-B14F-4D97-AF65-F5344CB8AC3E}">
        <p14:creationId xmlns:p14="http://schemas.microsoft.com/office/powerpoint/2010/main" val="2225129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236" y="314036"/>
            <a:ext cx="7703128" cy="1590964"/>
          </a:xfrm>
        </p:spPr>
        <p:txBody>
          <a:bodyPr>
            <a:normAutofit/>
          </a:bodyPr>
          <a:lstStyle/>
          <a:p>
            <a:r>
              <a:rPr lang="ru-RU" sz="3200" dirty="0"/>
              <a:t>Угадайте, из какого языка пришли данные слова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199" y="1819564"/>
            <a:ext cx="4604327" cy="431136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Флот</a:t>
            </a:r>
          </a:p>
          <a:p>
            <a:r>
              <a:rPr lang="ru-RU" dirty="0">
                <a:solidFill>
                  <a:srgbClr val="FF0000"/>
                </a:solidFill>
              </a:rPr>
              <a:t>Восклицание</a:t>
            </a:r>
            <a:r>
              <a:rPr lang="ru-RU" sz="3200" dirty="0">
                <a:solidFill>
                  <a:srgbClr val="FF0000"/>
                </a:solidFill>
              </a:rPr>
              <a:t> </a:t>
            </a:r>
            <a:r>
              <a:rPr lang="ru-RU" sz="3200" i="1" dirty="0">
                <a:solidFill>
                  <a:srgbClr val="FF0000"/>
                </a:solidFill>
              </a:rPr>
              <a:t>«браво»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Курага</a:t>
            </a:r>
          </a:p>
          <a:p>
            <a:r>
              <a:rPr lang="ru-RU" sz="3200" dirty="0">
                <a:solidFill>
                  <a:srgbClr val="FF0000"/>
                </a:solidFill>
              </a:rPr>
              <a:t>Футбол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Медальон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Пельмени</a:t>
            </a:r>
          </a:p>
          <a:p>
            <a:r>
              <a:rPr lang="ru-RU" sz="3200" dirty="0">
                <a:solidFill>
                  <a:srgbClr val="FF0000"/>
                </a:solidFill>
              </a:rPr>
              <a:t>Шпион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24218" y="1819564"/>
            <a:ext cx="4262581" cy="431136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Голландский</a:t>
            </a:r>
          </a:p>
          <a:p>
            <a:r>
              <a:rPr lang="ru-RU" sz="3200" dirty="0" err="1">
                <a:solidFill>
                  <a:srgbClr val="002060"/>
                </a:solidFill>
              </a:rPr>
              <a:t>Тюрский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>
                <a:solidFill>
                  <a:srgbClr val="002060"/>
                </a:solidFill>
              </a:rPr>
              <a:t>Итальянский</a:t>
            </a:r>
          </a:p>
          <a:p>
            <a:r>
              <a:rPr lang="ru-RU" sz="3200" dirty="0">
                <a:solidFill>
                  <a:srgbClr val="002060"/>
                </a:solidFill>
              </a:rPr>
              <a:t>Французский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Английский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Коми-пермяцкий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Немецкий</a:t>
            </a:r>
          </a:p>
        </p:txBody>
      </p:sp>
    </p:spTree>
    <p:extLst>
      <p:ext uri="{BB962C8B-B14F-4D97-AF65-F5344CB8AC3E}">
        <p14:creationId xmlns:p14="http://schemas.microsoft.com/office/powerpoint/2010/main" val="28086373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3236" y="314036"/>
            <a:ext cx="7703128" cy="1590964"/>
          </a:xfrm>
        </p:spPr>
        <p:txBody>
          <a:bodyPr>
            <a:normAutofit/>
          </a:bodyPr>
          <a:lstStyle/>
          <a:p>
            <a:r>
              <a:rPr lang="ru-RU" sz="3200" dirty="0"/>
              <a:t>Угадайте, из какого языка пришли данные слова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199" y="1819564"/>
            <a:ext cx="4604327" cy="431136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Флот</a:t>
            </a:r>
          </a:p>
          <a:p>
            <a:r>
              <a:rPr lang="ru-RU" dirty="0">
                <a:solidFill>
                  <a:srgbClr val="FF0000"/>
                </a:solidFill>
              </a:rPr>
              <a:t>Восклицание</a:t>
            </a:r>
            <a:r>
              <a:rPr lang="ru-RU" sz="3200" dirty="0">
                <a:solidFill>
                  <a:srgbClr val="FF0000"/>
                </a:solidFill>
              </a:rPr>
              <a:t> </a:t>
            </a:r>
            <a:r>
              <a:rPr lang="ru-RU" sz="3200" i="1" dirty="0">
                <a:solidFill>
                  <a:srgbClr val="FF0000"/>
                </a:solidFill>
              </a:rPr>
              <a:t>«браво»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Курага</a:t>
            </a:r>
          </a:p>
          <a:p>
            <a:r>
              <a:rPr lang="ru-RU" sz="3200" dirty="0">
                <a:solidFill>
                  <a:srgbClr val="FF0000"/>
                </a:solidFill>
              </a:rPr>
              <a:t>Футбол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Медальон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Пельмени</a:t>
            </a:r>
          </a:p>
          <a:p>
            <a:r>
              <a:rPr lang="ru-RU" sz="3200" dirty="0">
                <a:solidFill>
                  <a:srgbClr val="FF0000"/>
                </a:solidFill>
              </a:rPr>
              <a:t>Шпион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24218" y="1819564"/>
            <a:ext cx="4262581" cy="431136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Голландский</a:t>
            </a:r>
          </a:p>
          <a:p>
            <a:r>
              <a:rPr lang="ru-RU" sz="3200" dirty="0" err="1">
                <a:solidFill>
                  <a:srgbClr val="002060"/>
                </a:solidFill>
              </a:rPr>
              <a:t>Тюрский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>
                <a:solidFill>
                  <a:srgbClr val="002060"/>
                </a:solidFill>
              </a:rPr>
              <a:t>Итальянский</a:t>
            </a:r>
          </a:p>
          <a:p>
            <a:r>
              <a:rPr lang="ru-RU" sz="3200" dirty="0">
                <a:solidFill>
                  <a:srgbClr val="002060"/>
                </a:solidFill>
              </a:rPr>
              <a:t>Французский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Английский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Коми-пермяцкий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Немецкий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142836" y="2142837"/>
            <a:ext cx="2105891" cy="161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248727" y="2780145"/>
            <a:ext cx="332509" cy="4248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493818" y="2780145"/>
            <a:ext cx="1995055" cy="628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2493818" y="3990109"/>
            <a:ext cx="1995055" cy="618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4" idx="1"/>
          </p:cNvCxnSpPr>
          <p:nvPr/>
        </p:nvCxnSpPr>
        <p:spPr>
          <a:xfrm flipV="1">
            <a:off x="3057236" y="3975245"/>
            <a:ext cx="1366982" cy="633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3057236" y="5218545"/>
            <a:ext cx="1366982" cy="9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2493819" y="5754255"/>
            <a:ext cx="1930399" cy="92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0976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55" y="1034472"/>
            <a:ext cx="7924800" cy="12007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7927" y="720436"/>
            <a:ext cx="6589200" cy="128089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6" name="Picture 4" descr="https://sibirds.ru/photos/0545/002/054500958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10" y="2798618"/>
            <a:ext cx="4267911" cy="304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702021" y="2834103"/>
            <a:ext cx="4636655" cy="301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724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90" y="1099127"/>
            <a:ext cx="8866909" cy="951346"/>
          </a:xfrm>
          <a:prstGeom prst="rect">
            <a:avLst/>
          </a:prstGeom>
        </p:spPr>
      </p:pic>
      <p:pic>
        <p:nvPicPr>
          <p:cNvPr id="3" name="Picture 2" descr="C:\Users\User\Pictures\img_14197151_98_2.jpgсовя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092" y="2271329"/>
            <a:ext cx="4110182" cy="2670414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5054" y="2161309"/>
            <a:ext cx="4350328" cy="308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29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Редактирование текста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7892" y="1608068"/>
            <a:ext cx="6816436" cy="44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4694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383838"/>
                </a:solidFill>
                <a:latin typeface="Open Sans"/>
              </a:rPr>
              <a:t>НАДЕТЬ - ОДЕТЬ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4255" y="1431637"/>
            <a:ext cx="8294254" cy="500610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383838"/>
                </a:solidFill>
                <a:latin typeface="Open Sans"/>
              </a:rPr>
              <a:t>В каком предложении вместо слова одеть нужно употребить слово НАДЕТЬ? </a:t>
            </a:r>
          </a:p>
          <a:p>
            <a:r>
              <a:rPr lang="ru-RU" sz="2800" dirty="0">
                <a:solidFill>
                  <a:srgbClr val="383838"/>
                </a:solidFill>
                <a:latin typeface="Open Sans"/>
              </a:rPr>
              <a:t>1) После вчерашнего ливня в туфлях и улицу не перейдёшь, придётся одеть охотничьи сапоги.</a:t>
            </a:r>
          </a:p>
          <a:p>
            <a:r>
              <a:rPr lang="ru-RU" sz="2800" dirty="0">
                <a:solidFill>
                  <a:srgbClr val="383838"/>
                </a:solidFill>
                <a:latin typeface="Open Sans"/>
              </a:rPr>
              <a:t> 2) Дарья Александровна обдумывала, как потеплее одеть детей завтра. </a:t>
            </a:r>
          </a:p>
          <a:p>
            <a:r>
              <a:rPr lang="ru-RU" sz="2800" dirty="0">
                <a:solidFill>
                  <a:srgbClr val="383838"/>
                </a:solidFill>
                <a:latin typeface="Open Sans"/>
              </a:rPr>
              <a:t>3) Хвойный лес одел все горы и подошёл вплотную к морю.</a:t>
            </a:r>
          </a:p>
          <a:p>
            <a:r>
              <a:rPr lang="ru-RU" sz="2800" dirty="0">
                <a:solidFill>
                  <a:srgbClr val="383838"/>
                </a:solidFill>
                <a:latin typeface="Open Sans"/>
              </a:rPr>
              <a:t> 4) Танцоров одели в национальные костюмы.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5349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3.infourok.ru/uploads/ex/03a0/0002af37-6d025e61/310/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609600"/>
            <a:ext cx="7579909" cy="5672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948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ОСВОИТЬ - УСВОИТЬ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073" y="1413165"/>
            <a:ext cx="7906327" cy="4913744"/>
          </a:xfrm>
        </p:spPr>
        <p:txBody>
          <a:bodyPr/>
          <a:lstStyle/>
          <a:p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каком предложении вместо слова ОСВОИТЬ нужно употребить УСВОИТЬ?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1) Завод ОСВОИЛ выпуск новой продукции.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2) Ученик сумел быстро ОСВОИТЬ новый материал.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3) Жители деревни решили ОСВОИТЬ новые земли для посева зерновых культур.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4) Пришлось ОСВОИТЬ новую технику. 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73304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752" y="3223490"/>
            <a:ext cx="8704062" cy="171712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Слова Лексика Многозначные слова Однозначные слова Переносное значение слова..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10977" r="4842" b="13915"/>
          <a:stretch/>
        </p:blipFill>
        <p:spPr bwMode="auto">
          <a:xfrm>
            <a:off x="188226" y="775854"/>
            <a:ext cx="8955774" cy="537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4908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1273" y="1431635"/>
            <a:ext cx="7703127" cy="5190837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Освоить – овладеть, довести до состояния годности. </a:t>
            </a:r>
          </a:p>
          <a:p>
            <a:pPr marL="0" indent="0">
              <a:buNone/>
            </a:pP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Усваивать – 1) делать своим, свойственным, присущим себе. 2) запоминать, выучивать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499533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38036"/>
            <a:ext cx="8229600" cy="4111914"/>
          </a:xfrm>
        </p:spPr>
        <p:txBody>
          <a:bodyPr/>
          <a:lstStyle/>
          <a:p>
            <a:r>
              <a:rPr lang="ru-RU" dirty="0">
                <a:solidFill>
                  <a:schemeClr val="accent4">
                    <a:lumMod val="10000"/>
                  </a:schemeClr>
                </a:solidFill>
              </a:rPr>
              <a:t>Мой первый слог есть на лице,</a:t>
            </a:r>
            <a:br>
              <a:rPr lang="ru-RU" dirty="0">
                <a:solidFill>
                  <a:schemeClr val="accent4">
                    <a:lumMod val="10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10000"/>
                  </a:schemeClr>
                </a:solidFill>
              </a:rPr>
              <a:t>второй есть у оленя.</a:t>
            </a:r>
            <a:br>
              <a:rPr lang="ru-RU" dirty="0">
                <a:solidFill>
                  <a:schemeClr val="accent4">
                    <a:lumMod val="10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10000"/>
                  </a:schemeClr>
                </a:solidFill>
              </a:rPr>
              <a:t>Соедини их гласной и тогда</a:t>
            </a:r>
            <a:br>
              <a:rPr lang="ru-RU" dirty="0">
                <a:solidFill>
                  <a:schemeClr val="accent4">
                    <a:lumMod val="10000"/>
                  </a:schemeClr>
                </a:solidFill>
              </a:rPr>
            </a:br>
            <a:r>
              <a:rPr lang="ru-RU" dirty="0">
                <a:solidFill>
                  <a:schemeClr val="accent4">
                    <a:lumMod val="10000"/>
                  </a:schemeClr>
                </a:solidFill>
              </a:rPr>
              <a:t>легко получишь зверя.</a:t>
            </a:r>
            <a:br>
              <a:rPr lang="ru-RU" dirty="0">
                <a:solidFill>
                  <a:schemeClr val="accent4">
                    <a:lumMod val="10000"/>
                  </a:schemeClr>
                </a:solidFill>
              </a:rPr>
            </a:br>
            <a:endParaRPr lang="ru-RU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900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271751"/>
          </a:xfrm>
        </p:spPr>
        <p:txBody>
          <a:bodyPr/>
          <a:lstStyle/>
          <a:p>
            <a:r>
              <a:rPr lang="ru-RU" sz="7200" dirty="0">
                <a:solidFill>
                  <a:schemeClr val="accent4">
                    <a:lumMod val="10000"/>
                  </a:schemeClr>
                </a:solidFill>
              </a:rPr>
              <a:t>Нос + рог = носорог</a:t>
            </a:r>
          </a:p>
        </p:txBody>
      </p:sp>
      <p:pic>
        <p:nvPicPr>
          <p:cNvPr id="7172" name="Picture 4" descr="https://placepic.ru/wp-content/uploads/2019/06/grass-wildlife-wild-park-mammal-fauna-rhino-rhinoceros-animals-mammals-safari-indian-elephant-8348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435" y="2640505"/>
            <a:ext cx="5628628" cy="374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5331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345989" y="753761"/>
            <a:ext cx="8714883" cy="4492493"/>
          </a:xfrm>
        </p:spPr>
        <p:txBody>
          <a:bodyPr/>
          <a:lstStyle/>
          <a:p>
            <a:pPr algn="l"/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Мой первый слог- предлог,</a:t>
            </a:r>
            <a:br>
              <a:rPr lang="ru-RU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 во втором мы проживем все лето,</a:t>
            </a:r>
            <a:br>
              <a:rPr lang="ru-RU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 целое от нас и вас </a:t>
            </a:r>
            <a:br>
              <a:rPr lang="ru-RU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solidFill>
                  <a:schemeClr val="accent4">
                    <a:lumMod val="1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давно уж ждет ответа.</a:t>
            </a:r>
          </a:p>
        </p:txBody>
      </p:sp>
    </p:spTree>
    <p:extLst>
      <p:ext uri="{BB962C8B-B14F-4D97-AF65-F5344CB8AC3E}">
        <p14:creationId xmlns:p14="http://schemas.microsoft.com/office/powerpoint/2010/main" val="67259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160639" y="1173018"/>
            <a:ext cx="8896864" cy="1810327"/>
          </a:xfrm>
        </p:spPr>
        <p:txBody>
          <a:bodyPr>
            <a:normAutofit fontScale="90000"/>
          </a:bodyPr>
          <a:lstStyle/>
          <a:p>
            <a:r>
              <a:rPr lang="ru-RU" sz="7200" b="1" dirty="0">
                <a:solidFill>
                  <a:schemeClr val="accent4">
                    <a:lumMod val="10000"/>
                  </a:schemeClr>
                </a:solidFill>
              </a:rPr>
              <a:t>За + дача = задача</a:t>
            </a:r>
          </a:p>
        </p:txBody>
      </p:sp>
      <p:pic>
        <p:nvPicPr>
          <p:cNvPr id="8194" name="Picture 2" descr="https://ds02.infourok.ru/uploads/ex/09b2/00026729-7e08f68c/img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3" y="2959822"/>
            <a:ext cx="5033818" cy="377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6730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170545"/>
            <a:ext cx="8229600" cy="3639127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С П – на дереве весною,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С Т – писать кончаешь мною,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С Б – я тара в магазине,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С К – в болотистой низине.</a:t>
            </a:r>
          </a:p>
        </p:txBody>
      </p:sp>
    </p:spTree>
    <p:extLst>
      <p:ext uri="{BB962C8B-B14F-4D97-AF65-F5344CB8AC3E}">
        <p14:creationId xmlns:p14="http://schemas.microsoft.com/office/powerpoint/2010/main" val="26717595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Grp="1" noChangeArrowheads="1"/>
          </p:cNvSpPr>
          <p:nvPr>
            <p:ph type="title"/>
          </p:nvPr>
        </p:nvSpPr>
        <p:spPr>
          <a:xfrm>
            <a:off x="556054" y="249925"/>
            <a:ext cx="8229600" cy="5735239"/>
          </a:xfrm>
        </p:spPr>
        <p:txBody>
          <a:bodyPr/>
          <a:lstStyle/>
          <a:p>
            <a:r>
              <a:rPr lang="ru-RU" sz="7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Почка</a:t>
            </a:r>
            <a:br>
              <a:rPr lang="ru-RU" sz="7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7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Точка</a:t>
            </a:r>
            <a:br>
              <a:rPr lang="ru-RU" sz="7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7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Бочка</a:t>
            </a:r>
            <a:br>
              <a:rPr lang="ru-RU" sz="7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72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Кочка</a:t>
            </a:r>
          </a:p>
        </p:txBody>
      </p:sp>
    </p:spTree>
    <p:extLst>
      <p:ext uri="{BB962C8B-B14F-4D97-AF65-F5344CB8AC3E}">
        <p14:creationId xmlns:p14="http://schemas.microsoft.com/office/powerpoint/2010/main" val="2672039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904489"/>
          </a:xfrm>
        </p:spPr>
        <p:txBody>
          <a:bodyPr/>
          <a:lstStyle/>
          <a:p>
            <a:br>
              <a:rPr lang="ru-RU" dirty="0">
                <a:solidFill>
                  <a:srgbClr val="002060"/>
                </a:solidFill>
              </a:rPr>
            </a:br>
            <a:br>
              <a:rPr lang="ru-RU" dirty="0">
                <a:solidFill>
                  <a:srgbClr val="002060"/>
                </a:solidFill>
              </a:rPr>
            </a:br>
            <a:br>
              <a:rPr lang="ru-RU" dirty="0">
                <a:solidFill>
                  <a:srgbClr val="002060"/>
                </a:solidFill>
              </a:rPr>
            </a:br>
            <a:r>
              <a:rPr lang="ru-RU" sz="4400" dirty="0">
                <a:solidFill>
                  <a:srgbClr val="002060"/>
                </a:solidFill>
              </a:rPr>
              <a:t>С К – в полях меня найдете,</a:t>
            </a:r>
            <a:br>
              <a:rPr lang="ru-RU" sz="4400" dirty="0">
                <a:solidFill>
                  <a:srgbClr val="002060"/>
                </a:solidFill>
              </a:rPr>
            </a:br>
            <a:r>
              <a:rPr lang="ru-RU" sz="4400" dirty="0">
                <a:solidFill>
                  <a:srgbClr val="002060"/>
                </a:solidFill>
              </a:rPr>
              <a:t>С Г – романсы запоете, </a:t>
            </a:r>
            <a:br>
              <a:rPr lang="ru-RU" sz="4400" dirty="0">
                <a:solidFill>
                  <a:srgbClr val="002060"/>
                </a:solidFill>
              </a:rPr>
            </a:br>
            <a:r>
              <a:rPr lang="ru-RU" sz="4400" dirty="0">
                <a:solidFill>
                  <a:srgbClr val="002060"/>
                </a:solidFill>
              </a:rPr>
              <a:t>С В – косички заплетете.</a:t>
            </a:r>
          </a:p>
        </p:txBody>
      </p:sp>
    </p:spTree>
    <p:extLst>
      <p:ext uri="{BB962C8B-B14F-4D97-AF65-F5344CB8AC3E}">
        <p14:creationId xmlns:p14="http://schemas.microsoft.com/office/powerpoint/2010/main" val="11735165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0"/>
            <a:ext cx="8229600" cy="5184775"/>
          </a:xfrm>
        </p:spPr>
        <p:txBody>
          <a:bodyPr/>
          <a:lstStyle/>
          <a:p>
            <a:r>
              <a:rPr lang="ru-RU" sz="6600" dirty="0">
                <a:solidFill>
                  <a:srgbClr val="002060"/>
                </a:solidFill>
              </a:rPr>
              <a:t>Колос</a:t>
            </a:r>
            <a:br>
              <a:rPr lang="ru-RU" sz="6600" dirty="0">
                <a:solidFill>
                  <a:srgbClr val="002060"/>
                </a:solidFill>
              </a:rPr>
            </a:br>
            <a:r>
              <a:rPr lang="ru-RU" sz="6600" dirty="0">
                <a:solidFill>
                  <a:srgbClr val="002060"/>
                </a:solidFill>
              </a:rPr>
              <a:t>Голос</a:t>
            </a:r>
            <a:br>
              <a:rPr lang="ru-RU" sz="6600" dirty="0">
                <a:solidFill>
                  <a:srgbClr val="002060"/>
                </a:solidFill>
              </a:rPr>
            </a:br>
            <a:r>
              <a:rPr lang="ru-RU" sz="6600" dirty="0">
                <a:solidFill>
                  <a:srgbClr val="002060"/>
                </a:solidFill>
              </a:rPr>
              <a:t>Волос</a:t>
            </a:r>
          </a:p>
        </p:txBody>
      </p:sp>
    </p:spTree>
    <p:extLst>
      <p:ext uri="{BB962C8B-B14F-4D97-AF65-F5344CB8AC3E}">
        <p14:creationId xmlns:p14="http://schemas.microsoft.com/office/powerpoint/2010/main" val="31878992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8288" y="4285939"/>
            <a:ext cx="6911595" cy="26634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816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Кто быстрее заменит все слова</a:t>
            </a:r>
            <a:r>
              <a:rPr lang="ru-RU" i="1" dirty="0"/>
              <a:t> </a:t>
            </a:r>
            <a:r>
              <a:rPr lang="ru-RU" dirty="0">
                <a:solidFill>
                  <a:srgbClr val="C00000"/>
                </a:solidFill>
              </a:rPr>
              <a:t>синонимами</a:t>
            </a:r>
            <a:r>
              <a:rPr lang="ru-RU" dirty="0"/>
              <a:t>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Доктор прописал пациенту инъекцию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907" y="3652157"/>
            <a:ext cx="4636765" cy="297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957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91" y="609600"/>
            <a:ext cx="8174182" cy="1320800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997528"/>
            <a:ext cx="2955637" cy="2246806"/>
          </a:xfrm>
        </p:spPr>
        <p:txBody>
          <a:bodyPr>
            <a:normAutofit fontScale="92500" lnSpcReduction="10000"/>
          </a:bodyPr>
          <a:lstStyle/>
          <a:p>
            <a:r>
              <a:rPr lang="ru-RU" sz="4000" b="1" dirty="0"/>
              <a:t>Доктор прописал пациенту инъекцию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455" y="3419611"/>
            <a:ext cx="4239491" cy="27242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24946" y="3244334"/>
            <a:ext cx="27062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Врач назначил больному  уколы</a:t>
            </a:r>
          </a:p>
        </p:txBody>
      </p:sp>
    </p:spTree>
    <p:extLst>
      <p:ext uri="{BB962C8B-B14F-4D97-AF65-F5344CB8AC3E}">
        <p14:creationId xmlns:p14="http://schemas.microsoft.com/office/powerpoint/2010/main" val="3257488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491" y="609600"/>
            <a:ext cx="8368145" cy="1320800"/>
          </a:xfrm>
        </p:spPr>
        <p:txBody>
          <a:bodyPr>
            <a:normAutofit/>
          </a:bodyPr>
          <a:lstStyle/>
          <a:p>
            <a:r>
              <a:rPr lang="ru-RU" dirty="0"/>
              <a:t>Кто быстрее заменит все слова</a:t>
            </a:r>
            <a:r>
              <a:rPr lang="ru-RU" i="1" dirty="0"/>
              <a:t> (кроме служебных) </a:t>
            </a:r>
            <a:r>
              <a:rPr lang="ru-RU" dirty="0">
                <a:solidFill>
                  <a:srgbClr val="C00000"/>
                </a:solidFill>
              </a:rPr>
              <a:t>синонимами</a:t>
            </a:r>
            <a:r>
              <a:rPr lang="ru-RU" dirty="0"/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34474" y="2136706"/>
            <a:ext cx="3232726" cy="3767397"/>
          </a:xfrm>
        </p:spPr>
        <p:txBody>
          <a:bodyPr>
            <a:normAutofit/>
          </a:bodyPr>
          <a:lstStyle/>
          <a:p>
            <a:pPr marL="514350" indent="-514350" algn="ctr">
              <a:buFont typeface="Wingdings" panose="05000000000000000000" pitchFamily="2" charset="2"/>
              <a:buNone/>
              <a:defRPr/>
            </a:pPr>
            <a:r>
              <a:rPr lang="ru-RU" sz="2800" dirty="0"/>
              <a:t> </a:t>
            </a:r>
            <a:r>
              <a:rPr lang="ru-RU" sz="2800" b="1" dirty="0"/>
              <a:t>Караульный спрятался </a:t>
            </a:r>
          </a:p>
          <a:p>
            <a:pPr marL="514350" indent="-514350" algn="ctr">
              <a:buFont typeface="Wingdings" panose="05000000000000000000" pitchFamily="2" charset="2"/>
              <a:buNone/>
              <a:defRPr/>
            </a:pPr>
            <a:r>
              <a:rPr lang="ru-RU" sz="2800" b="1" dirty="0"/>
              <a:t>под </a:t>
            </a:r>
          </a:p>
          <a:p>
            <a:pPr marL="514350" indent="-514350" algn="ctr">
              <a:buFont typeface="Wingdings" panose="05000000000000000000" pitchFamily="2" charset="2"/>
              <a:buNone/>
              <a:defRPr/>
            </a:pPr>
            <a:r>
              <a:rPr lang="ru-RU" sz="2800" b="1" dirty="0"/>
              <a:t>кровлей </a:t>
            </a:r>
          </a:p>
          <a:p>
            <a:pPr marL="514350" indent="-514350" algn="ctr">
              <a:buFont typeface="Wingdings" panose="05000000000000000000" pitchFamily="2" charset="2"/>
              <a:buNone/>
              <a:defRPr/>
            </a:pPr>
            <a:r>
              <a:rPr lang="ru-RU" sz="2800" b="1" dirty="0"/>
              <a:t>здания</a:t>
            </a:r>
            <a:endParaRPr lang="ru-RU" sz="2800" dirty="0"/>
          </a:p>
        </p:txBody>
      </p:sp>
      <p:pic>
        <p:nvPicPr>
          <p:cNvPr id="1026" name="Picture 2" descr="https://146128.selcdn.ru/vdvrus.ru/files/items/46/a8/46a831956d073ca6a4e60edd997e180a_157891729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76"/>
          <a:stretch/>
        </p:blipFill>
        <p:spPr bwMode="auto">
          <a:xfrm>
            <a:off x="4267200" y="1745673"/>
            <a:ext cx="3066204" cy="316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963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146128.selcdn.ru/vdvrus.ru/files/items/46/a8/46a831956d073ca6a4e60edd997e180a_1578917292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9"/>
          <a:stretch/>
        </p:blipFill>
        <p:spPr bwMode="auto">
          <a:xfrm>
            <a:off x="3251198" y="2338336"/>
            <a:ext cx="2346037" cy="2628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45016" y="2487090"/>
            <a:ext cx="3048001" cy="35542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Сторож укрылся </a:t>
            </a:r>
          </a:p>
          <a:p>
            <a:pPr marL="0" indent="0">
              <a:buNone/>
            </a:pPr>
            <a:r>
              <a:rPr lang="ru-RU" sz="3200" dirty="0"/>
              <a:t> под крышей   дома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9600" y="2487090"/>
            <a:ext cx="264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buFont typeface="Wingdings" panose="05000000000000000000" pitchFamily="2" charset="2"/>
              <a:buNone/>
              <a:defRPr/>
            </a:pPr>
            <a:r>
              <a:rPr lang="ru-RU" sz="2800" b="1" dirty="0"/>
              <a:t>Караульный спрятался </a:t>
            </a:r>
          </a:p>
          <a:p>
            <a:pPr marL="514350" indent="-514350" algn="ctr">
              <a:buFont typeface="Wingdings" panose="05000000000000000000" pitchFamily="2" charset="2"/>
              <a:buNone/>
              <a:defRPr/>
            </a:pPr>
            <a:r>
              <a:rPr lang="ru-RU" sz="2800" b="1" dirty="0"/>
              <a:t>под </a:t>
            </a:r>
          </a:p>
          <a:p>
            <a:pPr marL="514350" indent="-514350" algn="ctr">
              <a:buFont typeface="Wingdings" panose="05000000000000000000" pitchFamily="2" charset="2"/>
              <a:buNone/>
              <a:defRPr/>
            </a:pPr>
            <a:r>
              <a:rPr lang="ru-RU" sz="2800" b="1" dirty="0"/>
              <a:t>кровлей</a:t>
            </a:r>
          </a:p>
          <a:p>
            <a:pPr marL="514350" indent="-514350" algn="ctr">
              <a:buFont typeface="Wingdings" panose="05000000000000000000" pitchFamily="2" charset="2"/>
              <a:buNone/>
              <a:defRPr/>
            </a:pPr>
            <a:r>
              <a:rPr lang="ru-RU" sz="2800" b="1" dirty="0"/>
              <a:t>здания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58511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99" y="609600"/>
            <a:ext cx="7148945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Кто быстрее заменит все слова</a:t>
            </a:r>
            <a:r>
              <a:rPr lang="ru-RU" i="1" dirty="0"/>
              <a:t> </a:t>
            </a:r>
            <a:r>
              <a:rPr lang="ru-RU" dirty="0">
                <a:solidFill>
                  <a:srgbClr val="C00000"/>
                </a:solidFill>
              </a:rPr>
              <a:t>антонимами</a:t>
            </a:r>
            <a:r>
              <a:rPr lang="ru-RU" dirty="0"/>
              <a:t>?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4946" y="2136706"/>
            <a:ext cx="3152763" cy="3767397"/>
          </a:xfrm>
        </p:spPr>
        <p:txBody>
          <a:bodyPr>
            <a:normAutofit/>
          </a:bodyPr>
          <a:lstStyle/>
          <a:p>
            <a:pPr marL="514350" indent="-514350" algn="ctr">
              <a:buFont typeface="Wingdings" panose="05000000000000000000" pitchFamily="2" charset="2"/>
              <a:buNone/>
            </a:pPr>
            <a:r>
              <a:rPr lang="ru-RU" sz="4000" b="1" dirty="0"/>
              <a:t>Наступает</a:t>
            </a:r>
          </a:p>
          <a:p>
            <a:pPr marL="514350" indent="-514350" algn="ctr">
              <a:buFont typeface="Wingdings" panose="05000000000000000000" pitchFamily="2" charset="2"/>
              <a:buNone/>
            </a:pPr>
            <a:r>
              <a:rPr lang="ru-RU" sz="4000" b="1" dirty="0"/>
              <a:t>летнее </a:t>
            </a:r>
          </a:p>
          <a:p>
            <a:pPr marL="514350" indent="-514350" algn="ctr">
              <a:buFont typeface="Wingdings" panose="05000000000000000000" pitchFamily="2" charset="2"/>
              <a:buNone/>
            </a:pPr>
            <a:r>
              <a:rPr lang="ru-RU" sz="4000" b="1" dirty="0"/>
              <a:t>утро</a:t>
            </a:r>
            <a:endParaRPr lang="ru-RU" sz="4000" dirty="0"/>
          </a:p>
        </p:txBody>
      </p:sp>
      <p:pic>
        <p:nvPicPr>
          <p:cNvPr id="3074" name="Picture 2" descr="https://avatars.mds.yandex.net/get-zen_doc/168279/pub_5cf2fbe423b3f000afdd8c73_5cf2feae5c133600b374e393/scale_120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709" y="2281382"/>
            <a:ext cx="5192135" cy="343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447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108364"/>
            <a:ext cx="3088109" cy="4932997"/>
          </a:xfrm>
        </p:spPr>
        <p:txBody>
          <a:bodyPr/>
          <a:lstStyle/>
          <a:p>
            <a:pPr marL="514350" lvl="0" indent="-514350" algn="ctr">
              <a:buClr>
                <a:srgbClr val="5FCBEF"/>
              </a:buClr>
              <a:buNone/>
            </a:pPr>
            <a:r>
              <a:rPr lang="ru-RU" sz="4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Наступает</a:t>
            </a:r>
          </a:p>
          <a:p>
            <a:pPr marL="514350" lvl="0" indent="-514350" algn="ctr">
              <a:buClr>
                <a:srgbClr val="5FCBEF"/>
              </a:buClr>
              <a:buNone/>
            </a:pPr>
            <a:r>
              <a:rPr lang="ru-RU" sz="4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летнее </a:t>
            </a:r>
          </a:p>
          <a:p>
            <a:pPr marL="514350" lvl="0" indent="-514350" algn="ctr">
              <a:buClr>
                <a:srgbClr val="5FCBEF"/>
              </a:buClr>
              <a:buNone/>
            </a:pPr>
            <a:r>
              <a:rPr lang="ru-RU" sz="4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утро</a:t>
            </a:r>
            <a:endParaRPr lang="ru-RU" sz="4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21964" y="-1927067"/>
            <a:ext cx="4663602" cy="3035431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>
                <a:solidFill>
                  <a:prstClr val="black">
                    <a:lumMod val="75000"/>
                    <a:lumOff val="25000"/>
                  </a:prstClr>
                </a:solidFill>
              </a:rPr>
              <a:t>Кончается зимний вечер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2" descr="https://avatars.mds.yandex.net/get-zen_doc/168279/pub_5cf2fbe423b3f000afdd8c73_5cf2feae5c133600b374e393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28" y="3822253"/>
            <a:ext cx="3876109" cy="25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s2.best-wallpaper.net/wallpaper/1920x1200/1401/Winter-evening-sunset-sky-clouds-snow-forest-house_1920x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101" y="383361"/>
            <a:ext cx="4396426" cy="2747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51055" y="3244334"/>
            <a:ext cx="34913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Кончается зимний вечер</a:t>
            </a:r>
          </a:p>
        </p:txBody>
      </p:sp>
    </p:spTree>
    <p:extLst>
      <p:ext uri="{BB962C8B-B14F-4D97-AF65-F5344CB8AC3E}">
        <p14:creationId xmlns:p14="http://schemas.microsoft.com/office/powerpoint/2010/main" val="2939759266"/>
      </p:ext>
    </p:extLst>
  </p:cSld>
  <p:clrMapOvr>
    <a:masterClrMapping/>
  </p:clrMapOvr>
</p:sld>
</file>

<file path=ppt/theme/theme1.xml><?xml version="1.0" encoding="utf-8"?>
<a:theme xmlns:a="http://schemas.openxmlformats.org/drawingml/2006/main" name="7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764</TotalTime>
  <Words>640</Words>
  <Application>Microsoft Office PowerPoint</Application>
  <PresentationFormat>Экран (4:3)</PresentationFormat>
  <Paragraphs>110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39</vt:i4>
      </vt:variant>
    </vt:vector>
  </HeadingPairs>
  <TitlesOfParts>
    <vt:vector size="52" baseType="lpstr">
      <vt:lpstr>Arial</vt:lpstr>
      <vt:lpstr>Arial Black</vt:lpstr>
      <vt:lpstr>Calibri</vt:lpstr>
      <vt:lpstr>Century Gothic</vt:lpstr>
      <vt:lpstr>Comic Sans MS</vt:lpstr>
      <vt:lpstr>Open Sans</vt:lpstr>
      <vt:lpstr>Times New Roman</vt:lpstr>
      <vt:lpstr>Verdana</vt:lpstr>
      <vt:lpstr>Wingdings</vt:lpstr>
      <vt:lpstr>Wingdings 3</vt:lpstr>
      <vt:lpstr>7_Пастель</vt:lpstr>
      <vt:lpstr>4_Склон</vt:lpstr>
      <vt:lpstr>Легкий дым</vt:lpstr>
      <vt:lpstr>Презентация PowerPoint</vt:lpstr>
      <vt:lpstr>Презентация PowerPoint</vt:lpstr>
      <vt:lpstr>Презентация PowerPoint</vt:lpstr>
      <vt:lpstr>Кто быстрее заменит все слова синонимами? </vt:lpstr>
      <vt:lpstr>Презентация PowerPoint</vt:lpstr>
      <vt:lpstr>Кто быстрее заменит все слова (кроме служебных) синонимами?</vt:lpstr>
      <vt:lpstr>Презентация PowerPoint</vt:lpstr>
      <vt:lpstr>Кто быстрее заменит все слова антонимами? </vt:lpstr>
      <vt:lpstr>Презентация PowerPoint</vt:lpstr>
      <vt:lpstr>Кто быстрее заменит все слова (кроме служебных) антонимами? </vt:lpstr>
      <vt:lpstr>Презентация PowerPoint</vt:lpstr>
      <vt:lpstr>Найдите в предложениях омонимы, определите их значение по Толковому словарю</vt:lpstr>
      <vt:lpstr>Отгадайте загадку</vt:lpstr>
      <vt:lpstr>Напишите профессионализмы к слову ПОВАР</vt:lpstr>
      <vt:lpstr>Презентация PowerPoint</vt:lpstr>
      <vt:lpstr>Презентация PowerPoint</vt:lpstr>
      <vt:lpstr>Почему мы так говорим?   </vt:lpstr>
      <vt:lpstr>Презентация PowerPoint</vt:lpstr>
      <vt:lpstr>Презентация PowerPoint</vt:lpstr>
      <vt:lpstr>Презентация PowerPoint</vt:lpstr>
      <vt:lpstr>Презентация PowerPoint</vt:lpstr>
      <vt:lpstr>Угадайте, из какого языка пришли данные слова</vt:lpstr>
      <vt:lpstr>Угадайте, из какого языка пришли данные слова</vt:lpstr>
      <vt:lpstr>Презентация PowerPoint</vt:lpstr>
      <vt:lpstr>Презентация PowerPoint</vt:lpstr>
      <vt:lpstr>Редактирование текста</vt:lpstr>
      <vt:lpstr>НАДЕТЬ - ОДЕТЬ</vt:lpstr>
      <vt:lpstr>Презентация PowerPoint</vt:lpstr>
      <vt:lpstr>ОСВОИТЬ - УСВОИТЬ</vt:lpstr>
      <vt:lpstr>Презентация PowerPoint</vt:lpstr>
      <vt:lpstr>Мой первый слог есть на лице, второй есть у оленя. Соедини их гласной и тогда легко получишь зверя. </vt:lpstr>
      <vt:lpstr>Нос + рог = носорог</vt:lpstr>
      <vt:lpstr>Мой первый слог- предлог, а во втором мы проживем все лето, а целое от нас и вас  давно уж ждет ответа.</vt:lpstr>
      <vt:lpstr>За + дача = задача</vt:lpstr>
      <vt:lpstr>С П – на дереве весною, С Т – писать кончаешь мною, С Б – я тара в магазине, С К – в болотистой низине.</vt:lpstr>
      <vt:lpstr>Почка Точка Бочка Кочка</vt:lpstr>
      <vt:lpstr>   С К – в полях меня найдете, С Г – романсы запоете,  С В – косички заплетете.</vt:lpstr>
      <vt:lpstr>Колос Голос Волос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Лингвистическая игра</dc:title>
  <dc:creator>User</dc:creator>
  <cp:lastModifiedBy>Илья Бычков</cp:lastModifiedBy>
  <cp:revision>63</cp:revision>
  <dcterms:created xsi:type="dcterms:W3CDTF">2016-10-13T11:39:04Z</dcterms:created>
  <dcterms:modified xsi:type="dcterms:W3CDTF">2021-11-28T11:38:32Z</dcterms:modified>
</cp:coreProperties>
</file>