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6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11430000" cy="6445250"/>
  <p:notesSz cx="11430000" cy="64452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732" y="5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57250" y="1998027"/>
            <a:ext cx="9715500" cy="135350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50" b="1" i="0">
                <a:solidFill>
                  <a:srgbClr val="EEEFF5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714500" y="3609340"/>
            <a:ext cx="8001000" cy="16113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6/11/2025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650" b="1" i="0">
                <a:solidFill>
                  <a:srgbClr val="EEEFF5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6/11/2025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650" b="1" i="0">
                <a:solidFill>
                  <a:srgbClr val="EEEFF5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71500" y="1482407"/>
            <a:ext cx="4972050" cy="42538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886450" y="1482407"/>
            <a:ext cx="4972050" cy="42538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6/11/2025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650" b="1" i="0">
                <a:solidFill>
                  <a:srgbClr val="EEEFF5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6/11/2025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6/11/2025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378867" y="1487487"/>
            <a:ext cx="1205865" cy="2825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50" b="1" i="0">
                <a:solidFill>
                  <a:srgbClr val="EEEFF5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71500" y="1482407"/>
            <a:ext cx="10287000" cy="42538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886200" y="5994082"/>
            <a:ext cx="3657600" cy="3222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71500" y="5994082"/>
            <a:ext cx="2628900" cy="3222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6/11/2025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229600" y="5994082"/>
            <a:ext cx="2628900" cy="3222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gamma.app/?utm_source=made-with-gamma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21.png"/><Relationship Id="rId7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png"/><Relationship Id="rId4" Type="http://schemas.openxmlformats.org/officeDocument/2006/relationships/hyperlink" Target="https://gamma.app/?utm_source=made-with-gamma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3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gamma.app/?utm_source=made-with-gamma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gamma.app/?utm_source=made-with-gamma" TargetMode="Externa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png"/><Relationship Id="rId4" Type="http://schemas.openxmlformats.org/officeDocument/2006/relationships/hyperlink" Target="https://gamma.app/?utm_source=made-with-gamma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png"/><Relationship Id="rId4" Type="http://schemas.openxmlformats.org/officeDocument/2006/relationships/hyperlink" Target="https://gamma.app/?utm_source=made-with-gamma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253"/>
            <a:ext cx="4286250" cy="6438645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4868710" y="1767433"/>
            <a:ext cx="2336165" cy="436245"/>
          </a:xfrm>
          <a:custGeom>
            <a:avLst/>
            <a:gdLst/>
            <a:ahLst/>
            <a:cxnLst/>
            <a:rect l="l" t="t" r="r" b="b"/>
            <a:pathLst>
              <a:path w="2336165" h="436244">
                <a:moveTo>
                  <a:pt x="32867" y="250837"/>
                </a:moveTo>
                <a:lnTo>
                  <a:pt x="0" y="289458"/>
                </a:lnTo>
                <a:lnTo>
                  <a:pt x="25077" y="312944"/>
                </a:lnTo>
                <a:lnTo>
                  <a:pt x="51879" y="329720"/>
                </a:lnTo>
                <a:lnTo>
                  <a:pt x="80995" y="339786"/>
                </a:lnTo>
                <a:lnTo>
                  <a:pt x="113017" y="343141"/>
                </a:lnTo>
                <a:lnTo>
                  <a:pt x="158376" y="335883"/>
                </a:lnTo>
                <a:lnTo>
                  <a:pt x="197171" y="314514"/>
                </a:lnTo>
                <a:lnTo>
                  <a:pt x="217889" y="290601"/>
                </a:lnTo>
                <a:lnTo>
                  <a:pt x="111760" y="290601"/>
                </a:lnTo>
                <a:lnTo>
                  <a:pt x="90515" y="288362"/>
                </a:lnTo>
                <a:lnTo>
                  <a:pt x="71213" y="281316"/>
                </a:lnTo>
                <a:lnTo>
                  <a:pt x="52461" y="268971"/>
                </a:lnTo>
                <a:lnTo>
                  <a:pt x="32867" y="250837"/>
                </a:lnTo>
                <a:close/>
              </a:path>
              <a:path w="2336165" h="436244">
                <a:moveTo>
                  <a:pt x="218691" y="52539"/>
                </a:moveTo>
                <a:lnTo>
                  <a:pt x="111340" y="52539"/>
                </a:lnTo>
                <a:lnTo>
                  <a:pt x="145054" y="58210"/>
                </a:lnTo>
                <a:lnTo>
                  <a:pt x="170311" y="74752"/>
                </a:lnTo>
                <a:lnTo>
                  <a:pt x="187012" y="101456"/>
                </a:lnTo>
                <a:lnTo>
                  <a:pt x="195059" y="137617"/>
                </a:lnTo>
                <a:lnTo>
                  <a:pt x="64262" y="137617"/>
                </a:lnTo>
                <a:lnTo>
                  <a:pt x="64262" y="189306"/>
                </a:lnTo>
                <a:lnTo>
                  <a:pt x="195999" y="189306"/>
                </a:lnTo>
                <a:lnTo>
                  <a:pt x="188987" y="233165"/>
                </a:lnTo>
                <a:lnTo>
                  <a:pt x="172243" y="264871"/>
                </a:lnTo>
                <a:lnTo>
                  <a:pt x="146317" y="284118"/>
                </a:lnTo>
                <a:lnTo>
                  <a:pt x="111760" y="290601"/>
                </a:lnTo>
                <a:lnTo>
                  <a:pt x="217889" y="290601"/>
                </a:lnTo>
                <a:lnTo>
                  <a:pt x="227382" y="279644"/>
                </a:lnTo>
                <a:lnTo>
                  <a:pt x="246989" y="231880"/>
                </a:lnTo>
                <a:lnTo>
                  <a:pt x="253974" y="171831"/>
                </a:lnTo>
                <a:lnTo>
                  <a:pt x="247261" y="111605"/>
                </a:lnTo>
                <a:lnTo>
                  <a:pt x="228197" y="63697"/>
                </a:lnTo>
                <a:lnTo>
                  <a:pt x="218691" y="52539"/>
                </a:lnTo>
                <a:close/>
              </a:path>
              <a:path w="2336165" h="436244">
                <a:moveTo>
                  <a:pt x="113017" y="0"/>
                </a:moveTo>
                <a:lnTo>
                  <a:pt x="82802" y="3577"/>
                </a:lnTo>
                <a:lnTo>
                  <a:pt x="54536" y="13463"/>
                </a:lnTo>
                <a:lnTo>
                  <a:pt x="29038" y="28391"/>
                </a:lnTo>
                <a:lnTo>
                  <a:pt x="7124" y="47091"/>
                </a:lnTo>
                <a:lnTo>
                  <a:pt x="40500" y="86334"/>
                </a:lnTo>
                <a:lnTo>
                  <a:pt x="57944" y="71035"/>
                </a:lnTo>
                <a:lnTo>
                  <a:pt x="75101" y="60531"/>
                </a:lnTo>
                <a:lnTo>
                  <a:pt x="92667" y="54480"/>
                </a:lnTo>
                <a:lnTo>
                  <a:pt x="111340" y="52539"/>
                </a:lnTo>
                <a:lnTo>
                  <a:pt x="218691" y="52539"/>
                </a:lnTo>
                <a:lnTo>
                  <a:pt x="198394" y="28718"/>
                </a:lnTo>
                <a:lnTo>
                  <a:pt x="159463" y="7281"/>
                </a:lnTo>
                <a:lnTo>
                  <a:pt x="113017" y="0"/>
                </a:lnTo>
                <a:close/>
              </a:path>
              <a:path w="2336165" h="436244">
                <a:moveTo>
                  <a:pt x="702005" y="0"/>
                </a:moveTo>
                <a:lnTo>
                  <a:pt x="655301" y="7734"/>
                </a:lnTo>
                <a:lnTo>
                  <a:pt x="615846" y="30027"/>
                </a:lnTo>
                <a:lnTo>
                  <a:pt x="585437" y="65510"/>
                </a:lnTo>
                <a:lnTo>
                  <a:pt x="565873" y="112815"/>
                </a:lnTo>
                <a:lnTo>
                  <a:pt x="558952" y="170573"/>
                </a:lnTo>
                <a:lnTo>
                  <a:pt x="565863" y="228466"/>
                </a:lnTo>
                <a:lnTo>
                  <a:pt x="585408" y="276256"/>
                </a:lnTo>
                <a:lnTo>
                  <a:pt x="615802" y="312356"/>
                </a:lnTo>
                <a:lnTo>
                  <a:pt x="655262" y="335180"/>
                </a:lnTo>
                <a:lnTo>
                  <a:pt x="702005" y="343141"/>
                </a:lnTo>
                <a:lnTo>
                  <a:pt x="748669" y="335180"/>
                </a:lnTo>
                <a:lnTo>
                  <a:pt x="788120" y="312356"/>
                </a:lnTo>
                <a:lnTo>
                  <a:pt x="806454" y="290601"/>
                </a:lnTo>
                <a:lnTo>
                  <a:pt x="702005" y="290601"/>
                </a:lnTo>
                <a:lnTo>
                  <a:pt x="666810" y="282457"/>
                </a:lnTo>
                <a:lnTo>
                  <a:pt x="640186" y="258881"/>
                </a:lnTo>
                <a:lnTo>
                  <a:pt x="623332" y="221158"/>
                </a:lnTo>
                <a:lnTo>
                  <a:pt x="617448" y="170573"/>
                </a:lnTo>
                <a:lnTo>
                  <a:pt x="623316" y="120300"/>
                </a:lnTo>
                <a:lnTo>
                  <a:pt x="640143" y="83262"/>
                </a:lnTo>
                <a:lnTo>
                  <a:pt x="666761" y="60372"/>
                </a:lnTo>
                <a:lnTo>
                  <a:pt x="702005" y="52539"/>
                </a:lnTo>
                <a:lnTo>
                  <a:pt x="807422" y="52539"/>
                </a:lnTo>
                <a:lnTo>
                  <a:pt x="788120" y="30027"/>
                </a:lnTo>
                <a:lnTo>
                  <a:pt x="748669" y="7734"/>
                </a:lnTo>
                <a:lnTo>
                  <a:pt x="702005" y="0"/>
                </a:lnTo>
                <a:close/>
              </a:path>
              <a:path w="2336165" h="436244">
                <a:moveTo>
                  <a:pt x="361581" y="5651"/>
                </a:moveTo>
                <a:lnTo>
                  <a:pt x="304342" y="5651"/>
                </a:lnTo>
                <a:lnTo>
                  <a:pt x="304342" y="337591"/>
                </a:lnTo>
                <a:lnTo>
                  <a:pt x="361581" y="337591"/>
                </a:lnTo>
                <a:lnTo>
                  <a:pt x="361581" y="188468"/>
                </a:lnTo>
                <a:lnTo>
                  <a:pt x="465970" y="188468"/>
                </a:lnTo>
                <a:lnTo>
                  <a:pt x="448322" y="161264"/>
                </a:lnTo>
                <a:lnTo>
                  <a:pt x="461304" y="138036"/>
                </a:lnTo>
                <a:lnTo>
                  <a:pt x="361581" y="138036"/>
                </a:lnTo>
                <a:lnTo>
                  <a:pt x="361581" y="5651"/>
                </a:lnTo>
                <a:close/>
              </a:path>
              <a:path w="2336165" h="436244">
                <a:moveTo>
                  <a:pt x="465970" y="188468"/>
                </a:moveTo>
                <a:lnTo>
                  <a:pt x="401866" y="188468"/>
                </a:lnTo>
                <a:lnTo>
                  <a:pt x="498665" y="337591"/>
                </a:lnTo>
                <a:lnTo>
                  <a:pt x="562711" y="337591"/>
                </a:lnTo>
                <a:lnTo>
                  <a:pt x="465970" y="188468"/>
                </a:lnTo>
                <a:close/>
              </a:path>
              <a:path w="2336165" h="436244">
                <a:moveTo>
                  <a:pt x="807422" y="52539"/>
                </a:moveTo>
                <a:lnTo>
                  <a:pt x="702005" y="52539"/>
                </a:lnTo>
                <a:lnTo>
                  <a:pt x="737198" y="60372"/>
                </a:lnTo>
                <a:lnTo>
                  <a:pt x="763817" y="83262"/>
                </a:lnTo>
                <a:lnTo>
                  <a:pt x="780666" y="120300"/>
                </a:lnTo>
                <a:lnTo>
                  <a:pt x="786549" y="170573"/>
                </a:lnTo>
                <a:lnTo>
                  <a:pt x="780652" y="221158"/>
                </a:lnTo>
                <a:lnTo>
                  <a:pt x="763779" y="258881"/>
                </a:lnTo>
                <a:lnTo>
                  <a:pt x="737155" y="282457"/>
                </a:lnTo>
                <a:lnTo>
                  <a:pt x="702005" y="290601"/>
                </a:lnTo>
                <a:lnTo>
                  <a:pt x="806454" y="290601"/>
                </a:lnTo>
                <a:lnTo>
                  <a:pt x="818543" y="276256"/>
                </a:lnTo>
                <a:lnTo>
                  <a:pt x="838127" y="228466"/>
                </a:lnTo>
                <a:lnTo>
                  <a:pt x="845058" y="170573"/>
                </a:lnTo>
                <a:lnTo>
                  <a:pt x="838127" y="112815"/>
                </a:lnTo>
                <a:lnTo>
                  <a:pt x="818543" y="65510"/>
                </a:lnTo>
                <a:lnTo>
                  <a:pt x="807422" y="52539"/>
                </a:lnTo>
                <a:close/>
              </a:path>
              <a:path w="2336165" h="436244">
                <a:moveTo>
                  <a:pt x="521474" y="0"/>
                </a:moveTo>
                <a:lnTo>
                  <a:pt x="499387" y="2871"/>
                </a:lnTo>
                <a:lnTo>
                  <a:pt x="500095" y="2871"/>
                </a:lnTo>
                <a:lnTo>
                  <a:pt x="481436" y="12573"/>
                </a:lnTo>
                <a:lnTo>
                  <a:pt x="463072" y="31836"/>
                </a:lnTo>
                <a:lnTo>
                  <a:pt x="443522" y="62903"/>
                </a:lnTo>
                <a:lnTo>
                  <a:pt x="401866" y="138036"/>
                </a:lnTo>
                <a:lnTo>
                  <a:pt x="461304" y="138036"/>
                </a:lnTo>
                <a:lnTo>
                  <a:pt x="487680" y="90843"/>
                </a:lnTo>
                <a:lnTo>
                  <a:pt x="498763" y="71509"/>
                </a:lnTo>
                <a:lnTo>
                  <a:pt x="506682" y="60921"/>
                </a:lnTo>
                <a:lnTo>
                  <a:pt x="513443" y="56478"/>
                </a:lnTo>
                <a:lnTo>
                  <a:pt x="521055" y="55575"/>
                </a:lnTo>
                <a:lnTo>
                  <a:pt x="539851" y="55575"/>
                </a:lnTo>
                <a:lnTo>
                  <a:pt x="549211" y="5651"/>
                </a:lnTo>
                <a:lnTo>
                  <a:pt x="540536" y="2871"/>
                </a:lnTo>
                <a:lnTo>
                  <a:pt x="533261" y="1139"/>
                </a:lnTo>
                <a:lnTo>
                  <a:pt x="527028" y="250"/>
                </a:lnTo>
                <a:lnTo>
                  <a:pt x="521474" y="0"/>
                </a:lnTo>
                <a:close/>
              </a:path>
              <a:path w="2336165" h="436244">
                <a:moveTo>
                  <a:pt x="539851" y="55575"/>
                </a:moveTo>
                <a:lnTo>
                  <a:pt x="526707" y="55575"/>
                </a:lnTo>
                <a:lnTo>
                  <a:pt x="539165" y="59232"/>
                </a:lnTo>
                <a:lnTo>
                  <a:pt x="539851" y="55575"/>
                </a:lnTo>
                <a:close/>
              </a:path>
              <a:path w="2336165" h="436244">
                <a:moveTo>
                  <a:pt x="1095286" y="87071"/>
                </a:moveTo>
                <a:lnTo>
                  <a:pt x="891540" y="87071"/>
                </a:lnTo>
                <a:lnTo>
                  <a:pt x="891540" y="337591"/>
                </a:lnTo>
                <a:lnTo>
                  <a:pt x="948778" y="337591"/>
                </a:lnTo>
                <a:lnTo>
                  <a:pt x="948778" y="136575"/>
                </a:lnTo>
                <a:lnTo>
                  <a:pt x="1095286" y="136575"/>
                </a:lnTo>
                <a:lnTo>
                  <a:pt x="1095286" y="87071"/>
                </a:lnTo>
                <a:close/>
              </a:path>
              <a:path w="2336165" h="436244">
                <a:moveTo>
                  <a:pt x="1095286" y="136575"/>
                </a:moveTo>
                <a:lnTo>
                  <a:pt x="1038567" y="136575"/>
                </a:lnTo>
                <a:lnTo>
                  <a:pt x="1038567" y="337591"/>
                </a:lnTo>
                <a:lnTo>
                  <a:pt x="1095286" y="337591"/>
                </a:lnTo>
                <a:lnTo>
                  <a:pt x="1095286" y="136575"/>
                </a:lnTo>
                <a:close/>
              </a:path>
              <a:path w="2336165" h="436244">
                <a:moveTo>
                  <a:pt x="1205191" y="87071"/>
                </a:moveTo>
                <a:lnTo>
                  <a:pt x="1156436" y="87071"/>
                </a:lnTo>
                <a:lnTo>
                  <a:pt x="1156436" y="435749"/>
                </a:lnTo>
                <a:lnTo>
                  <a:pt x="1213675" y="435749"/>
                </a:lnTo>
                <a:lnTo>
                  <a:pt x="1213675" y="347840"/>
                </a:lnTo>
                <a:lnTo>
                  <a:pt x="1212938" y="326809"/>
                </a:lnTo>
                <a:lnTo>
                  <a:pt x="1318206" y="326809"/>
                </a:lnTo>
                <a:lnTo>
                  <a:pt x="1344037" y="307220"/>
                </a:lnTo>
                <a:lnTo>
                  <a:pt x="1352636" y="292379"/>
                </a:lnTo>
                <a:lnTo>
                  <a:pt x="1261287" y="292379"/>
                </a:lnTo>
                <a:lnTo>
                  <a:pt x="1250135" y="291374"/>
                </a:lnTo>
                <a:lnTo>
                  <a:pt x="1238181" y="288104"/>
                </a:lnTo>
                <a:lnTo>
                  <a:pt x="1225878" y="282183"/>
                </a:lnTo>
                <a:lnTo>
                  <a:pt x="1213675" y="273227"/>
                </a:lnTo>
                <a:lnTo>
                  <a:pt x="1213675" y="158546"/>
                </a:lnTo>
                <a:lnTo>
                  <a:pt x="1227392" y="147089"/>
                </a:lnTo>
                <a:lnTo>
                  <a:pt x="1240674" y="138722"/>
                </a:lnTo>
                <a:lnTo>
                  <a:pt x="1253639" y="133593"/>
                </a:lnTo>
                <a:lnTo>
                  <a:pt x="1266405" y="131851"/>
                </a:lnTo>
                <a:lnTo>
                  <a:pt x="1358613" y="131851"/>
                </a:lnTo>
                <a:lnTo>
                  <a:pt x="1353807" y="122021"/>
                </a:lnTo>
                <a:lnTo>
                  <a:pt x="1202156" y="122021"/>
                </a:lnTo>
                <a:lnTo>
                  <a:pt x="1201318" y="120662"/>
                </a:lnTo>
                <a:lnTo>
                  <a:pt x="1202372" y="119531"/>
                </a:lnTo>
                <a:lnTo>
                  <a:pt x="1205191" y="87071"/>
                </a:lnTo>
                <a:close/>
              </a:path>
              <a:path w="2336165" h="436244">
                <a:moveTo>
                  <a:pt x="1318206" y="326809"/>
                </a:moveTo>
                <a:lnTo>
                  <a:pt x="1212938" y="326809"/>
                </a:lnTo>
                <a:lnTo>
                  <a:pt x="1221164" y="331745"/>
                </a:lnTo>
                <a:lnTo>
                  <a:pt x="1234347" y="337094"/>
                </a:lnTo>
                <a:lnTo>
                  <a:pt x="1250536" y="341384"/>
                </a:lnTo>
                <a:lnTo>
                  <a:pt x="1267777" y="343141"/>
                </a:lnTo>
                <a:lnTo>
                  <a:pt x="1308890" y="333873"/>
                </a:lnTo>
                <a:lnTo>
                  <a:pt x="1318206" y="326809"/>
                </a:lnTo>
                <a:close/>
              </a:path>
              <a:path w="2336165" h="436244">
                <a:moveTo>
                  <a:pt x="1358613" y="131851"/>
                </a:moveTo>
                <a:lnTo>
                  <a:pt x="1266405" y="131851"/>
                </a:lnTo>
                <a:lnTo>
                  <a:pt x="1291134" y="136930"/>
                </a:lnTo>
                <a:lnTo>
                  <a:pt x="1307474" y="151831"/>
                </a:lnTo>
                <a:lnTo>
                  <a:pt x="1316494" y="176053"/>
                </a:lnTo>
                <a:lnTo>
                  <a:pt x="1319228" y="208673"/>
                </a:lnTo>
                <a:lnTo>
                  <a:pt x="1319263" y="209092"/>
                </a:lnTo>
                <a:lnTo>
                  <a:pt x="1315046" y="245016"/>
                </a:lnTo>
                <a:lnTo>
                  <a:pt x="1303186" y="271100"/>
                </a:lnTo>
                <a:lnTo>
                  <a:pt x="1284871" y="287002"/>
                </a:lnTo>
                <a:lnTo>
                  <a:pt x="1261287" y="292379"/>
                </a:lnTo>
                <a:lnTo>
                  <a:pt x="1352636" y="292379"/>
                </a:lnTo>
                <a:lnTo>
                  <a:pt x="1368550" y="264911"/>
                </a:lnTo>
                <a:lnTo>
                  <a:pt x="1377690" y="209092"/>
                </a:lnTo>
                <a:lnTo>
                  <a:pt x="1377759" y="208673"/>
                </a:lnTo>
                <a:lnTo>
                  <a:pt x="1370994" y="157172"/>
                </a:lnTo>
                <a:lnTo>
                  <a:pt x="1358613" y="131851"/>
                </a:lnTo>
                <a:close/>
              </a:path>
              <a:path w="2336165" h="436244">
                <a:moveTo>
                  <a:pt x="1202372" y="119531"/>
                </a:moveTo>
                <a:lnTo>
                  <a:pt x="1201318" y="120662"/>
                </a:lnTo>
                <a:lnTo>
                  <a:pt x="1202156" y="122021"/>
                </a:lnTo>
                <a:lnTo>
                  <a:pt x="1202274" y="120662"/>
                </a:lnTo>
                <a:lnTo>
                  <a:pt x="1202372" y="119531"/>
                </a:lnTo>
                <a:close/>
              </a:path>
              <a:path w="2336165" h="436244">
                <a:moveTo>
                  <a:pt x="1276350" y="81102"/>
                </a:moveTo>
                <a:lnTo>
                  <a:pt x="1234090" y="92405"/>
                </a:lnTo>
                <a:lnTo>
                  <a:pt x="1202372" y="119531"/>
                </a:lnTo>
                <a:lnTo>
                  <a:pt x="1202274" y="120662"/>
                </a:lnTo>
                <a:lnTo>
                  <a:pt x="1202156" y="122021"/>
                </a:lnTo>
                <a:lnTo>
                  <a:pt x="1353807" y="122021"/>
                </a:lnTo>
                <a:lnTo>
                  <a:pt x="1351267" y="116827"/>
                </a:lnTo>
                <a:lnTo>
                  <a:pt x="1319434" y="90512"/>
                </a:lnTo>
                <a:lnTo>
                  <a:pt x="1276350" y="81102"/>
                </a:lnTo>
                <a:close/>
              </a:path>
              <a:path w="2336165" h="436244">
                <a:moveTo>
                  <a:pt x="1521485" y="81102"/>
                </a:moveTo>
                <a:lnTo>
                  <a:pt x="1477815" y="90176"/>
                </a:lnTo>
                <a:lnTo>
                  <a:pt x="1440608" y="116254"/>
                </a:lnTo>
                <a:lnTo>
                  <a:pt x="1414722" y="157617"/>
                </a:lnTo>
                <a:lnTo>
                  <a:pt x="1405013" y="212547"/>
                </a:lnTo>
                <a:lnTo>
                  <a:pt x="1414722" y="267162"/>
                </a:lnTo>
                <a:lnTo>
                  <a:pt x="1440608" y="308252"/>
                </a:lnTo>
                <a:lnTo>
                  <a:pt x="1477815" y="334139"/>
                </a:lnTo>
                <a:lnTo>
                  <a:pt x="1521485" y="343141"/>
                </a:lnTo>
                <a:lnTo>
                  <a:pt x="1565160" y="334139"/>
                </a:lnTo>
                <a:lnTo>
                  <a:pt x="1602366" y="308252"/>
                </a:lnTo>
                <a:lnTo>
                  <a:pt x="1612093" y="292811"/>
                </a:lnTo>
                <a:lnTo>
                  <a:pt x="1521485" y="292811"/>
                </a:lnTo>
                <a:lnTo>
                  <a:pt x="1497222" y="287376"/>
                </a:lnTo>
                <a:lnTo>
                  <a:pt x="1478835" y="271629"/>
                </a:lnTo>
                <a:lnTo>
                  <a:pt x="1467178" y="246407"/>
                </a:lnTo>
                <a:lnTo>
                  <a:pt x="1463103" y="212547"/>
                </a:lnTo>
                <a:lnTo>
                  <a:pt x="1467187" y="178614"/>
                </a:lnTo>
                <a:lnTo>
                  <a:pt x="1478854" y="153244"/>
                </a:lnTo>
                <a:lnTo>
                  <a:pt x="1497246" y="137352"/>
                </a:lnTo>
                <a:lnTo>
                  <a:pt x="1521485" y="131851"/>
                </a:lnTo>
                <a:lnTo>
                  <a:pt x="1612127" y="131851"/>
                </a:lnTo>
                <a:lnTo>
                  <a:pt x="1602366" y="116254"/>
                </a:lnTo>
                <a:lnTo>
                  <a:pt x="1565160" y="90176"/>
                </a:lnTo>
                <a:lnTo>
                  <a:pt x="1521485" y="81102"/>
                </a:lnTo>
                <a:close/>
              </a:path>
              <a:path w="2336165" h="436244">
                <a:moveTo>
                  <a:pt x="1612127" y="131851"/>
                </a:moveTo>
                <a:lnTo>
                  <a:pt x="1521485" y="131851"/>
                </a:lnTo>
                <a:lnTo>
                  <a:pt x="1545816" y="137352"/>
                </a:lnTo>
                <a:lnTo>
                  <a:pt x="1564351" y="153244"/>
                </a:lnTo>
                <a:lnTo>
                  <a:pt x="1576156" y="178614"/>
                </a:lnTo>
                <a:lnTo>
                  <a:pt x="1580299" y="212547"/>
                </a:lnTo>
                <a:lnTo>
                  <a:pt x="1576156" y="246407"/>
                </a:lnTo>
                <a:lnTo>
                  <a:pt x="1564351" y="271629"/>
                </a:lnTo>
                <a:lnTo>
                  <a:pt x="1545816" y="287376"/>
                </a:lnTo>
                <a:lnTo>
                  <a:pt x="1521485" y="292811"/>
                </a:lnTo>
                <a:lnTo>
                  <a:pt x="1612093" y="292811"/>
                </a:lnTo>
                <a:lnTo>
                  <a:pt x="1628250" y="267162"/>
                </a:lnTo>
                <a:lnTo>
                  <a:pt x="1637957" y="212547"/>
                </a:lnTo>
                <a:lnTo>
                  <a:pt x="1628250" y="157617"/>
                </a:lnTo>
                <a:lnTo>
                  <a:pt x="1612127" y="131851"/>
                </a:lnTo>
                <a:close/>
              </a:path>
              <a:path w="2336165" h="436244">
                <a:moveTo>
                  <a:pt x="1777784" y="81102"/>
                </a:moveTo>
                <a:lnTo>
                  <a:pt x="1736240" y="90426"/>
                </a:lnTo>
                <a:lnTo>
                  <a:pt x="1700044" y="116920"/>
                </a:lnTo>
                <a:lnTo>
                  <a:pt x="1674464" y="158367"/>
                </a:lnTo>
                <a:lnTo>
                  <a:pt x="1664766" y="212547"/>
                </a:lnTo>
                <a:lnTo>
                  <a:pt x="1674342" y="266942"/>
                </a:lnTo>
                <a:lnTo>
                  <a:pt x="1700331" y="308057"/>
                </a:lnTo>
                <a:lnTo>
                  <a:pt x="1738624" y="334065"/>
                </a:lnTo>
                <a:lnTo>
                  <a:pt x="1785112" y="343141"/>
                </a:lnTo>
                <a:lnTo>
                  <a:pt x="1808922" y="341092"/>
                </a:lnTo>
                <a:lnTo>
                  <a:pt x="1831136" y="335226"/>
                </a:lnTo>
                <a:lnTo>
                  <a:pt x="1852313" y="325964"/>
                </a:lnTo>
                <a:lnTo>
                  <a:pt x="1873008" y="313728"/>
                </a:lnTo>
                <a:lnTo>
                  <a:pt x="1862733" y="294055"/>
                </a:lnTo>
                <a:lnTo>
                  <a:pt x="1789404" y="294055"/>
                </a:lnTo>
                <a:lnTo>
                  <a:pt x="1762030" y="289323"/>
                </a:lnTo>
                <a:lnTo>
                  <a:pt x="1741055" y="276136"/>
                </a:lnTo>
                <a:lnTo>
                  <a:pt x="1727300" y="256004"/>
                </a:lnTo>
                <a:lnTo>
                  <a:pt x="1721586" y="230441"/>
                </a:lnTo>
                <a:lnTo>
                  <a:pt x="1876882" y="230441"/>
                </a:lnTo>
                <a:lnTo>
                  <a:pt x="1878115" y="221019"/>
                </a:lnTo>
                <a:lnTo>
                  <a:pt x="1878996" y="213079"/>
                </a:lnTo>
                <a:lnTo>
                  <a:pt x="1879525" y="206022"/>
                </a:lnTo>
                <a:lnTo>
                  <a:pt x="1879701" y="199250"/>
                </a:lnTo>
                <a:lnTo>
                  <a:pt x="1877610" y="184810"/>
                </a:lnTo>
                <a:lnTo>
                  <a:pt x="1721688" y="184810"/>
                </a:lnTo>
                <a:lnTo>
                  <a:pt x="1727849" y="162281"/>
                </a:lnTo>
                <a:lnTo>
                  <a:pt x="1740357" y="145059"/>
                </a:lnTo>
                <a:lnTo>
                  <a:pt x="1757789" y="134057"/>
                </a:lnTo>
                <a:lnTo>
                  <a:pt x="1778723" y="130187"/>
                </a:lnTo>
                <a:lnTo>
                  <a:pt x="1861372" y="130187"/>
                </a:lnTo>
                <a:lnTo>
                  <a:pt x="1852760" y="114120"/>
                </a:lnTo>
                <a:lnTo>
                  <a:pt x="1820728" y="89791"/>
                </a:lnTo>
                <a:lnTo>
                  <a:pt x="1777784" y="81102"/>
                </a:lnTo>
                <a:close/>
              </a:path>
              <a:path w="2336165" h="436244">
                <a:moveTo>
                  <a:pt x="1851037" y="271665"/>
                </a:moveTo>
                <a:lnTo>
                  <a:pt x="1833808" y="282140"/>
                </a:lnTo>
                <a:lnTo>
                  <a:pt x="1818721" y="289061"/>
                </a:lnTo>
                <a:lnTo>
                  <a:pt x="1804383" y="292882"/>
                </a:lnTo>
                <a:lnTo>
                  <a:pt x="1789404" y="294055"/>
                </a:lnTo>
                <a:lnTo>
                  <a:pt x="1862733" y="294055"/>
                </a:lnTo>
                <a:lnTo>
                  <a:pt x="1851037" y="271665"/>
                </a:lnTo>
                <a:close/>
              </a:path>
              <a:path w="2336165" h="436244">
                <a:moveTo>
                  <a:pt x="1861372" y="130187"/>
                </a:moveTo>
                <a:lnTo>
                  <a:pt x="1778723" y="130187"/>
                </a:lnTo>
                <a:lnTo>
                  <a:pt x="1800000" y="133791"/>
                </a:lnTo>
                <a:lnTo>
                  <a:pt x="1815284" y="144349"/>
                </a:lnTo>
                <a:lnTo>
                  <a:pt x="1824504" y="161482"/>
                </a:lnTo>
                <a:lnTo>
                  <a:pt x="1827593" y="184810"/>
                </a:lnTo>
                <a:lnTo>
                  <a:pt x="1877610" y="184810"/>
                </a:lnTo>
                <a:lnTo>
                  <a:pt x="1872783" y="151477"/>
                </a:lnTo>
                <a:lnTo>
                  <a:pt x="1861372" y="130187"/>
                </a:lnTo>
                <a:close/>
              </a:path>
              <a:path w="2336165" h="436244">
                <a:moveTo>
                  <a:pt x="1976628" y="87071"/>
                </a:moveTo>
                <a:lnTo>
                  <a:pt x="1919389" y="87071"/>
                </a:lnTo>
                <a:lnTo>
                  <a:pt x="1919389" y="337591"/>
                </a:lnTo>
                <a:lnTo>
                  <a:pt x="1976628" y="337591"/>
                </a:lnTo>
                <a:lnTo>
                  <a:pt x="1976628" y="232524"/>
                </a:lnTo>
                <a:lnTo>
                  <a:pt x="2069166" y="232524"/>
                </a:lnTo>
                <a:lnTo>
                  <a:pt x="2051862" y="205740"/>
                </a:lnTo>
                <a:lnTo>
                  <a:pt x="2061648" y="183032"/>
                </a:lnTo>
                <a:lnTo>
                  <a:pt x="1976628" y="183032"/>
                </a:lnTo>
                <a:lnTo>
                  <a:pt x="1976628" y="87071"/>
                </a:lnTo>
                <a:close/>
              </a:path>
              <a:path w="2336165" h="436244">
                <a:moveTo>
                  <a:pt x="2069166" y="232524"/>
                </a:moveTo>
                <a:lnTo>
                  <a:pt x="2008225" y="232524"/>
                </a:lnTo>
                <a:lnTo>
                  <a:pt x="2073313" y="337591"/>
                </a:lnTo>
                <a:lnTo>
                  <a:pt x="2137041" y="337591"/>
                </a:lnTo>
                <a:lnTo>
                  <a:pt x="2069166" y="232524"/>
                </a:lnTo>
                <a:close/>
              </a:path>
              <a:path w="2336165" h="436244">
                <a:moveTo>
                  <a:pt x="2257336" y="136575"/>
                </a:moveTo>
                <a:lnTo>
                  <a:pt x="2200516" y="136575"/>
                </a:lnTo>
                <a:lnTo>
                  <a:pt x="2200516" y="337591"/>
                </a:lnTo>
                <a:lnTo>
                  <a:pt x="2257336" y="337591"/>
                </a:lnTo>
                <a:lnTo>
                  <a:pt x="2257336" y="136575"/>
                </a:lnTo>
                <a:close/>
              </a:path>
              <a:path w="2336165" h="436244">
                <a:moveTo>
                  <a:pt x="2102205" y="81102"/>
                </a:moveTo>
                <a:lnTo>
                  <a:pt x="2096236" y="81102"/>
                </a:lnTo>
                <a:lnTo>
                  <a:pt x="2076808" y="83346"/>
                </a:lnTo>
                <a:lnTo>
                  <a:pt x="2059008" y="91673"/>
                </a:lnTo>
                <a:lnTo>
                  <a:pt x="2042581" y="108475"/>
                </a:lnTo>
                <a:lnTo>
                  <a:pt x="2027275" y="136144"/>
                </a:lnTo>
                <a:lnTo>
                  <a:pt x="2006549" y="183032"/>
                </a:lnTo>
                <a:lnTo>
                  <a:pt x="2061648" y="183032"/>
                </a:lnTo>
                <a:lnTo>
                  <a:pt x="2070176" y="163245"/>
                </a:lnTo>
                <a:lnTo>
                  <a:pt x="2076896" y="148817"/>
                </a:lnTo>
                <a:lnTo>
                  <a:pt x="2082587" y="140936"/>
                </a:lnTo>
                <a:lnTo>
                  <a:pt x="2088378" y="137644"/>
                </a:lnTo>
                <a:lnTo>
                  <a:pt x="2094186" y="137096"/>
                </a:lnTo>
                <a:lnTo>
                  <a:pt x="2110761" y="137096"/>
                </a:lnTo>
                <a:lnTo>
                  <a:pt x="2120099" y="87490"/>
                </a:lnTo>
                <a:lnTo>
                  <a:pt x="2109317" y="82257"/>
                </a:lnTo>
                <a:lnTo>
                  <a:pt x="2102205" y="81102"/>
                </a:lnTo>
                <a:close/>
              </a:path>
              <a:path w="2336165" h="436244">
                <a:moveTo>
                  <a:pt x="2110761" y="137096"/>
                </a:moveTo>
                <a:lnTo>
                  <a:pt x="2098116" y="137096"/>
                </a:lnTo>
                <a:lnTo>
                  <a:pt x="2110311" y="140936"/>
                </a:lnTo>
                <a:lnTo>
                  <a:pt x="2110039" y="140936"/>
                </a:lnTo>
                <a:lnTo>
                  <a:pt x="2110658" y="137644"/>
                </a:lnTo>
                <a:lnTo>
                  <a:pt x="2110761" y="137096"/>
                </a:lnTo>
                <a:close/>
              </a:path>
              <a:path w="2336165" h="436244">
                <a:moveTo>
                  <a:pt x="2335822" y="87071"/>
                </a:moveTo>
                <a:lnTo>
                  <a:pt x="2122563" y="87071"/>
                </a:lnTo>
                <a:lnTo>
                  <a:pt x="2122563" y="136575"/>
                </a:lnTo>
                <a:lnTo>
                  <a:pt x="2335822" y="136575"/>
                </a:lnTo>
                <a:lnTo>
                  <a:pt x="2335822" y="87071"/>
                </a:lnTo>
                <a:close/>
              </a:path>
            </a:pathLst>
          </a:custGeom>
          <a:solidFill>
            <a:srgbClr val="9897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7272159" y="1663700"/>
            <a:ext cx="179705" cy="53975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3350" b="1" spc="-495" dirty="0">
                <a:solidFill>
                  <a:srgbClr val="9897FF"/>
                </a:solidFill>
                <a:latin typeface="Tahoma"/>
                <a:cs typeface="Tahoma"/>
              </a:rPr>
              <a:t>"</a:t>
            </a:r>
            <a:endParaRPr sz="3350">
              <a:latin typeface="Tahoma"/>
              <a:cs typeface="Tahom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7435278" y="1767433"/>
            <a:ext cx="1385570" cy="343535"/>
          </a:xfrm>
          <a:custGeom>
            <a:avLst/>
            <a:gdLst/>
            <a:ahLst/>
            <a:cxnLst/>
            <a:rect l="l" t="t" r="r" b="b"/>
            <a:pathLst>
              <a:path w="1385570" h="343535">
                <a:moveTo>
                  <a:pt x="110158" y="55575"/>
                </a:moveTo>
                <a:lnTo>
                  <a:pt x="36309" y="55575"/>
                </a:lnTo>
                <a:lnTo>
                  <a:pt x="44604" y="56512"/>
                </a:lnTo>
                <a:lnTo>
                  <a:pt x="52192" y="60961"/>
                </a:lnTo>
                <a:lnTo>
                  <a:pt x="60210" y="71375"/>
                </a:lnTo>
                <a:lnTo>
                  <a:pt x="69799" y="90208"/>
                </a:lnTo>
                <a:lnTo>
                  <a:pt x="101815" y="161467"/>
                </a:lnTo>
                <a:lnTo>
                  <a:pt x="0" y="337591"/>
                </a:lnTo>
                <a:lnTo>
                  <a:pt x="64249" y="337591"/>
                </a:lnTo>
                <a:lnTo>
                  <a:pt x="145770" y="188468"/>
                </a:lnTo>
                <a:lnTo>
                  <a:pt x="323740" y="188468"/>
                </a:lnTo>
                <a:lnTo>
                  <a:pt x="308178" y="161467"/>
                </a:lnTo>
                <a:lnTo>
                  <a:pt x="318881" y="138036"/>
                </a:lnTo>
                <a:lnTo>
                  <a:pt x="148805" y="138036"/>
                </a:lnTo>
                <a:lnTo>
                  <a:pt x="114693" y="63525"/>
                </a:lnTo>
                <a:lnTo>
                  <a:pt x="110274" y="55778"/>
                </a:lnTo>
                <a:lnTo>
                  <a:pt x="110158" y="55575"/>
                </a:lnTo>
                <a:close/>
              </a:path>
              <a:path w="1385570" h="343535">
                <a:moveTo>
                  <a:pt x="232524" y="188468"/>
                </a:moveTo>
                <a:lnTo>
                  <a:pt x="177050" y="188468"/>
                </a:lnTo>
                <a:lnTo>
                  <a:pt x="177050" y="337591"/>
                </a:lnTo>
                <a:lnTo>
                  <a:pt x="232524" y="337591"/>
                </a:lnTo>
                <a:lnTo>
                  <a:pt x="232524" y="188468"/>
                </a:lnTo>
                <a:close/>
              </a:path>
              <a:path w="1385570" h="343535">
                <a:moveTo>
                  <a:pt x="323740" y="188468"/>
                </a:moveTo>
                <a:lnTo>
                  <a:pt x="264337" y="188468"/>
                </a:lnTo>
                <a:lnTo>
                  <a:pt x="345744" y="337591"/>
                </a:lnTo>
                <a:lnTo>
                  <a:pt x="409689" y="337591"/>
                </a:lnTo>
                <a:lnTo>
                  <a:pt x="323740" y="188468"/>
                </a:lnTo>
                <a:close/>
              </a:path>
              <a:path w="1385570" h="343535">
                <a:moveTo>
                  <a:pt x="232524" y="5651"/>
                </a:moveTo>
                <a:lnTo>
                  <a:pt x="177050" y="5651"/>
                </a:lnTo>
                <a:lnTo>
                  <a:pt x="177050" y="138036"/>
                </a:lnTo>
                <a:lnTo>
                  <a:pt x="232524" y="138036"/>
                </a:lnTo>
                <a:lnTo>
                  <a:pt x="232524" y="5651"/>
                </a:lnTo>
                <a:close/>
              </a:path>
              <a:path w="1385570" h="343535">
                <a:moveTo>
                  <a:pt x="374103" y="0"/>
                </a:moveTo>
                <a:lnTo>
                  <a:pt x="352060" y="2871"/>
                </a:lnTo>
                <a:lnTo>
                  <a:pt x="352203" y="2871"/>
                </a:lnTo>
                <a:lnTo>
                  <a:pt x="332099" y="12888"/>
                </a:lnTo>
                <a:lnTo>
                  <a:pt x="313239" y="32366"/>
                </a:lnTo>
                <a:lnTo>
                  <a:pt x="295253" y="63525"/>
                </a:lnTo>
                <a:lnTo>
                  <a:pt x="261188" y="138036"/>
                </a:lnTo>
                <a:lnTo>
                  <a:pt x="318881" y="138036"/>
                </a:lnTo>
                <a:lnTo>
                  <a:pt x="340728" y="90208"/>
                </a:lnTo>
                <a:lnTo>
                  <a:pt x="349906" y="71375"/>
                </a:lnTo>
                <a:lnTo>
                  <a:pt x="357531" y="60961"/>
                </a:lnTo>
                <a:lnTo>
                  <a:pt x="364883" y="56512"/>
                </a:lnTo>
                <a:lnTo>
                  <a:pt x="364669" y="56512"/>
                </a:lnTo>
                <a:lnTo>
                  <a:pt x="373265" y="55575"/>
                </a:lnTo>
                <a:lnTo>
                  <a:pt x="392160" y="55575"/>
                </a:lnTo>
                <a:lnTo>
                  <a:pt x="401421" y="5651"/>
                </a:lnTo>
                <a:lnTo>
                  <a:pt x="392738" y="2871"/>
                </a:lnTo>
                <a:lnTo>
                  <a:pt x="385486" y="1139"/>
                </a:lnTo>
                <a:lnTo>
                  <a:pt x="379372" y="250"/>
                </a:lnTo>
                <a:lnTo>
                  <a:pt x="374103" y="0"/>
                </a:lnTo>
                <a:close/>
              </a:path>
              <a:path w="1385570" h="343535">
                <a:moveTo>
                  <a:pt x="392160" y="55575"/>
                </a:moveTo>
                <a:lnTo>
                  <a:pt x="375780" y="55575"/>
                </a:lnTo>
                <a:lnTo>
                  <a:pt x="378498" y="55778"/>
                </a:lnTo>
                <a:lnTo>
                  <a:pt x="390956" y="62064"/>
                </a:lnTo>
                <a:lnTo>
                  <a:pt x="392122" y="55778"/>
                </a:lnTo>
                <a:lnTo>
                  <a:pt x="392160" y="55575"/>
                </a:lnTo>
                <a:close/>
              </a:path>
              <a:path w="1385570" h="343535">
                <a:moveTo>
                  <a:pt x="35890" y="0"/>
                </a:moveTo>
                <a:lnTo>
                  <a:pt x="30405" y="250"/>
                </a:lnTo>
                <a:lnTo>
                  <a:pt x="24331" y="1139"/>
                </a:lnTo>
                <a:lnTo>
                  <a:pt x="17236" y="2871"/>
                </a:lnTo>
                <a:lnTo>
                  <a:pt x="8686" y="5651"/>
                </a:lnTo>
                <a:lnTo>
                  <a:pt x="18333" y="60961"/>
                </a:lnTo>
                <a:lnTo>
                  <a:pt x="18415" y="61429"/>
                </a:lnTo>
                <a:lnTo>
                  <a:pt x="31292" y="55778"/>
                </a:lnTo>
                <a:lnTo>
                  <a:pt x="34213" y="55575"/>
                </a:lnTo>
                <a:lnTo>
                  <a:pt x="110158" y="55575"/>
                </a:lnTo>
                <a:lnTo>
                  <a:pt x="96921" y="32366"/>
                </a:lnTo>
                <a:lnTo>
                  <a:pt x="78078" y="12888"/>
                </a:lnTo>
                <a:lnTo>
                  <a:pt x="57889" y="2871"/>
                </a:lnTo>
                <a:lnTo>
                  <a:pt x="58023" y="2871"/>
                </a:lnTo>
                <a:lnTo>
                  <a:pt x="35890" y="0"/>
                </a:lnTo>
                <a:close/>
              </a:path>
              <a:path w="1385570" h="343535">
                <a:moveTo>
                  <a:pt x="483692" y="87071"/>
                </a:moveTo>
                <a:lnTo>
                  <a:pt x="427812" y="87071"/>
                </a:lnTo>
                <a:lnTo>
                  <a:pt x="427812" y="337591"/>
                </a:lnTo>
                <a:lnTo>
                  <a:pt x="477939" y="337591"/>
                </a:lnTo>
                <a:lnTo>
                  <a:pt x="517805" y="277418"/>
                </a:lnTo>
                <a:lnTo>
                  <a:pt x="472706" y="277418"/>
                </a:lnTo>
                <a:lnTo>
                  <a:pt x="471030" y="275958"/>
                </a:lnTo>
                <a:lnTo>
                  <a:pt x="475055" y="263259"/>
                </a:lnTo>
                <a:lnTo>
                  <a:pt x="477778" y="257510"/>
                </a:lnTo>
                <a:lnTo>
                  <a:pt x="478173" y="255958"/>
                </a:lnTo>
                <a:lnTo>
                  <a:pt x="481533" y="234135"/>
                </a:lnTo>
                <a:lnTo>
                  <a:pt x="483225" y="212919"/>
                </a:lnTo>
                <a:lnTo>
                  <a:pt x="483692" y="193281"/>
                </a:lnTo>
                <a:lnTo>
                  <a:pt x="483692" y="87071"/>
                </a:lnTo>
                <a:close/>
              </a:path>
              <a:path w="1385570" h="343535">
                <a:moveTo>
                  <a:pt x="637209" y="147243"/>
                </a:moveTo>
                <a:lnTo>
                  <a:pt x="592315" y="147243"/>
                </a:lnTo>
                <a:lnTo>
                  <a:pt x="594410" y="149021"/>
                </a:lnTo>
                <a:lnTo>
                  <a:pt x="590143" y="161537"/>
                </a:lnTo>
                <a:lnTo>
                  <a:pt x="586956" y="168090"/>
                </a:lnTo>
                <a:lnTo>
                  <a:pt x="586916" y="168246"/>
                </a:lnTo>
                <a:lnTo>
                  <a:pt x="586725" y="168586"/>
                </a:lnTo>
                <a:lnTo>
                  <a:pt x="583426" y="190331"/>
                </a:lnTo>
                <a:lnTo>
                  <a:pt x="581697" y="211551"/>
                </a:lnTo>
                <a:lnTo>
                  <a:pt x="581215" y="231381"/>
                </a:lnTo>
                <a:lnTo>
                  <a:pt x="581215" y="337591"/>
                </a:lnTo>
                <a:lnTo>
                  <a:pt x="637209" y="337591"/>
                </a:lnTo>
                <a:lnTo>
                  <a:pt x="637209" y="147243"/>
                </a:lnTo>
                <a:close/>
              </a:path>
              <a:path w="1385570" h="343535">
                <a:moveTo>
                  <a:pt x="477778" y="257510"/>
                </a:moveTo>
                <a:lnTo>
                  <a:pt x="475055" y="263259"/>
                </a:lnTo>
                <a:lnTo>
                  <a:pt x="471030" y="275958"/>
                </a:lnTo>
                <a:lnTo>
                  <a:pt x="472706" y="277418"/>
                </a:lnTo>
                <a:lnTo>
                  <a:pt x="477778" y="257510"/>
                </a:lnTo>
                <a:close/>
              </a:path>
              <a:path w="1385570" h="343535">
                <a:moveTo>
                  <a:pt x="637209" y="87071"/>
                </a:moveTo>
                <a:lnTo>
                  <a:pt x="587082" y="87071"/>
                </a:lnTo>
                <a:lnTo>
                  <a:pt x="496036" y="224472"/>
                </a:lnTo>
                <a:lnTo>
                  <a:pt x="488953" y="236342"/>
                </a:lnTo>
                <a:lnTo>
                  <a:pt x="481495" y="249662"/>
                </a:lnTo>
                <a:lnTo>
                  <a:pt x="477778" y="257510"/>
                </a:lnTo>
                <a:lnTo>
                  <a:pt x="472706" y="277418"/>
                </a:lnTo>
                <a:lnTo>
                  <a:pt x="517805" y="277418"/>
                </a:lnTo>
                <a:lnTo>
                  <a:pt x="568972" y="200190"/>
                </a:lnTo>
                <a:lnTo>
                  <a:pt x="576069" y="188324"/>
                </a:lnTo>
                <a:lnTo>
                  <a:pt x="583577" y="175039"/>
                </a:lnTo>
                <a:lnTo>
                  <a:pt x="586880" y="168246"/>
                </a:lnTo>
                <a:lnTo>
                  <a:pt x="586956" y="168090"/>
                </a:lnTo>
                <a:lnTo>
                  <a:pt x="592315" y="147243"/>
                </a:lnTo>
                <a:lnTo>
                  <a:pt x="637209" y="147243"/>
                </a:lnTo>
                <a:lnTo>
                  <a:pt x="637209" y="87071"/>
                </a:lnTo>
                <a:close/>
              </a:path>
              <a:path w="1385570" h="343535">
                <a:moveTo>
                  <a:pt x="592315" y="147243"/>
                </a:moveTo>
                <a:lnTo>
                  <a:pt x="586956" y="168090"/>
                </a:lnTo>
                <a:lnTo>
                  <a:pt x="590143" y="161537"/>
                </a:lnTo>
                <a:lnTo>
                  <a:pt x="594410" y="149021"/>
                </a:lnTo>
                <a:lnTo>
                  <a:pt x="592315" y="147243"/>
                </a:lnTo>
                <a:close/>
              </a:path>
              <a:path w="1385570" h="343535">
                <a:moveTo>
                  <a:pt x="672947" y="283591"/>
                </a:moveTo>
                <a:lnTo>
                  <a:pt x="662063" y="336854"/>
                </a:lnTo>
                <a:lnTo>
                  <a:pt x="671933" y="339824"/>
                </a:lnTo>
                <a:lnTo>
                  <a:pt x="679813" y="341764"/>
                </a:lnTo>
                <a:lnTo>
                  <a:pt x="686772" y="342821"/>
                </a:lnTo>
                <a:lnTo>
                  <a:pt x="693877" y="343141"/>
                </a:lnTo>
                <a:lnTo>
                  <a:pt x="719884" y="337459"/>
                </a:lnTo>
                <a:lnTo>
                  <a:pt x="740508" y="320916"/>
                </a:lnTo>
                <a:lnTo>
                  <a:pt x="755345" y="294267"/>
                </a:lnTo>
                <a:lnTo>
                  <a:pt x="756927" y="287680"/>
                </a:lnTo>
                <a:lnTo>
                  <a:pt x="687387" y="287680"/>
                </a:lnTo>
                <a:lnTo>
                  <a:pt x="672947" y="283591"/>
                </a:lnTo>
                <a:close/>
              </a:path>
              <a:path w="1385570" h="343535">
                <a:moveTo>
                  <a:pt x="891336" y="136575"/>
                </a:moveTo>
                <a:lnTo>
                  <a:pt x="834097" y="136575"/>
                </a:lnTo>
                <a:lnTo>
                  <a:pt x="834097" y="337591"/>
                </a:lnTo>
                <a:lnTo>
                  <a:pt x="891336" y="337591"/>
                </a:lnTo>
                <a:lnTo>
                  <a:pt x="891336" y="136575"/>
                </a:lnTo>
                <a:close/>
              </a:path>
              <a:path w="1385570" h="343535">
                <a:moveTo>
                  <a:pt x="891336" y="87071"/>
                </a:moveTo>
                <a:lnTo>
                  <a:pt x="731862" y="87071"/>
                </a:lnTo>
                <a:lnTo>
                  <a:pt x="717432" y="208150"/>
                </a:lnTo>
                <a:lnTo>
                  <a:pt x="712927" y="246240"/>
                </a:lnTo>
                <a:lnTo>
                  <a:pt x="709569" y="266222"/>
                </a:lnTo>
                <a:lnTo>
                  <a:pt x="704851" y="278966"/>
                </a:lnTo>
                <a:lnTo>
                  <a:pt x="698545" y="285707"/>
                </a:lnTo>
                <a:lnTo>
                  <a:pt x="690422" y="287680"/>
                </a:lnTo>
                <a:lnTo>
                  <a:pt x="756927" y="287680"/>
                </a:lnTo>
                <a:lnTo>
                  <a:pt x="763993" y="258267"/>
                </a:lnTo>
                <a:lnTo>
                  <a:pt x="767996" y="225863"/>
                </a:lnTo>
                <a:lnTo>
                  <a:pt x="771718" y="194283"/>
                </a:lnTo>
                <a:lnTo>
                  <a:pt x="775188" y="164271"/>
                </a:lnTo>
                <a:lnTo>
                  <a:pt x="778433" y="136575"/>
                </a:lnTo>
                <a:lnTo>
                  <a:pt x="891336" y="136575"/>
                </a:lnTo>
                <a:lnTo>
                  <a:pt x="891336" y="87071"/>
                </a:lnTo>
                <a:close/>
              </a:path>
              <a:path w="1385570" h="343535">
                <a:moveTo>
                  <a:pt x="1009688" y="87071"/>
                </a:moveTo>
                <a:lnTo>
                  <a:pt x="952449" y="87071"/>
                </a:lnTo>
                <a:lnTo>
                  <a:pt x="952449" y="337591"/>
                </a:lnTo>
                <a:lnTo>
                  <a:pt x="1044435" y="337591"/>
                </a:lnTo>
                <a:lnTo>
                  <a:pt x="1084704" y="332555"/>
                </a:lnTo>
                <a:lnTo>
                  <a:pt x="1116882" y="317236"/>
                </a:lnTo>
                <a:lnTo>
                  <a:pt x="1138211" y="291321"/>
                </a:lnTo>
                <a:lnTo>
                  <a:pt x="1138799" y="288518"/>
                </a:lnTo>
                <a:lnTo>
                  <a:pt x="1009688" y="288518"/>
                </a:lnTo>
                <a:lnTo>
                  <a:pt x="1009688" y="221018"/>
                </a:lnTo>
                <a:lnTo>
                  <a:pt x="1138780" y="221018"/>
                </a:lnTo>
                <a:lnTo>
                  <a:pt x="1138197" y="218285"/>
                </a:lnTo>
                <a:lnTo>
                  <a:pt x="1116844" y="192797"/>
                </a:lnTo>
                <a:lnTo>
                  <a:pt x="1084661" y="177726"/>
                </a:lnTo>
                <a:lnTo>
                  <a:pt x="1044435" y="172770"/>
                </a:lnTo>
                <a:lnTo>
                  <a:pt x="1009688" y="172770"/>
                </a:lnTo>
                <a:lnTo>
                  <a:pt x="1009688" y="87071"/>
                </a:lnTo>
                <a:close/>
              </a:path>
              <a:path w="1385570" h="343535">
                <a:moveTo>
                  <a:pt x="1138780" y="221018"/>
                </a:moveTo>
                <a:lnTo>
                  <a:pt x="1040142" y="221018"/>
                </a:lnTo>
                <a:lnTo>
                  <a:pt x="1063327" y="222805"/>
                </a:lnTo>
                <a:lnTo>
                  <a:pt x="1078623" y="228574"/>
                </a:lnTo>
                <a:lnTo>
                  <a:pt x="1087052" y="238934"/>
                </a:lnTo>
                <a:lnTo>
                  <a:pt x="1089634" y="254495"/>
                </a:lnTo>
                <a:lnTo>
                  <a:pt x="1087052" y="270366"/>
                </a:lnTo>
                <a:lnTo>
                  <a:pt x="1078623" y="280889"/>
                </a:lnTo>
                <a:lnTo>
                  <a:pt x="1063327" y="286720"/>
                </a:lnTo>
                <a:lnTo>
                  <a:pt x="1040142" y="288518"/>
                </a:lnTo>
                <a:lnTo>
                  <a:pt x="1138799" y="288518"/>
                </a:lnTo>
                <a:lnTo>
                  <a:pt x="1145933" y="254495"/>
                </a:lnTo>
                <a:lnTo>
                  <a:pt x="1138780" y="221018"/>
                </a:lnTo>
                <a:close/>
              </a:path>
              <a:path w="1385570" h="343535">
                <a:moveTo>
                  <a:pt x="1283195" y="81102"/>
                </a:moveTo>
                <a:lnTo>
                  <a:pt x="1241651" y="90426"/>
                </a:lnTo>
                <a:lnTo>
                  <a:pt x="1205455" y="116920"/>
                </a:lnTo>
                <a:lnTo>
                  <a:pt x="1179875" y="158367"/>
                </a:lnTo>
                <a:lnTo>
                  <a:pt x="1170178" y="212547"/>
                </a:lnTo>
                <a:lnTo>
                  <a:pt x="1179753" y="266942"/>
                </a:lnTo>
                <a:lnTo>
                  <a:pt x="1205741" y="308057"/>
                </a:lnTo>
                <a:lnTo>
                  <a:pt x="1244030" y="334065"/>
                </a:lnTo>
                <a:lnTo>
                  <a:pt x="1290510" y="343141"/>
                </a:lnTo>
                <a:lnTo>
                  <a:pt x="1314328" y="341092"/>
                </a:lnTo>
                <a:lnTo>
                  <a:pt x="1336546" y="335226"/>
                </a:lnTo>
                <a:lnTo>
                  <a:pt x="1357724" y="325964"/>
                </a:lnTo>
                <a:lnTo>
                  <a:pt x="1378419" y="313728"/>
                </a:lnTo>
                <a:lnTo>
                  <a:pt x="1368138" y="294055"/>
                </a:lnTo>
                <a:lnTo>
                  <a:pt x="1294803" y="294055"/>
                </a:lnTo>
                <a:lnTo>
                  <a:pt x="1267435" y="289323"/>
                </a:lnTo>
                <a:lnTo>
                  <a:pt x="1246460" y="276136"/>
                </a:lnTo>
                <a:lnTo>
                  <a:pt x="1232706" y="256004"/>
                </a:lnTo>
                <a:lnTo>
                  <a:pt x="1226997" y="230441"/>
                </a:lnTo>
                <a:lnTo>
                  <a:pt x="1382280" y="230441"/>
                </a:lnTo>
                <a:lnTo>
                  <a:pt x="1383521" y="221019"/>
                </a:lnTo>
                <a:lnTo>
                  <a:pt x="1384406" y="213079"/>
                </a:lnTo>
                <a:lnTo>
                  <a:pt x="1384936" y="206022"/>
                </a:lnTo>
                <a:lnTo>
                  <a:pt x="1385112" y="199250"/>
                </a:lnTo>
                <a:lnTo>
                  <a:pt x="1383021" y="184810"/>
                </a:lnTo>
                <a:lnTo>
                  <a:pt x="1227099" y="184810"/>
                </a:lnTo>
                <a:lnTo>
                  <a:pt x="1233260" y="162281"/>
                </a:lnTo>
                <a:lnTo>
                  <a:pt x="1245768" y="145059"/>
                </a:lnTo>
                <a:lnTo>
                  <a:pt x="1263200" y="134057"/>
                </a:lnTo>
                <a:lnTo>
                  <a:pt x="1284135" y="130187"/>
                </a:lnTo>
                <a:lnTo>
                  <a:pt x="1366779" y="130187"/>
                </a:lnTo>
                <a:lnTo>
                  <a:pt x="1358166" y="114120"/>
                </a:lnTo>
                <a:lnTo>
                  <a:pt x="1326134" y="89791"/>
                </a:lnTo>
                <a:lnTo>
                  <a:pt x="1283195" y="81102"/>
                </a:lnTo>
                <a:close/>
              </a:path>
              <a:path w="1385570" h="343535">
                <a:moveTo>
                  <a:pt x="1356436" y="271665"/>
                </a:moveTo>
                <a:lnTo>
                  <a:pt x="1339214" y="282140"/>
                </a:lnTo>
                <a:lnTo>
                  <a:pt x="1324129" y="289061"/>
                </a:lnTo>
                <a:lnTo>
                  <a:pt x="1309789" y="292882"/>
                </a:lnTo>
                <a:lnTo>
                  <a:pt x="1294803" y="294055"/>
                </a:lnTo>
                <a:lnTo>
                  <a:pt x="1368138" y="294055"/>
                </a:lnTo>
                <a:lnTo>
                  <a:pt x="1356436" y="271665"/>
                </a:lnTo>
                <a:close/>
              </a:path>
              <a:path w="1385570" h="343535">
                <a:moveTo>
                  <a:pt x="1366779" y="130187"/>
                </a:moveTo>
                <a:lnTo>
                  <a:pt x="1284135" y="130187"/>
                </a:lnTo>
                <a:lnTo>
                  <a:pt x="1305412" y="133791"/>
                </a:lnTo>
                <a:lnTo>
                  <a:pt x="1320695" y="144349"/>
                </a:lnTo>
                <a:lnTo>
                  <a:pt x="1329915" y="161482"/>
                </a:lnTo>
                <a:lnTo>
                  <a:pt x="1333004" y="184810"/>
                </a:lnTo>
                <a:lnTo>
                  <a:pt x="1383021" y="184810"/>
                </a:lnTo>
                <a:lnTo>
                  <a:pt x="1378192" y="151477"/>
                </a:lnTo>
                <a:lnTo>
                  <a:pt x="1366779" y="130187"/>
                </a:lnTo>
                <a:close/>
              </a:path>
            </a:pathLst>
          </a:custGeom>
          <a:solidFill>
            <a:srgbClr val="9897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45791" y="1854504"/>
            <a:ext cx="202907" cy="250520"/>
          </a:xfrm>
          <a:prstGeom prst="rect">
            <a:avLst/>
          </a:prstGeom>
        </p:spPr>
      </p:pic>
      <p:sp>
        <p:nvSpPr>
          <p:cNvPr id="7" name="object 7"/>
          <p:cNvSpPr/>
          <p:nvPr/>
        </p:nvSpPr>
        <p:spPr>
          <a:xfrm>
            <a:off x="4899583" y="2272588"/>
            <a:ext cx="2722245" cy="464184"/>
          </a:xfrm>
          <a:custGeom>
            <a:avLst/>
            <a:gdLst/>
            <a:ahLst/>
            <a:cxnLst/>
            <a:rect l="l" t="t" r="r" b="b"/>
            <a:pathLst>
              <a:path w="2722245" h="464185">
                <a:moveTo>
                  <a:pt x="369760" y="109347"/>
                </a:moveTo>
                <a:lnTo>
                  <a:pt x="326085" y="118421"/>
                </a:lnTo>
                <a:lnTo>
                  <a:pt x="288878" y="144499"/>
                </a:lnTo>
                <a:lnTo>
                  <a:pt x="262995" y="185861"/>
                </a:lnTo>
                <a:lnTo>
                  <a:pt x="253288" y="240792"/>
                </a:lnTo>
                <a:lnTo>
                  <a:pt x="262995" y="295406"/>
                </a:lnTo>
                <a:lnTo>
                  <a:pt x="288878" y="336497"/>
                </a:lnTo>
                <a:lnTo>
                  <a:pt x="326085" y="362383"/>
                </a:lnTo>
                <a:lnTo>
                  <a:pt x="369760" y="371386"/>
                </a:lnTo>
                <a:lnTo>
                  <a:pt x="413430" y="362383"/>
                </a:lnTo>
                <a:lnTo>
                  <a:pt x="450637" y="336497"/>
                </a:lnTo>
                <a:lnTo>
                  <a:pt x="460365" y="321056"/>
                </a:lnTo>
                <a:lnTo>
                  <a:pt x="369760" y="321056"/>
                </a:lnTo>
                <a:lnTo>
                  <a:pt x="345489" y="315621"/>
                </a:lnTo>
                <a:lnTo>
                  <a:pt x="327099" y="299873"/>
                </a:lnTo>
                <a:lnTo>
                  <a:pt x="315441" y="274651"/>
                </a:lnTo>
                <a:lnTo>
                  <a:pt x="311365" y="240792"/>
                </a:lnTo>
                <a:lnTo>
                  <a:pt x="315451" y="206859"/>
                </a:lnTo>
                <a:lnTo>
                  <a:pt x="327122" y="181489"/>
                </a:lnTo>
                <a:lnTo>
                  <a:pt x="345519" y="165596"/>
                </a:lnTo>
                <a:lnTo>
                  <a:pt x="369760" y="160096"/>
                </a:lnTo>
                <a:lnTo>
                  <a:pt x="460398" y="160096"/>
                </a:lnTo>
                <a:lnTo>
                  <a:pt x="450637" y="144499"/>
                </a:lnTo>
                <a:lnTo>
                  <a:pt x="413430" y="118421"/>
                </a:lnTo>
                <a:lnTo>
                  <a:pt x="369760" y="109347"/>
                </a:lnTo>
                <a:close/>
              </a:path>
              <a:path w="2722245" h="464185">
                <a:moveTo>
                  <a:pt x="57238" y="33896"/>
                </a:moveTo>
                <a:lnTo>
                  <a:pt x="0" y="33896"/>
                </a:lnTo>
                <a:lnTo>
                  <a:pt x="0" y="365836"/>
                </a:lnTo>
                <a:lnTo>
                  <a:pt x="57238" y="365836"/>
                </a:lnTo>
                <a:lnTo>
                  <a:pt x="57238" y="216712"/>
                </a:lnTo>
                <a:lnTo>
                  <a:pt x="161638" y="216712"/>
                </a:lnTo>
                <a:lnTo>
                  <a:pt x="143992" y="189509"/>
                </a:lnTo>
                <a:lnTo>
                  <a:pt x="156970" y="166281"/>
                </a:lnTo>
                <a:lnTo>
                  <a:pt x="57238" y="166281"/>
                </a:lnTo>
                <a:lnTo>
                  <a:pt x="57238" y="33896"/>
                </a:lnTo>
                <a:close/>
              </a:path>
              <a:path w="2722245" h="464185">
                <a:moveTo>
                  <a:pt x="161638" y="216712"/>
                </a:moveTo>
                <a:lnTo>
                  <a:pt x="97523" y="216712"/>
                </a:lnTo>
                <a:lnTo>
                  <a:pt x="194322" y="365836"/>
                </a:lnTo>
                <a:lnTo>
                  <a:pt x="258368" y="365836"/>
                </a:lnTo>
                <a:lnTo>
                  <a:pt x="161638" y="216712"/>
                </a:lnTo>
                <a:close/>
              </a:path>
              <a:path w="2722245" h="464185">
                <a:moveTo>
                  <a:pt x="460398" y="160096"/>
                </a:moveTo>
                <a:lnTo>
                  <a:pt x="369760" y="160096"/>
                </a:lnTo>
                <a:lnTo>
                  <a:pt x="394089" y="165596"/>
                </a:lnTo>
                <a:lnTo>
                  <a:pt x="412619" y="181489"/>
                </a:lnTo>
                <a:lnTo>
                  <a:pt x="424420" y="206859"/>
                </a:lnTo>
                <a:lnTo>
                  <a:pt x="428561" y="240792"/>
                </a:lnTo>
                <a:lnTo>
                  <a:pt x="424420" y="274651"/>
                </a:lnTo>
                <a:lnTo>
                  <a:pt x="412619" y="299873"/>
                </a:lnTo>
                <a:lnTo>
                  <a:pt x="394089" y="315621"/>
                </a:lnTo>
                <a:lnTo>
                  <a:pt x="369760" y="321056"/>
                </a:lnTo>
                <a:lnTo>
                  <a:pt x="460365" y="321056"/>
                </a:lnTo>
                <a:lnTo>
                  <a:pt x="476523" y="295406"/>
                </a:lnTo>
                <a:lnTo>
                  <a:pt x="486232" y="240792"/>
                </a:lnTo>
                <a:lnTo>
                  <a:pt x="476523" y="185861"/>
                </a:lnTo>
                <a:lnTo>
                  <a:pt x="460398" y="160096"/>
                </a:lnTo>
                <a:close/>
              </a:path>
              <a:path w="2722245" h="464185">
                <a:moveTo>
                  <a:pt x="217131" y="28244"/>
                </a:moveTo>
                <a:lnTo>
                  <a:pt x="195050" y="31116"/>
                </a:lnTo>
                <a:lnTo>
                  <a:pt x="195757" y="31116"/>
                </a:lnTo>
                <a:lnTo>
                  <a:pt x="177098" y="40817"/>
                </a:lnTo>
                <a:lnTo>
                  <a:pt x="158731" y="60080"/>
                </a:lnTo>
                <a:lnTo>
                  <a:pt x="139179" y="91147"/>
                </a:lnTo>
                <a:lnTo>
                  <a:pt x="97523" y="166281"/>
                </a:lnTo>
                <a:lnTo>
                  <a:pt x="156970" y="166281"/>
                </a:lnTo>
                <a:lnTo>
                  <a:pt x="183337" y="119087"/>
                </a:lnTo>
                <a:lnTo>
                  <a:pt x="194426" y="99754"/>
                </a:lnTo>
                <a:lnTo>
                  <a:pt x="202345" y="89166"/>
                </a:lnTo>
                <a:lnTo>
                  <a:pt x="209108" y="84722"/>
                </a:lnTo>
                <a:lnTo>
                  <a:pt x="216725" y="83820"/>
                </a:lnTo>
                <a:lnTo>
                  <a:pt x="235508" y="83820"/>
                </a:lnTo>
                <a:lnTo>
                  <a:pt x="244868" y="33896"/>
                </a:lnTo>
                <a:lnTo>
                  <a:pt x="236195" y="31116"/>
                </a:lnTo>
                <a:lnTo>
                  <a:pt x="228923" y="29384"/>
                </a:lnTo>
                <a:lnTo>
                  <a:pt x="222690" y="28495"/>
                </a:lnTo>
                <a:lnTo>
                  <a:pt x="217131" y="28244"/>
                </a:lnTo>
                <a:close/>
              </a:path>
              <a:path w="2722245" h="464185">
                <a:moveTo>
                  <a:pt x="235508" y="83820"/>
                </a:moveTo>
                <a:lnTo>
                  <a:pt x="222377" y="83820"/>
                </a:lnTo>
                <a:lnTo>
                  <a:pt x="234823" y="87477"/>
                </a:lnTo>
                <a:lnTo>
                  <a:pt x="235508" y="83820"/>
                </a:lnTo>
                <a:close/>
              </a:path>
              <a:path w="2722245" h="464185">
                <a:moveTo>
                  <a:pt x="587438" y="115316"/>
                </a:moveTo>
                <a:lnTo>
                  <a:pt x="530199" y="115316"/>
                </a:lnTo>
                <a:lnTo>
                  <a:pt x="530199" y="365836"/>
                </a:lnTo>
                <a:lnTo>
                  <a:pt x="587438" y="365836"/>
                </a:lnTo>
                <a:lnTo>
                  <a:pt x="587438" y="262128"/>
                </a:lnTo>
                <a:lnTo>
                  <a:pt x="738225" y="262128"/>
                </a:lnTo>
                <a:lnTo>
                  <a:pt x="738225" y="210019"/>
                </a:lnTo>
                <a:lnTo>
                  <a:pt x="587438" y="210019"/>
                </a:lnTo>
                <a:lnTo>
                  <a:pt x="587438" y="115316"/>
                </a:lnTo>
                <a:close/>
              </a:path>
              <a:path w="2722245" h="464185">
                <a:moveTo>
                  <a:pt x="738225" y="262128"/>
                </a:moveTo>
                <a:lnTo>
                  <a:pt x="681507" y="262128"/>
                </a:lnTo>
                <a:lnTo>
                  <a:pt x="681507" y="365836"/>
                </a:lnTo>
                <a:lnTo>
                  <a:pt x="738225" y="365836"/>
                </a:lnTo>
                <a:lnTo>
                  <a:pt x="738225" y="262128"/>
                </a:lnTo>
                <a:close/>
              </a:path>
              <a:path w="2722245" h="464185">
                <a:moveTo>
                  <a:pt x="738225" y="115316"/>
                </a:moveTo>
                <a:lnTo>
                  <a:pt x="681507" y="115316"/>
                </a:lnTo>
                <a:lnTo>
                  <a:pt x="681507" y="210019"/>
                </a:lnTo>
                <a:lnTo>
                  <a:pt x="738225" y="210019"/>
                </a:lnTo>
                <a:lnTo>
                  <a:pt x="738225" y="115316"/>
                </a:lnTo>
                <a:close/>
              </a:path>
              <a:path w="2722245" h="464185">
                <a:moveTo>
                  <a:pt x="907580" y="164820"/>
                </a:moveTo>
                <a:lnTo>
                  <a:pt x="850760" y="164820"/>
                </a:lnTo>
                <a:lnTo>
                  <a:pt x="850760" y="365836"/>
                </a:lnTo>
                <a:lnTo>
                  <a:pt x="907580" y="365836"/>
                </a:lnTo>
                <a:lnTo>
                  <a:pt x="907580" y="164820"/>
                </a:lnTo>
                <a:close/>
              </a:path>
              <a:path w="2722245" h="464185">
                <a:moveTo>
                  <a:pt x="986066" y="115316"/>
                </a:moveTo>
                <a:lnTo>
                  <a:pt x="772807" y="115316"/>
                </a:lnTo>
                <a:lnTo>
                  <a:pt x="772807" y="164820"/>
                </a:lnTo>
                <a:lnTo>
                  <a:pt x="986066" y="164820"/>
                </a:lnTo>
                <a:lnTo>
                  <a:pt x="986066" y="115316"/>
                </a:lnTo>
                <a:close/>
              </a:path>
              <a:path w="2722245" h="464185">
                <a:moveTo>
                  <a:pt x="1109535" y="109347"/>
                </a:moveTo>
                <a:lnTo>
                  <a:pt x="1067998" y="118671"/>
                </a:lnTo>
                <a:lnTo>
                  <a:pt x="1031806" y="145165"/>
                </a:lnTo>
                <a:lnTo>
                  <a:pt x="1006227" y="186612"/>
                </a:lnTo>
                <a:lnTo>
                  <a:pt x="996530" y="240792"/>
                </a:lnTo>
                <a:lnTo>
                  <a:pt x="1006106" y="295187"/>
                </a:lnTo>
                <a:lnTo>
                  <a:pt x="1032094" y="336302"/>
                </a:lnTo>
                <a:lnTo>
                  <a:pt x="1070383" y="362310"/>
                </a:lnTo>
                <a:lnTo>
                  <a:pt x="1116863" y="371386"/>
                </a:lnTo>
                <a:lnTo>
                  <a:pt x="1140680" y="369337"/>
                </a:lnTo>
                <a:lnTo>
                  <a:pt x="1162897" y="363470"/>
                </a:lnTo>
                <a:lnTo>
                  <a:pt x="1184071" y="354208"/>
                </a:lnTo>
                <a:lnTo>
                  <a:pt x="1204760" y="341972"/>
                </a:lnTo>
                <a:lnTo>
                  <a:pt x="1194484" y="322300"/>
                </a:lnTo>
                <a:lnTo>
                  <a:pt x="1121156" y="322300"/>
                </a:lnTo>
                <a:lnTo>
                  <a:pt x="1093782" y="317568"/>
                </a:lnTo>
                <a:lnTo>
                  <a:pt x="1072808" y="304380"/>
                </a:lnTo>
                <a:lnTo>
                  <a:pt x="1059057" y="284249"/>
                </a:lnTo>
                <a:lnTo>
                  <a:pt x="1053350" y="258686"/>
                </a:lnTo>
                <a:lnTo>
                  <a:pt x="1208646" y="258686"/>
                </a:lnTo>
                <a:lnTo>
                  <a:pt x="1209879" y="249263"/>
                </a:lnTo>
                <a:lnTo>
                  <a:pt x="1210760" y="241323"/>
                </a:lnTo>
                <a:lnTo>
                  <a:pt x="1211289" y="234267"/>
                </a:lnTo>
                <a:lnTo>
                  <a:pt x="1211465" y="227495"/>
                </a:lnTo>
                <a:lnTo>
                  <a:pt x="1209374" y="213055"/>
                </a:lnTo>
                <a:lnTo>
                  <a:pt x="1053452" y="213055"/>
                </a:lnTo>
                <a:lnTo>
                  <a:pt x="1059613" y="190525"/>
                </a:lnTo>
                <a:lnTo>
                  <a:pt x="1072121" y="173304"/>
                </a:lnTo>
                <a:lnTo>
                  <a:pt x="1089553" y="162302"/>
                </a:lnTo>
                <a:lnTo>
                  <a:pt x="1110488" y="158432"/>
                </a:lnTo>
                <a:lnTo>
                  <a:pt x="1193131" y="158432"/>
                </a:lnTo>
                <a:lnTo>
                  <a:pt x="1184517" y="142365"/>
                </a:lnTo>
                <a:lnTo>
                  <a:pt x="1152481" y="118036"/>
                </a:lnTo>
                <a:lnTo>
                  <a:pt x="1109535" y="109347"/>
                </a:lnTo>
                <a:close/>
              </a:path>
              <a:path w="2722245" h="464185">
                <a:moveTo>
                  <a:pt x="1182789" y="299910"/>
                </a:moveTo>
                <a:lnTo>
                  <a:pt x="1165566" y="310384"/>
                </a:lnTo>
                <a:lnTo>
                  <a:pt x="1150481" y="317306"/>
                </a:lnTo>
                <a:lnTo>
                  <a:pt x="1136142" y="321127"/>
                </a:lnTo>
                <a:lnTo>
                  <a:pt x="1121156" y="322300"/>
                </a:lnTo>
                <a:lnTo>
                  <a:pt x="1194484" y="322300"/>
                </a:lnTo>
                <a:lnTo>
                  <a:pt x="1182789" y="299910"/>
                </a:lnTo>
                <a:close/>
              </a:path>
              <a:path w="2722245" h="464185">
                <a:moveTo>
                  <a:pt x="1193131" y="158432"/>
                </a:moveTo>
                <a:lnTo>
                  <a:pt x="1110488" y="158432"/>
                </a:lnTo>
                <a:lnTo>
                  <a:pt x="1131764" y="162036"/>
                </a:lnTo>
                <a:lnTo>
                  <a:pt x="1147048" y="172594"/>
                </a:lnTo>
                <a:lnTo>
                  <a:pt x="1156268" y="189727"/>
                </a:lnTo>
                <a:lnTo>
                  <a:pt x="1159357" y="213055"/>
                </a:lnTo>
                <a:lnTo>
                  <a:pt x="1209374" y="213055"/>
                </a:lnTo>
                <a:lnTo>
                  <a:pt x="1204545" y="179721"/>
                </a:lnTo>
                <a:lnTo>
                  <a:pt x="1193131" y="158432"/>
                </a:lnTo>
                <a:close/>
              </a:path>
              <a:path w="2722245" h="464185">
                <a:moveTo>
                  <a:pt x="1307020" y="115316"/>
                </a:moveTo>
                <a:lnTo>
                  <a:pt x="1251140" y="115316"/>
                </a:lnTo>
                <a:lnTo>
                  <a:pt x="1251140" y="365836"/>
                </a:lnTo>
                <a:lnTo>
                  <a:pt x="1301267" y="365836"/>
                </a:lnTo>
                <a:lnTo>
                  <a:pt x="1341139" y="305663"/>
                </a:lnTo>
                <a:lnTo>
                  <a:pt x="1296035" y="305663"/>
                </a:lnTo>
                <a:lnTo>
                  <a:pt x="1294371" y="304203"/>
                </a:lnTo>
                <a:lnTo>
                  <a:pt x="1298394" y="291504"/>
                </a:lnTo>
                <a:lnTo>
                  <a:pt x="1301106" y="285776"/>
                </a:lnTo>
                <a:lnTo>
                  <a:pt x="1301507" y="284203"/>
                </a:lnTo>
                <a:lnTo>
                  <a:pt x="1304866" y="262380"/>
                </a:lnTo>
                <a:lnTo>
                  <a:pt x="1306555" y="241164"/>
                </a:lnTo>
                <a:lnTo>
                  <a:pt x="1307020" y="221526"/>
                </a:lnTo>
                <a:lnTo>
                  <a:pt x="1307020" y="115316"/>
                </a:lnTo>
                <a:close/>
              </a:path>
              <a:path w="2722245" h="464185">
                <a:moveTo>
                  <a:pt x="1460538" y="175488"/>
                </a:moveTo>
                <a:lnTo>
                  <a:pt x="1415643" y="175488"/>
                </a:lnTo>
                <a:lnTo>
                  <a:pt x="1417739" y="177266"/>
                </a:lnTo>
                <a:lnTo>
                  <a:pt x="1413471" y="189781"/>
                </a:lnTo>
                <a:lnTo>
                  <a:pt x="1410299" y="196307"/>
                </a:lnTo>
                <a:lnTo>
                  <a:pt x="1410257" y="196471"/>
                </a:lnTo>
                <a:lnTo>
                  <a:pt x="1410055" y="196830"/>
                </a:lnTo>
                <a:lnTo>
                  <a:pt x="1406766" y="218576"/>
                </a:lnTo>
                <a:lnTo>
                  <a:pt x="1405038" y="239796"/>
                </a:lnTo>
                <a:lnTo>
                  <a:pt x="1404556" y="259626"/>
                </a:lnTo>
                <a:lnTo>
                  <a:pt x="1404556" y="365836"/>
                </a:lnTo>
                <a:lnTo>
                  <a:pt x="1460538" y="365836"/>
                </a:lnTo>
                <a:lnTo>
                  <a:pt x="1460538" y="175488"/>
                </a:lnTo>
                <a:close/>
              </a:path>
              <a:path w="2722245" h="464185">
                <a:moveTo>
                  <a:pt x="1301106" y="285776"/>
                </a:moveTo>
                <a:lnTo>
                  <a:pt x="1298394" y="291504"/>
                </a:lnTo>
                <a:lnTo>
                  <a:pt x="1294371" y="304203"/>
                </a:lnTo>
                <a:lnTo>
                  <a:pt x="1296035" y="305663"/>
                </a:lnTo>
                <a:lnTo>
                  <a:pt x="1301106" y="285776"/>
                </a:lnTo>
                <a:close/>
              </a:path>
              <a:path w="2722245" h="464185">
                <a:moveTo>
                  <a:pt x="1460538" y="115316"/>
                </a:moveTo>
                <a:lnTo>
                  <a:pt x="1410411" y="115316"/>
                </a:lnTo>
                <a:lnTo>
                  <a:pt x="1319377" y="252717"/>
                </a:lnTo>
                <a:lnTo>
                  <a:pt x="1312289" y="264587"/>
                </a:lnTo>
                <a:lnTo>
                  <a:pt x="1304831" y="277907"/>
                </a:lnTo>
                <a:lnTo>
                  <a:pt x="1301106" y="285776"/>
                </a:lnTo>
                <a:lnTo>
                  <a:pt x="1296035" y="305663"/>
                </a:lnTo>
                <a:lnTo>
                  <a:pt x="1341139" y="305663"/>
                </a:lnTo>
                <a:lnTo>
                  <a:pt x="1392313" y="228434"/>
                </a:lnTo>
                <a:lnTo>
                  <a:pt x="1415643" y="175488"/>
                </a:lnTo>
                <a:lnTo>
                  <a:pt x="1460538" y="175488"/>
                </a:lnTo>
                <a:lnTo>
                  <a:pt x="1460538" y="115316"/>
                </a:lnTo>
                <a:close/>
              </a:path>
              <a:path w="2722245" h="464185">
                <a:moveTo>
                  <a:pt x="1415643" y="175488"/>
                </a:moveTo>
                <a:lnTo>
                  <a:pt x="1410299" y="196307"/>
                </a:lnTo>
                <a:lnTo>
                  <a:pt x="1413471" y="189781"/>
                </a:lnTo>
                <a:lnTo>
                  <a:pt x="1417739" y="177266"/>
                </a:lnTo>
                <a:lnTo>
                  <a:pt x="1415643" y="175488"/>
                </a:lnTo>
                <a:close/>
              </a:path>
              <a:path w="2722245" h="464185">
                <a:moveTo>
                  <a:pt x="1322616" y="0"/>
                </a:moveTo>
                <a:lnTo>
                  <a:pt x="1272489" y="0"/>
                </a:lnTo>
                <a:lnTo>
                  <a:pt x="1278558" y="34790"/>
                </a:lnTo>
                <a:lnTo>
                  <a:pt x="1293699" y="63990"/>
                </a:lnTo>
                <a:lnTo>
                  <a:pt x="1319454" y="84087"/>
                </a:lnTo>
                <a:lnTo>
                  <a:pt x="1357363" y="91567"/>
                </a:lnTo>
                <a:lnTo>
                  <a:pt x="1394991" y="84087"/>
                </a:lnTo>
                <a:lnTo>
                  <a:pt x="1420436" y="63990"/>
                </a:lnTo>
                <a:lnTo>
                  <a:pt x="1427505" y="50126"/>
                </a:lnTo>
                <a:lnTo>
                  <a:pt x="1357363" y="50126"/>
                </a:lnTo>
                <a:lnTo>
                  <a:pt x="1340777" y="47121"/>
                </a:lnTo>
                <a:lnTo>
                  <a:pt x="1330336" y="37936"/>
                </a:lnTo>
                <a:lnTo>
                  <a:pt x="1324721" y="22314"/>
                </a:lnTo>
                <a:lnTo>
                  <a:pt x="1322616" y="0"/>
                </a:lnTo>
                <a:close/>
              </a:path>
              <a:path w="2722245" h="464185">
                <a:moveTo>
                  <a:pt x="1441284" y="0"/>
                </a:moveTo>
                <a:lnTo>
                  <a:pt x="1391158" y="0"/>
                </a:lnTo>
                <a:lnTo>
                  <a:pt x="1389072" y="22314"/>
                </a:lnTo>
                <a:lnTo>
                  <a:pt x="1383561" y="37936"/>
                </a:lnTo>
                <a:lnTo>
                  <a:pt x="1373400" y="47121"/>
                </a:lnTo>
                <a:lnTo>
                  <a:pt x="1357363" y="50126"/>
                </a:lnTo>
                <a:lnTo>
                  <a:pt x="1427505" y="50126"/>
                </a:lnTo>
                <a:lnTo>
                  <a:pt x="1435324" y="34790"/>
                </a:lnTo>
                <a:lnTo>
                  <a:pt x="1441284" y="0"/>
                </a:lnTo>
                <a:close/>
              </a:path>
              <a:path w="2722245" h="464185">
                <a:moveTo>
                  <a:pt x="1578851" y="115316"/>
                </a:moveTo>
                <a:lnTo>
                  <a:pt x="1521599" y="115316"/>
                </a:lnTo>
                <a:lnTo>
                  <a:pt x="1521599" y="365836"/>
                </a:lnTo>
                <a:lnTo>
                  <a:pt x="1578851" y="365836"/>
                </a:lnTo>
                <a:lnTo>
                  <a:pt x="1578851" y="262128"/>
                </a:lnTo>
                <a:lnTo>
                  <a:pt x="1729638" y="262128"/>
                </a:lnTo>
                <a:lnTo>
                  <a:pt x="1729638" y="210019"/>
                </a:lnTo>
                <a:lnTo>
                  <a:pt x="1578851" y="210019"/>
                </a:lnTo>
                <a:lnTo>
                  <a:pt x="1578851" y="115316"/>
                </a:lnTo>
                <a:close/>
              </a:path>
              <a:path w="2722245" h="464185">
                <a:moveTo>
                  <a:pt x="1729638" y="262128"/>
                </a:moveTo>
                <a:lnTo>
                  <a:pt x="1672920" y="262128"/>
                </a:lnTo>
                <a:lnTo>
                  <a:pt x="1672920" y="365836"/>
                </a:lnTo>
                <a:lnTo>
                  <a:pt x="1729638" y="365836"/>
                </a:lnTo>
                <a:lnTo>
                  <a:pt x="1729638" y="262128"/>
                </a:lnTo>
                <a:close/>
              </a:path>
              <a:path w="2722245" h="464185">
                <a:moveTo>
                  <a:pt x="1729638" y="115316"/>
                </a:moveTo>
                <a:lnTo>
                  <a:pt x="1672920" y="115316"/>
                </a:lnTo>
                <a:lnTo>
                  <a:pt x="1672920" y="210019"/>
                </a:lnTo>
                <a:lnTo>
                  <a:pt x="1729638" y="210019"/>
                </a:lnTo>
                <a:lnTo>
                  <a:pt x="1729638" y="115316"/>
                </a:lnTo>
                <a:close/>
              </a:path>
              <a:path w="2722245" h="464185">
                <a:moveTo>
                  <a:pt x="1887067" y="109347"/>
                </a:moveTo>
                <a:lnTo>
                  <a:pt x="1845523" y="118671"/>
                </a:lnTo>
                <a:lnTo>
                  <a:pt x="1809327" y="145165"/>
                </a:lnTo>
                <a:lnTo>
                  <a:pt x="1783747" y="186612"/>
                </a:lnTo>
                <a:lnTo>
                  <a:pt x="1774050" y="240792"/>
                </a:lnTo>
                <a:lnTo>
                  <a:pt x="1783628" y="295187"/>
                </a:lnTo>
                <a:lnTo>
                  <a:pt x="1809619" y="336302"/>
                </a:lnTo>
                <a:lnTo>
                  <a:pt x="1847913" y="362310"/>
                </a:lnTo>
                <a:lnTo>
                  <a:pt x="1894395" y="371386"/>
                </a:lnTo>
                <a:lnTo>
                  <a:pt x="1918211" y="369337"/>
                </a:lnTo>
                <a:lnTo>
                  <a:pt x="1940425" y="363470"/>
                </a:lnTo>
                <a:lnTo>
                  <a:pt x="1961598" y="354208"/>
                </a:lnTo>
                <a:lnTo>
                  <a:pt x="1982292" y="341972"/>
                </a:lnTo>
                <a:lnTo>
                  <a:pt x="1972016" y="322300"/>
                </a:lnTo>
                <a:lnTo>
                  <a:pt x="1898675" y="322300"/>
                </a:lnTo>
                <a:lnTo>
                  <a:pt x="1871307" y="317568"/>
                </a:lnTo>
                <a:lnTo>
                  <a:pt x="1850332" y="304380"/>
                </a:lnTo>
                <a:lnTo>
                  <a:pt x="1836578" y="284249"/>
                </a:lnTo>
                <a:lnTo>
                  <a:pt x="1830870" y="258686"/>
                </a:lnTo>
                <a:lnTo>
                  <a:pt x="1986165" y="258686"/>
                </a:lnTo>
                <a:lnTo>
                  <a:pt x="1987399" y="249263"/>
                </a:lnTo>
                <a:lnTo>
                  <a:pt x="1988280" y="241323"/>
                </a:lnTo>
                <a:lnTo>
                  <a:pt x="1988808" y="234267"/>
                </a:lnTo>
                <a:lnTo>
                  <a:pt x="1988985" y="227495"/>
                </a:lnTo>
                <a:lnTo>
                  <a:pt x="1986894" y="213055"/>
                </a:lnTo>
                <a:lnTo>
                  <a:pt x="1830984" y="213055"/>
                </a:lnTo>
                <a:lnTo>
                  <a:pt x="1837138" y="190525"/>
                </a:lnTo>
                <a:lnTo>
                  <a:pt x="1849642" y="173304"/>
                </a:lnTo>
                <a:lnTo>
                  <a:pt x="1867072" y="162302"/>
                </a:lnTo>
                <a:lnTo>
                  <a:pt x="1888007" y="158432"/>
                </a:lnTo>
                <a:lnTo>
                  <a:pt x="1970655" y="158432"/>
                </a:lnTo>
                <a:lnTo>
                  <a:pt x="1962043" y="142365"/>
                </a:lnTo>
                <a:lnTo>
                  <a:pt x="1930011" y="118036"/>
                </a:lnTo>
                <a:lnTo>
                  <a:pt x="1887067" y="109347"/>
                </a:lnTo>
                <a:close/>
              </a:path>
              <a:path w="2722245" h="464185">
                <a:moveTo>
                  <a:pt x="1960321" y="299910"/>
                </a:moveTo>
                <a:lnTo>
                  <a:pt x="1943093" y="310384"/>
                </a:lnTo>
                <a:lnTo>
                  <a:pt x="1928007" y="317306"/>
                </a:lnTo>
                <a:lnTo>
                  <a:pt x="1913667" y="321127"/>
                </a:lnTo>
                <a:lnTo>
                  <a:pt x="1898675" y="322300"/>
                </a:lnTo>
                <a:lnTo>
                  <a:pt x="1972016" y="322300"/>
                </a:lnTo>
                <a:lnTo>
                  <a:pt x="1960321" y="299910"/>
                </a:lnTo>
                <a:close/>
              </a:path>
              <a:path w="2722245" h="464185">
                <a:moveTo>
                  <a:pt x="1970655" y="158432"/>
                </a:moveTo>
                <a:lnTo>
                  <a:pt x="1888007" y="158432"/>
                </a:lnTo>
                <a:lnTo>
                  <a:pt x="1909284" y="162036"/>
                </a:lnTo>
                <a:lnTo>
                  <a:pt x="1924567" y="172594"/>
                </a:lnTo>
                <a:lnTo>
                  <a:pt x="1933788" y="189727"/>
                </a:lnTo>
                <a:lnTo>
                  <a:pt x="1936877" y="213055"/>
                </a:lnTo>
                <a:lnTo>
                  <a:pt x="1986894" y="213055"/>
                </a:lnTo>
                <a:lnTo>
                  <a:pt x="1982067" y="179721"/>
                </a:lnTo>
                <a:lnTo>
                  <a:pt x="1970655" y="158432"/>
                </a:lnTo>
                <a:close/>
              </a:path>
              <a:path w="2722245" h="464185">
                <a:moveTo>
                  <a:pt x="2077440" y="115316"/>
                </a:moveTo>
                <a:lnTo>
                  <a:pt x="2028672" y="115316"/>
                </a:lnTo>
                <a:lnTo>
                  <a:pt x="2028672" y="463994"/>
                </a:lnTo>
                <a:lnTo>
                  <a:pt x="2085911" y="463994"/>
                </a:lnTo>
                <a:lnTo>
                  <a:pt x="2085911" y="376085"/>
                </a:lnTo>
                <a:lnTo>
                  <a:pt x="2085174" y="355053"/>
                </a:lnTo>
                <a:lnTo>
                  <a:pt x="2190442" y="355053"/>
                </a:lnTo>
                <a:lnTo>
                  <a:pt x="2216273" y="335465"/>
                </a:lnTo>
                <a:lnTo>
                  <a:pt x="2224872" y="320624"/>
                </a:lnTo>
                <a:lnTo>
                  <a:pt x="2133523" y="320624"/>
                </a:lnTo>
                <a:lnTo>
                  <a:pt x="2122378" y="319619"/>
                </a:lnTo>
                <a:lnTo>
                  <a:pt x="2110427" y="316349"/>
                </a:lnTo>
                <a:lnTo>
                  <a:pt x="2098121" y="310428"/>
                </a:lnTo>
                <a:lnTo>
                  <a:pt x="2085911" y="301472"/>
                </a:lnTo>
                <a:lnTo>
                  <a:pt x="2085911" y="186791"/>
                </a:lnTo>
                <a:lnTo>
                  <a:pt x="2099628" y="175333"/>
                </a:lnTo>
                <a:lnTo>
                  <a:pt x="2112911" y="166966"/>
                </a:lnTo>
                <a:lnTo>
                  <a:pt x="2125880" y="161838"/>
                </a:lnTo>
                <a:lnTo>
                  <a:pt x="2138654" y="160096"/>
                </a:lnTo>
                <a:lnTo>
                  <a:pt x="2230854" y="160096"/>
                </a:lnTo>
                <a:lnTo>
                  <a:pt x="2226048" y="150266"/>
                </a:lnTo>
                <a:lnTo>
                  <a:pt x="2074405" y="150266"/>
                </a:lnTo>
                <a:lnTo>
                  <a:pt x="2073567" y="148907"/>
                </a:lnTo>
                <a:lnTo>
                  <a:pt x="2074621" y="147776"/>
                </a:lnTo>
                <a:lnTo>
                  <a:pt x="2077440" y="115316"/>
                </a:lnTo>
                <a:close/>
              </a:path>
              <a:path w="2722245" h="464185">
                <a:moveTo>
                  <a:pt x="2190442" y="355053"/>
                </a:moveTo>
                <a:lnTo>
                  <a:pt x="2085174" y="355053"/>
                </a:lnTo>
                <a:lnTo>
                  <a:pt x="2093407" y="359990"/>
                </a:lnTo>
                <a:lnTo>
                  <a:pt x="2106593" y="365339"/>
                </a:lnTo>
                <a:lnTo>
                  <a:pt x="2122779" y="369628"/>
                </a:lnTo>
                <a:lnTo>
                  <a:pt x="2140013" y="371386"/>
                </a:lnTo>
                <a:lnTo>
                  <a:pt x="2181126" y="362118"/>
                </a:lnTo>
                <a:lnTo>
                  <a:pt x="2190442" y="355053"/>
                </a:lnTo>
                <a:close/>
              </a:path>
              <a:path w="2722245" h="464185">
                <a:moveTo>
                  <a:pt x="2230854" y="160096"/>
                </a:moveTo>
                <a:lnTo>
                  <a:pt x="2138654" y="160096"/>
                </a:lnTo>
                <a:lnTo>
                  <a:pt x="2163376" y="165175"/>
                </a:lnTo>
                <a:lnTo>
                  <a:pt x="2179712" y="180076"/>
                </a:lnTo>
                <a:lnTo>
                  <a:pt x="2188730" y="204298"/>
                </a:lnTo>
                <a:lnTo>
                  <a:pt x="2191464" y="236918"/>
                </a:lnTo>
                <a:lnTo>
                  <a:pt x="2191499" y="237337"/>
                </a:lnTo>
                <a:lnTo>
                  <a:pt x="2187282" y="273261"/>
                </a:lnTo>
                <a:lnTo>
                  <a:pt x="2175422" y="299345"/>
                </a:lnTo>
                <a:lnTo>
                  <a:pt x="2157107" y="315247"/>
                </a:lnTo>
                <a:lnTo>
                  <a:pt x="2133523" y="320624"/>
                </a:lnTo>
                <a:lnTo>
                  <a:pt x="2224872" y="320624"/>
                </a:lnTo>
                <a:lnTo>
                  <a:pt x="2240786" y="293156"/>
                </a:lnTo>
                <a:lnTo>
                  <a:pt x="2249926" y="237337"/>
                </a:lnTo>
                <a:lnTo>
                  <a:pt x="2249995" y="236918"/>
                </a:lnTo>
                <a:lnTo>
                  <a:pt x="2243232" y="185417"/>
                </a:lnTo>
                <a:lnTo>
                  <a:pt x="2230854" y="160096"/>
                </a:lnTo>
                <a:close/>
              </a:path>
              <a:path w="2722245" h="464185">
                <a:moveTo>
                  <a:pt x="2074621" y="147776"/>
                </a:moveTo>
                <a:lnTo>
                  <a:pt x="2073567" y="148907"/>
                </a:lnTo>
                <a:lnTo>
                  <a:pt x="2074405" y="150266"/>
                </a:lnTo>
                <a:lnTo>
                  <a:pt x="2074523" y="148907"/>
                </a:lnTo>
                <a:lnTo>
                  <a:pt x="2074621" y="147776"/>
                </a:lnTo>
                <a:close/>
              </a:path>
              <a:path w="2722245" h="464185">
                <a:moveTo>
                  <a:pt x="2148598" y="109347"/>
                </a:moveTo>
                <a:lnTo>
                  <a:pt x="2106329" y="120650"/>
                </a:lnTo>
                <a:lnTo>
                  <a:pt x="2074621" y="147776"/>
                </a:lnTo>
                <a:lnTo>
                  <a:pt x="2074523" y="148907"/>
                </a:lnTo>
                <a:lnTo>
                  <a:pt x="2074405" y="150266"/>
                </a:lnTo>
                <a:lnTo>
                  <a:pt x="2226048" y="150266"/>
                </a:lnTo>
                <a:lnTo>
                  <a:pt x="2223509" y="145072"/>
                </a:lnTo>
                <a:lnTo>
                  <a:pt x="2191681" y="118757"/>
                </a:lnTo>
                <a:lnTo>
                  <a:pt x="2148598" y="109347"/>
                </a:lnTo>
                <a:close/>
              </a:path>
              <a:path w="2722245" h="464185">
                <a:moveTo>
                  <a:pt x="2461584" y="159689"/>
                </a:moveTo>
                <a:lnTo>
                  <a:pt x="2377033" y="159689"/>
                </a:lnTo>
                <a:lnTo>
                  <a:pt x="2396570" y="163329"/>
                </a:lnTo>
                <a:lnTo>
                  <a:pt x="2408534" y="172883"/>
                </a:lnTo>
                <a:lnTo>
                  <a:pt x="2414533" y="186302"/>
                </a:lnTo>
                <a:lnTo>
                  <a:pt x="2416175" y="201536"/>
                </a:lnTo>
                <a:lnTo>
                  <a:pt x="2354621" y="212959"/>
                </a:lnTo>
                <a:lnTo>
                  <a:pt x="2309917" y="232051"/>
                </a:lnTo>
                <a:lnTo>
                  <a:pt x="2282658" y="259614"/>
                </a:lnTo>
                <a:lnTo>
                  <a:pt x="2273439" y="296456"/>
                </a:lnTo>
                <a:lnTo>
                  <a:pt x="2279462" y="327677"/>
                </a:lnTo>
                <a:lnTo>
                  <a:pt x="2295882" y="351266"/>
                </a:lnTo>
                <a:lnTo>
                  <a:pt x="2320229" y="366182"/>
                </a:lnTo>
                <a:lnTo>
                  <a:pt x="2350033" y="371386"/>
                </a:lnTo>
                <a:lnTo>
                  <a:pt x="2372800" y="368454"/>
                </a:lnTo>
                <a:lnTo>
                  <a:pt x="2393969" y="360332"/>
                </a:lnTo>
                <a:lnTo>
                  <a:pt x="2412766" y="348031"/>
                </a:lnTo>
                <a:lnTo>
                  <a:pt x="2426844" y="334116"/>
                </a:lnTo>
                <a:lnTo>
                  <a:pt x="2427160" y="330568"/>
                </a:lnTo>
                <a:lnTo>
                  <a:pt x="2472893" y="330568"/>
                </a:lnTo>
                <a:lnTo>
                  <a:pt x="2472893" y="321881"/>
                </a:lnTo>
                <a:lnTo>
                  <a:pt x="2361120" y="321881"/>
                </a:lnTo>
                <a:lnTo>
                  <a:pt x="2347347" y="320532"/>
                </a:lnTo>
                <a:lnTo>
                  <a:pt x="2337242" y="315955"/>
                </a:lnTo>
                <a:lnTo>
                  <a:pt x="2331091" y="307452"/>
                </a:lnTo>
                <a:lnTo>
                  <a:pt x="2328900" y="293941"/>
                </a:lnTo>
                <a:lnTo>
                  <a:pt x="2333221" y="276692"/>
                </a:lnTo>
                <a:lnTo>
                  <a:pt x="2347696" y="263061"/>
                </a:lnTo>
                <a:lnTo>
                  <a:pt x="2374592" y="252782"/>
                </a:lnTo>
                <a:lnTo>
                  <a:pt x="2416175" y="245592"/>
                </a:lnTo>
                <a:lnTo>
                  <a:pt x="2472893" y="245592"/>
                </a:lnTo>
                <a:lnTo>
                  <a:pt x="2472790" y="212959"/>
                </a:lnTo>
                <a:lnTo>
                  <a:pt x="2467737" y="172883"/>
                </a:lnTo>
                <a:lnTo>
                  <a:pt x="2467624" y="171990"/>
                </a:lnTo>
                <a:lnTo>
                  <a:pt x="2461584" y="159689"/>
                </a:lnTo>
                <a:close/>
              </a:path>
              <a:path w="2722245" h="464185">
                <a:moveTo>
                  <a:pt x="2472893" y="330568"/>
                </a:moveTo>
                <a:lnTo>
                  <a:pt x="2427160" y="330568"/>
                </a:lnTo>
                <a:lnTo>
                  <a:pt x="2428417" y="332562"/>
                </a:lnTo>
                <a:lnTo>
                  <a:pt x="2426844" y="334116"/>
                </a:lnTo>
                <a:lnTo>
                  <a:pt x="2424023" y="365836"/>
                </a:lnTo>
                <a:lnTo>
                  <a:pt x="2472893" y="365836"/>
                </a:lnTo>
                <a:lnTo>
                  <a:pt x="2472893" y="330568"/>
                </a:lnTo>
                <a:close/>
              </a:path>
              <a:path w="2722245" h="464185">
                <a:moveTo>
                  <a:pt x="2427160" y="330568"/>
                </a:moveTo>
                <a:lnTo>
                  <a:pt x="2426844" y="334116"/>
                </a:lnTo>
                <a:lnTo>
                  <a:pt x="2428417" y="332562"/>
                </a:lnTo>
                <a:lnTo>
                  <a:pt x="2427160" y="330568"/>
                </a:lnTo>
                <a:close/>
              </a:path>
              <a:path w="2722245" h="464185">
                <a:moveTo>
                  <a:pt x="2472893" y="245592"/>
                </a:moveTo>
                <a:lnTo>
                  <a:pt x="2416175" y="245592"/>
                </a:lnTo>
                <a:lnTo>
                  <a:pt x="2416048" y="296456"/>
                </a:lnTo>
                <a:lnTo>
                  <a:pt x="2402390" y="307452"/>
                </a:lnTo>
                <a:lnTo>
                  <a:pt x="2389038" y="315437"/>
                </a:lnTo>
                <a:lnTo>
                  <a:pt x="2375491" y="320262"/>
                </a:lnTo>
                <a:lnTo>
                  <a:pt x="2361120" y="321881"/>
                </a:lnTo>
                <a:lnTo>
                  <a:pt x="2472893" y="321881"/>
                </a:lnTo>
                <a:lnTo>
                  <a:pt x="2472893" y="245592"/>
                </a:lnTo>
                <a:close/>
              </a:path>
              <a:path w="2722245" h="464185">
                <a:moveTo>
                  <a:pt x="2383409" y="109347"/>
                </a:moveTo>
                <a:lnTo>
                  <a:pt x="2354521" y="112416"/>
                </a:lnTo>
                <a:lnTo>
                  <a:pt x="2327600" y="120557"/>
                </a:lnTo>
                <a:lnTo>
                  <a:pt x="2302815" y="132171"/>
                </a:lnTo>
                <a:lnTo>
                  <a:pt x="2280335" y="145656"/>
                </a:lnTo>
                <a:lnTo>
                  <a:pt x="2303995" y="188353"/>
                </a:lnTo>
                <a:lnTo>
                  <a:pt x="2322900" y="176502"/>
                </a:lnTo>
                <a:lnTo>
                  <a:pt x="2340948" y="167468"/>
                </a:lnTo>
                <a:lnTo>
                  <a:pt x="2358779" y="161711"/>
                </a:lnTo>
                <a:lnTo>
                  <a:pt x="2377033" y="159689"/>
                </a:lnTo>
                <a:lnTo>
                  <a:pt x="2461584" y="159689"/>
                </a:lnTo>
                <a:lnTo>
                  <a:pt x="2451387" y="138922"/>
                </a:lnTo>
                <a:lnTo>
                  <a:pt x="2423531" y="117174"/>
                </a:lnTo>
                <a:lnTo>
                  <a:pt x="2383409" y="109347"/>
                </a:lnTo>
                <a:close/>
              </a:path>
              <a:path w="2722245" h="464185">
                <a:moveTo>
                  <a:pt x="2558173" y="115316"/>
                </a:moveTo>
                <a:lnTo>
                  <a:pt x="2494559" y="115316"/>
                </a:lnTo>
                <a:lnTo>
                  <a:pt x="2570937" y="235661"/>
                </a:lnTo>
                <a:lnTo>
                  <a:pt x="2488590" y="365836"/>
                </a:lnTo>
                <a:lnTo>
                  <a:pt x="2551061" y="365836"/>
                </a:lnTo>
                <a:lnTo>
                  <a:pt x="2584912" y="307022"/>
                </a:lnTo>
                <a:lnTo>
                  <a:pt x="2601913" y="268319"/>
                </a:lnTo>
                <a:lnTo>
                  <a:pt x="2600769" y="264858"/>
                </a:lnTo>
                <a:lnTo>
                  <a:pt x="2602865" y="264642"/>
                </a:lnTo>
                <a:lnTo>
                  <a:pt x="2655647" y="264642"/>
                </a:lnTo>
                <a:lnTo>
                  <a:pt x="2639174" y="239420"/>
                </a:lnTo>
                <a:lnTo>
                  <a:pt x="2656806" y="210654"/>
                </a:lnTo>
                <a:lnTo>
                  <a:pt x="2607157" y="210654"/>
                </a:lnTo>
                <a:lnTo>
                  <a:pt x="2608052" y="205448"/>
                </a:lnTo>
                <a:lnTo>
                  <a:pt x="2606759" y="200494"/>
                </a:lnTo>
                <a:lnTo>
                  <a:pt x="2606654" y="200089"/>
                </a:lnTo>
                <a:lnTo>
                  <a:pt x="2602457" y="190212"/>
                </a:lnTo>
                <a:lnTo>
                  <a:pt x="2597419" y="180533"/>
                </a:lnTo>
                <a:lnTo>
                  <a:pt x="2592251" y="170878"/>
                </a:lnTo>
                <a:lnTo>
                  <a:pt x="2558173" y="115316"/>
                </a:lnTo>
                <a:close/>
              </a:path>
              <a:path w="2722245" h="464185">
                <a:moveTo>
                  <a:pt x="2655647" y="264642"/>
                </a:moveTo>
                <a:lnTo>
                  <a:pt x="2602865" y="264642"/>
                </a:lnTo>
                <a:lnTo>
                  <a:pt x="2601913" y="268319"/>
                </a:lnTo>
                <a:lnTo>
                  <a:pt x="2604161" y="275118"/>
                </a:lnTo>
                <a:lnTo>
                  <a:pt x="2604255" y="275404"/>
                </a:lnTo>
                <a:lnTo>
                  <a:pt x="2608937" y="285662"/>
                </a:lnTo>
                <a:lnTo>
                  <a:pt x="2609046" y="285902"/>
                </a:lnTo>
                <a:lnTo>
                  <a:pt x="2614561" y="296266"/>
                </a:lnTo>
                <a:lnTo>
                  <a:pt x="2620543" y="307022"/>
                </a:lnTo>
                <a:lnTo>
                  <a:pt x="2657589" y="365836"/>
                </a:lnTo>
                <a:lnTo>
                  <a:pt x="2721737" y="365836"/>
                </a:lnTo>
                <a:lnTo>
                  <a:pt x="2655647" y="264642"/>
                </a:lnTo>
                <a:close/>
              </a:path>
              <a:path w="2722245" h="464185">
                <a:moveTo>
                  <a:pt x="2602865" y="264642"/>
                </a:moveTo>
                <a:lnTo>
                  <a:pt x="2600769" y="264858"/>
                </a:lnTo>
                <a:lnTo>
                  <a:pt x="2601913" y="268319"/>
                </a:lnTo>
                <a:lnTo>
                  <a:pt x="2602809" y="264858"/>
                </a:lnTo>
                <a:lnTo>
                  <a:pt x="2602865" y="264642"/>
                </a:lnTo>
                <a:close/>
              </a:path>
              <a:path w="2722245" h="464185">
                <a:moveTo>
                  <a:pt x="2608052" y="205448"/>
                </a:moveTo>
                <a:lnTo>
                  <a:pt x="2607194" y="210439"/>
                </a:lnTo>
                <a:lnTo>
                  <a:pt x="2607157" y="210654"/>
                </a:lnTo>
                <a:lnTo>
                  <a:pt x="2609354" y="210439"/>
                </a:lnTo>
                <a:lnTo>
                  <a:pt x="2608052" y="205448"/>
                </a:lnTo>
                <a:close/>
              </a:path>
              <a:path w="2722245" h="464185">
                <a:moveTo>
                  <a:pt x="2715247" y="115316"/>
                </a:moveTo>
                <a:lnTo>
                  <a:pt x="2653398" y="115316"/>
                </a:lnTo>
                <a:lnTo>
                  <a:pt x="2622118" y="170878"/>
                </a:lnTo>
                <a:lnTo>
                  <a:pt x="2616835" y="180802"/>
                </a:lnTo>
                <a:lnTo>
                  <a:pt x="2612280" y="190609"/>
                </a:lnTo>
                <a:lnTo>
                  <a:pt x="2608904" y="200494"/>
                </a:lnTo>
                <a:lnTo>
                  <a:pt x="2608052" y="205448"/>
                </a:lnTo>
                <a:lnTo>
                  <a:pt x="2609354" y="210439"/>
                </a:lnTo>
                <a:lnTo>
                  <a:pt x="2607157" y="210654"/>
                </a:lnTo>
                <a:lnTo>
                  <a:pt x="2656806" y="210654"/>
                </a:lnTo>
                <a:lnTo>
                  <a:pt x="2715247" y="115316"/>
                </a:lnTo>
                <a:close/>
              </a:path>
            </a:pathLst>
          </a:custGeom>
          <a:solidFill>
            <a:srgbClr val="9897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7589773" y="2197100"/>
            <a:ext cx="335915" cy="53975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3350" spc="-185" dirty="0">
                <a:solidFill>
                  <a:srgbClr val="9897FF"/>
                </a:solidFill>
              </a:rPr>
              <a:t>":</a:t>
            </a:r>
            <a:endParaRPr sz="3350"/>
          </a:p>
        </p:txBody>
      </p:sp>
      <p:sp>
        <p:nvSpPr>
          <p:cNvPr id="9" name="object 9"/>
          <p:cNvSpPr/>
          <p:nvPr/>
        </p:nvSpPr>
        <p:spPr>
          <a:xfrm>
            <a:off x="8041411" y="2306484"/>
            <a:ext cx="1268730" cy="337820"/>
          </a:xfrm>
          <a:custGeom>
            <a:avLst/>
            <a:gdLst/>
            <a:ahLst/>
            <a:cxnLst/>
            <a:rect l="l" t="t" r="r" b="b"/>
            <a:pathLst>
              <a:path w="1268729" h="337819">
                <a:moveTo>
                  <a:pt x="57238" y="0"/>
                </a:moveTo>
                <a:lnTo>
                  <a:pt x="0" y="0"/>
                </a:lnTo>
                <a:lnTo>
                  <a:pt x="0" y="331939"/>
                </a:lnTo>
                <a:lnTo>
                  <a:pt x="57238" y="331939"/>
                </a:lnTo>
                <a:lnTo>
                  <a:pt x="57238" y="183654"/>
                </a:lnTo>
                <a:lnTo>
                  <a:pt x="243611" y="183654"/>
                </a:lnTo>
                <a:lnTo>
                  <a:pt x="243611" y="131546"/>
                </a:lnTo>
                <a:lnTo>
                  <a:pt x="57238" y="131546"/>
                </a:lnTo>
                <a:lnTo>
                  <a:pt x="57238" y="0"/>
                </a:lnTo>
                <a:close/>
              </a:path>
              <a:path w="1268729" h="337819">
                <a:moveTo>
                  <a:pt x="243611" y="183654"/>
                </a:moveTo>
                <a:lnTo>
                  <a:pt x="185953" y="183654"/>
                </a:lnTo>
                <a:lnTo>
                  <a:pt x="185953" y="331939"/>
                </a:lnTo>
                <a:lnTo>
                  <a:pt x="243611" y="331939"/>
                </a:lnTo>
                <a:lnTo>
                  <a:pt x="243611" y="183654"/>
                </a:lnTo>
                <a:close/>
              </a:path>
              <a:path w="1268729" h="337819">
                <a:moveTo>
                  <a:pt x="243611" y="0"/>
                </a:moveTo>
                <a:lnTo>
                  <a:pt x="185953" y="0"/>
                </a:lnTo>
                <a:lnTo>
                  <a:pt x="185953" y="131546"/>
                </a:lnTo>
                <a:lnTo>
                  <a:pt x="243611" y="131546"/>
                </a:lnTo>
                <a:lnTo>
                  <a:pt x="243611" y="0"/>
                </a:lnTo>
                <a:close/>
              </a:path>
              <a:path w="1268729" h="337819">
                <a:moveTo>
                  <a:pt x="407479" y="75450"/>
                </a:moveTo>
                <a:lnTo>
                  <a:pt x="363809" y="84525"/>
                </a:lnTo>
                <a:lnTo>
                  <a:pt x="326602" y="110602"/>
                </a:lnTo>
                <a:lnTo>
                  <a:pt x="300716" y="151965"/>
                </a:lnTo>
                <a:lnTo>
                  <a:pt x="291007" y="206895"/>
                </a:lnTo>
                <a:lnTo>
                  <a:pt x="300716" y="261510"/>
                </a:lnTo>
                <a:lnTo>
                  <a:pt x="326602" y="302601"/>
                </a:lnTo>
                <a:lnTo>
                  <a:pt x="363809" y="328487"/>
                </a:lnTo>
                <a:lnTo>
                  <a:pt x="407479" y="337489"/>
                </a:lnTo>
                <a:lnTo>
                  <a:pt x="451149" y="328487"/>
                </a:lnTo>
                <a:lnTo>
                  <a:pt x="488356" y="302601"/>
                </a:lnTo>
                <a:lnTo>
                  <a:pt x="498084" y="287159"/>
                </a:lnTo>
                <a:lnTo>
                  <a:pt x="407479" y="287159"/>
                </a:lnTo>
                <a:lnTo>
                  <a:pt x="383214" y="281724"/>
                </a:lnTo>
                <a:lnTo>
                  <a:pt x="364823" y="265977"/>
                </a:lnTo>
                <a:lnTo>
                  <a:pt x="353162" y="240755"/>
                </a:lnTo>
                <a:lnTo>
                  <a:pt x="349084" y="206895"/>
                </a:lnTo>
                <a:lnTo>
                  <a:pt x="353170" y="172962"/>
                </a:lnTo>
                <a:lnTo>
                  <a:pt x="364841" y="147593"/>
                </a:lnTo>
                <a:lnTo>
                  <a:pt x="383238" y="131700"/>
                </a:lnTo>
                <a:lnTo>
                  <a:pt x="407479" y="126199"/>
                </a:lnTo>
                <a:lnTo>
                  <a:pt x="498117" y="126199"/>
                </a:lnTo>
                <a:lnTo>
                  <a:pt x="488356" y="110602"/>
                </a:lnTo>
                <a:lnTo>
                  <a:pt x="451149" y="84525"/>
                </a:lnTo>
                <a:lnTo>
                  <a:pt x="407479" y="75450"/>
                </a:lnTo>
                <a:close/>
              </a:path>
              <a:path w="1268729" h="337819">
                <a:moveTo>
                  <a:pt x="498117" y="126199"/>
                </a:moveTo>
                <a:lnTo>
                  <a:pt x="407479" y="126199"/>
                </a:lnTo>
                <a:lnTo>
                  <a:pt x="431808" y="131700"/>
                </a:lnTo>
                <a:lnTo>
                  <a:pt x="450338" y="147593"/>
                </a:lnTo>
                <a:lnTo>
                  <a:pt x="462139" y="172962"/>
                </a:lnTo>
                <a:lnTo>
                  <a:pt x="466280" y="206895"/>
                </a:lnTo>
                <a:lnTo>
                  <a:pt x="462139" y="240755"/>
                </a:lnTo>
                <a:lnTo>
                  <a:pt x="450338" y="265977"/>
                </a:lnTo>
                <a:lnTo>
                  <a:pt x="431808" y="281724"/>
                </a:lnTo>
                <a:lnTo>
                  <a:pt x="407479" y="287159"/>
                </a:lnTo>
                <a:lnTo>
                  <a:pt x="498084" y="287159"/>
                </a:lnTo>
                <a:lnTo>
                  <a:pt x="514242" y="261510"/>
                </a:lnTo>
                <a:lnTo>
                  <a:pt x="523951" y="206895"/>
                </a:lnTo>
                <a:lnTo>
                  <a:pt x="514242" y="151965"/>
                </a:lnTo>
                <a:lnTo>
                  <a:pt x="498117" y="126199"/>
                </a:lnTo>
                <a:close/>
              </a:path>
              <a:path w="1268729" h="337819">
                <a:moveTo>
                  <a:pt x="665962" y="81419"/>
                </a:moveTo>
                <a:lnTo>
                  <a:pt x="567918" y="81419"/>
                </a:lnTo>
                <a:lnTo>
                  <a:pt x="567918" y="331939"/>
                </a:lnTo>
                <a:lnTo>
                  <a:pt x="670255" y="331939"/>
                </a:lnTo>
                <a:lnTo>
                  <a:pt x="709500" y="327421"/>
                </a:lnTo>
                <a:lnTo>
                  <a:pt x="741457" y="313610"/>
                </a:lnTo>
                <a:lnTo>
                  <a:pt x="762956" y="290127"/>
                </a:lnTo>
                <a:lnTo>
                  <a:pt x="763852" y="286308"/>
                </a:lnTo>
                <a:lnTo>
                  <a:pt x="624217" y="286308"/>
                </a:lnTo>
                <a:lnTo>
                  <a:pt x="624217" y="224790"/>
                </a:lnTo>
                <a:lnTo>
                  <a:pt x="761425" y="224790"/>
                </a:lnTo>
                <a:lnTo>
                  <a:pt x="753597" y="213463"/>
                </a:lnTo>
                <a:lnTo>
                  <a:pt x="735813" y="202571"/>
                </a:lnTo>
                <a:lnTo>
                  <a:pt x="725932" y="200926"/>
                </a:lnTo>
                <a:lnTo>
                  <a:pt x="715467" y="200926"/>
                </a:lnTo>
                <a:lnTo>
                  <a:pt x="715341" y="199889"/>
                </a:lnTo>
                <a:lnTo>
                  <a:pt x="715251" y="199148"/>
                </a:lnTo>
                <a:lnTo>
                  <a:pt x="722722" y="199148"/>
                </a:lnTo>
                <a:lnTo>
                  <a:pt x="733770" y="196441"/>
                </a:lnTo>
                <a:lnTo>
                  <a:pt x="748022" y="185618"/>
                </a:lnTo>
                <a:lnTo>
                  <a:pt x="751746" y="179158"/>
                </a:lnTo>
                <a:lnTo>
                  <a:pt x="624217" y="179158"/>
                </a:lnTo>
                <a:lnTo>
                  <a:pt x="624217" y="127038"/>
                </a:lnTo>
                <a:lnTo>
                  <a:pt x="755291" y="127038"/>
                </a:lnTo>
                <a:lnTo>
                  <a:pt x="753303" y="118592"/>
                </a:lnTo>
                <a:lnTo>
                  <a:pt x="733318" y="97456"/>
                </a:lnTo>
                <a:lnTo>
                  <a:pt x="703305" y="85307"/>
                </a:lnTo>
                <a:lnTo>
                  <a:pt x="665962" y="81419"/>
                </a:lnTo>
                <a:close/>
              </a:path>
              <a:path w="1268729" h="337819">
                <a:moveTo>
                  <a:pt x="761425" y="224790"/>
                </a:moveTo>
                <a:lnTo>
                  <a:pt x="663346" y="224790"/>
                </a:lnTo>
                <a:lnTo>
                  <a:pt x="686795" y="226689"/>
                </a:lnTo>
                <a:lnTo>
                  <a:pt x="702671" y="232295"/>
                </a:lnTo>
                <a:lnTo>
                  <a:pt x="711681" y="241474"/>
                </a:lnTo>
                <a:lnTo>
                  <a:pt x="714527" y="254088"/>
                </a:lnTo>
                <a:lnTo>
                  <a:pt x="711906" y="268301"/>
                </a:lnTo>
                <a:lnTo>
                  <a:pt x="703457" y="278357"/>
                </a:lnTo>
                <a:lnTo>
                  <a:pt x="688300" y="284333"/>
                </a:lnTo>
                <a:lnTo>
                  <a:pt x="665556" y="286308"/>
                </a:lnTo>
                <a:lnTo>
                  <a:pt x="763852" y="286308"/>
                </a:lnTo>
                <a:lnTo>
                  <a:pt x="770826" y="256590"/>
                </a:lnTo>
                <a:lnTo>
                  <a:pt x="766102" y="231558"/>
                </a:lnTo>
                <a:lnTo>
                  <a:pt x="761425" y="224790"/>
                </a:lnTo>
                <a:close/>
              </a:path>
              <a:path w="1268729" h="337819">
                <a:moveTo>
                  <a:pt x="715251" y="199148"/>
                </a:moveTo>
                <a:lnTo>
                  <a:pt x="715341" y="199889"/>
                </a:lnTo>
                <a:lnTo>
                  <a:pt x="715467" y="200926"/>
                </a:lnTo>
                <a:lnTo>
                  <a:pt x="719700" y="199889"/>
                </a:lnTo>
                <a:lnTo>
                  <a:pt x="715251" y="199148"/>
                </a:lnTo>
                <a:close/>
              </a:path>
              <a:path w="1268729" h="337819">
                <a:moveTo>
                  <a:pt x="719700" y="199889"/>
                </a:moveTo>
                <a:lnTo>
                  <a:pt x="715467" y="200926"/>
                </a:lnTo>
                <a:lnTo>
                  <a:pt x="725932" y="200926"/>
                </a:lnTo>
                <a:lnTo>
                  <a:pt x="719700" y="199889"/>
                </a:lnTo>
                <a:close/>
              </a:path>
              <a:path w="1268729" h="337819">
                <a:moveTo>
                  <a:pt x="722722" y="199148"/>
                </a:moveTo>
                <a:lnTo>
                  <a:pt x="715251" y="199148"/>
                </a:lnTo>
                <a:lnTo>
                  <a:pt x="719700" y="199889"/>
                </a:lnTo>
                <a:lnTo>
                  <a:pt x="722722" y="199148"/>
                </a:lnTo>
                <a:close/>
              </a:path>
              <a:path w="1268729" h="337819">
                <a:moveTo>
                  <a:pt x="755291" y="127038"/>
                </a:moveTo>
                <a:lnTo>
                  <a:pt x="662101" y="127038"/>
                </a:lnTo>
                <a:lnTo>
                  <a:pt x="682685" y="128576"/>
                </a:lnTo>
                <a:lnTo>
                  <a:pt x="695739" y="133294"/>
                </a:lnTo>
                <a:lnTo>
                  <a:pt x="702594" y="141348"/>
                </a:lnTo>
                <a:lnTo>
                  <a:pt x="704583" y="152895"/>
                </a:lnTo>
                <a:lnTo>
                  <a:pt x="702494" y="164371"/>
                </a:lnTo>
                <a:lnTo>
                  <a:pt x="695253" y="172580"/>
                </a:lnTo>
                <a:lnTo>
                  <a:pt x="681400" y="177512"/>
                </a:lnTo>
                <a:lnTo>
                  <a:pt x="659472" y="179158"/>
                </a:lnTo>
                <a:lnTo>
                  <a:pt x="751746" y="179158"/>
                </a:lnTo>
                <a:lnTo>
                  <a:pt x="757270" y="169578"/>
                </a:lnTo>
                <a:lnTo>
                  <a:pt x="760564" y="149440"/>
                </a:lnTo>
                <a:lnTo>
                  <a:pt x="755291" y="127038"/>
                </a:lnTo>
                <a:close/>
              </a:path>
              <a:path w="1268729" h="337819">
                <a:moveTo>
                  <a:pt x="910247" y="75450"/>
                </a:moveTo>
                <a:lnTo>
                  <a:pt x="866579" y="84525"/>
                </a:lnTo>
                <a:lnTo>
                  <a:pt x="829376" y="110602"/>
                </a:lnTo>
                <a:lnTo>
                  <a:pt x="803494" y="151965"/>
                </a:lnTo>
                <a:lnTo>
                  <a:pt x="793788" y="206895"/>
                </a:lnTo>
                <a:lnTo>
                  <a:pt x="803494" y="261510"/>
                </a:lnTo>
                <a:lnTo>
                  <a:pt x="829376" y="302601"/>
                </a:lnTo>
                <a:lnTo>
                  <a:pt x="866579" y="328487"/>
                </a:lnTo>
                <a:lnTo>
                  <a:pt x="910247" y="337489"/>
                </a:lnTo>
                <a:lnTo>
                  <a:pt x="953922" y="328487"/>
                </a:lnTo>
                <a:lnTo>
                  <a:pt x="991128" y="302601"/>
                </a:lnTo>
                <a:lnTo>
                  <a:pt x="1000855" y="287159"/>
                </a:lnTo>
                <a:lnTo>
                  <a:pt x="910247" y="287159"/>
                </a:lnTo>
                <a:lnTo>
                  <a:pt x="885983" y="281724"/>
                </a:lnTo>
                <a:lnTo>
                  <a:pt x="867597" y="265977"/>
                </a:lnTo>
                <a:lnTo>
                  <a:pt x="855940" y="240755"/>
                </a:lnTo>
                <a:lnTo>
                  <a:pt x="851865" y="206895"/>
                </a:lnTo>
                <a:lnTo>
                  <a:pt x="855950" y="172962"/>
                </a:lnTo>
                <a:lnTo>
                  <a:pt x="867620" y="147593"/>
                </a:lnTo>
                <a:lnTo>
                  <a:pt x="886013" y="131700"/>
                </a:lnTo>
                <a:lnTo>
                  <a:pt x="910247" y="126199"/>
                </a:lnTo>
                <a:lnTo>
                  <a:pt x="1000888" y="126199"/>
                </a:lnTo>
                <a:lnTo>
                  <a:pt x="991128" y="110602"/>
                </a:lnTo>
                <a:lnTo>
                  <a:pt x="953922" y="84525"/>
                </a:lnTo>
                <a:lnTo>
                  <a:pt x="910247" y="75450"/>
                </a:lnTo>
                <a:close/>
              </a:path>
              <a:path w="1268729" h="337819">
                <a:moveTo>
                  <a:pt x="1000888" y="126199"/>
                </a:moveTo>
                <a:lnTo>
                  <a:pt x="910247" y="126199"/>
                </a:lnTo>
                <a:lnTo>
                  <a:pt x="934583" y="131700"/>
                </a:lnTo>
                <a:lnTo>
                  <a:pt x="953117" y="147593"/>
                </a:lnTo>
                <a:lnTo>
                  <a:pt x="964920" y="172962"/>
                </a:lnTo>
                <a:lnTo>
                  <a:pt x="969060" y="206895"/>
                </a:lnTo>
                <a:lnTo>
                  <a:pt x="964920" y="240755"/>
                </a:lnTo>
                <a:lnTo>
                  <a:pt x="953117" y="265977"/>
                </a:lnTo>
                <a:lnTo>
                  <a:pt x="934583" y="281724"/>
                </a:lnTo>
                <a:lnTo>
                  <a:pt x="910247" y="287159"/>
                </a:lnTo>
                <a:lnTo>
                  <a:pt x="1000855" y="287159"/>
                </a:lnTo>
                <a:lnTo>
                  <a:pt x="1017012" y="261510"/>
                </a:lnTo>
                <a:lnTo>
                  <a:pt x="1026718" y="206895"/>
                </a:lnTo>
                <a:lnTo>
                  <a:pt x="1017012" y="151965"/>
                </a:lnTo>
                <a:lnTo>
                  <a:pt x="1000888" y="126199"/>
                </a:lnTo>
                <a:close/>
              </a:path>
              <a:path w="1268729" h="337819">
                <a:moveTo>
                  <a:pt x="1166545" y="75450"/>
                </a:moveTo>
                <a:lnTo>
                  <a:pt x="1125007" y="84775"/>
                </a:lnTo>
                <a:lnTo>
                  <a:pt x="1088810" y="111269"/>
                </a:lnTo>
                <a:lnTo>
                  <a:pt x="1063227" y="152715"/>
                </a:lnTo>
                <a:lnTo>
                  <a:pt x="1053528" y="206895"/>
                </a:lnTo>
                <a:lnTo>
                  <a:pt x="1063104" y="261290"/>
                </a:lnTo>
                <a:lnTo>
                  <a:pt x="1089093" y="302406"/>
                </a:lnTo>
                <a:lnTo>
                  <a:pt x="1127385" y="328414"/>
                </a:lnTo>
                <a:lnTo>
                  <a:pt x="1173873" y="337489"/>
                </a:lnTo>
                <a:lnTo>
                  <a:pt x="1197689" y="335440"/>
                </a:lnTo>
                <a:lnTo>
                  <a:pt x="1219903" y="329574"/>
                </a:lnTo>
                <a:lnTo>
                  <a:pt x="1241076" y="320312"/>
                </a:lnTo>
                <a:lnTo>
                  <a:pt x="1261770" y="308076"/>
                </a:lnTo>
                <a:lnTo>
                  <a:pt x="1251494" y="288404"/>
                </a:lnTo>
                <a:lnTo>
                  <a:pt x="1178166" y="288404"/>
                </a:lnTo>
                <a:lnTo>
                  <a:pt x="1150792" y="283672"/>
                </a:lnTo>
                <a:lnTo>
                  <a:pt x="1129817" y="270484"/>
                </a:lnTo>
                <a:lnTo>
                  <a:pt x="1116062" y="250353"/>
                </a:lnTo>
                <a:lnTo>
                  <a:pt x="1110348" y="224790"/>
                </a:lnTo>
                <a:lnTo>
                  <a:pt x="1265643" y="224790"/>
                </a:lnTo>
                <a:lnTo>
                  <a:pt x="1266884" y="215367"/>
                </a:lnTo>
                <a:lnTo>
                  <a:pt x="1267769" y="207427"/>
                </a:lnTo>
                <a:lnTo>
                  <a:pt x="1268299" y="200370"/>
                </a:lnTo>
                <a:lnTo>
                  <a:pt x="1268476" y="193598"/>
                </a:lnTo>
                <a:lnTo>
                  <a:pt x="1266384" y="179158"/>
                </a:lnTo>
                <a:lnTo>
                  <a:pt x="1110462" y="179158"/>
                </a:lnTo>
                <a:lnTo>
                  <a:pt x="1116618" y="156629"/>
                </a:lnTo>
                <a:lnTo>
                  <a:pt x="1129125" y="139407"/>
                </a:lnTo>
                <a:lnTo>
                  <a:pt x="1146556" y="128406"/>
                </a:lnTo>
                <a:lnTo>
                  <a:pt x="1167485" y="124536"/>
                </a:lnTo>
                <a:lnTo>
                  <a:pt x="1250142" y="124536"/>
                </a:lnTo>
                <a:lnTo>
                  <a:pt x="1241528" y="108469"/>
                </a:lnTo>
                <a:lnTo>
                  <a:pt x="1209491" y="84140"/>
                </a:lnTo>
                <a:lnTo>
                  <a:pt x="1166545" y="75450"/>
                </a:lnTo>
                <a:close/>
              </a:path>
              <a:path w="1268729" h="337819">
                <a:moveTo>
                  <a:pt x="1239799" y="266014"/>
                </a:moveTo>
                <a:lnTo>
                  <a:pt x="1222577" y="276488"/>
                </a:lnTo>
                <a:lnTo>
                  <a:pt x="1207492" y="283410"/>
                </a:lnTo>
                <a:lnTo>
                  <a:pt x="1193152" y="287231"/>
                </a:lnTo>
                <a:lnTo>
                  <a:pt x="1178166" y="288404"/>
                </a:lnTo>
                <a:lnTo>
                  <a:pt x="1251494" y="288404"/>
                </a:lnTo>
                <a:lnTo>
                  <a:pt x="1239799" y="266014"/>
                </a:lnTo>
                <a:close/>
              </a:path>
              <a:path w="1268729" h="337819">
                <a:moveTo>
                  <a:pt x="1250142" y="124536"/>
                </a:moveTo>
                <a:lnTo>
                  <a:pt x="1167485" y="124536"/>
                </a:lnTo>
                <a:lnTo>
                  <a:pt x="1188762" y="128140"/>
                </a:lnTo>
                <a:lnTo>
                  <a:pt x="1204045" y="138698"/>
                </a:lnTo>
                <a:lnTo>
                  <a:pt x="1213266" y="155831"/>
                </a:lnTo>
                <a:lnTo>
                  <a:pt x="1216355" y="179158"/>
                </a:lnTo>
                <a:lnTo>
                  <a:pt x="1266384" y="179158"/>
                </a:lnTo>
                <a:lnTo>
                  <a:pt x="1261555" y="145825"/>
                </a:lnTo>
                <a:lnTo>
                  <a:pt x="1250142" y="124536"/>
                </a:lnTo>
                <a:close/>
              </a:path>
            </a:pathLst>
          </a:custGeom>
          <a:solidFill>
            <a:srgbClr val="9897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899583" y="2849409"/>
            <a:ext cx="2927985" cy="430530"/>
          </a:xfrm>
          <a:custGeom>
            <a:avLst/>
            <a:gdLst/>
            <a:ahLst/>
            <a:cxnLst/>
            <a:rect l="l" t="t" r="r" b="b"/>
            <a:pathLst>
              <a:path w="2927984" h="430529">
                <a:moveTo>
                  <a:pt x="240271" y="0"/>
                </a:moveTo>
                <a:lnTo>
                  <a:pt x="0" y="0"/>
                </a:lnTo>
                <a:lnTo>
                  <a:pt x="0" y="331939"/>
                </a:lnTo>
                <a:lnTo>
                  <a:pt x="57238" y="331939"/>
                </a:lnTo>
                <a:lnTo>
                  <a:pt x="57238" y="51181"/>
                </a:lnTo>
                <a:lnTo>
                  <a:pt x="240271" y="51181"/>
                </a:lnTo>
                <a:lnTo>
                  <a:pt x="240271" y="0"/>
                </a:lnTo>
                <a:close/>
              </a:path>
              <a:path w="2927984" h="430529">
                <a:moveTo>
                  <a:pt x="240271" y="51181"/>
                </a:moveTo>
                <a:lnTo>
                  <a:pt x="183019" y="51181"/>
                </a:lnTo>
                <a:lnTo>
                  <a:pt x="183019" y="331939"/>
                </a:lnTo>
                <a:lnTo>
                  <a:pt x="240271" y="331939"/>
                </a:lnTo>
                <a:lnTo>
                  <a:pt x="240271" y="51181"/>
                </a:lnTo>
                <a:close/>
              </a:path>
              <a:path w="2927984" h="430529">
                <a:moveTo>
                  <a:pt x="353936" y="81419"/>
                </a:moveTo>
                <a:lnTo>
                  <a:pt x="305168" y="81419"/>
                </a:lnTo>
                <a:lnTo>
                  <a:pt x="305168" y="430098"/>
                </a:lnTo>
                <a:lnTo>
                  <a:pt x="362407" y="430098"/>
                </a:lnTo>
                <a:lnTo>
                  <a:pt x="362407" y="342188"/>
                </a:lnTo>
                <a:lnTo>
                  <a:pt x="361670" y="321157"/>
                </a:lnTo>
                <a:lnTo>
                  <a:pt x="466937" y="321157"/>
                </a:lnTo>
                <a:lnTo>
                  <a:pt x="492769" y="301569"/>
                </a:lnTo>
                <a:lnTo>
                  <a:pt x="501368" y="286727"/>
                </a:lnTo>
                <a:lnTo>
                  <a:pt x="410019" y="286727"/>
                </a:lnTo>
                <a:lnTo>
                  <a:pt x="398874" y="285723"/>
                </a:lnTo>
                <a:lnTo>
                  <a:pt x="386922" y="282452"/>
                </a:lnTo>
                <a:lnTo>
                  <a:pt x="374616" y="276531"/>
                </a:lnTo>
                <a:lnTo>
                  <a:pt x="362407" y="267576"/>
                </a:lnTo>
                <a:lnTo>
                  <a:pt x="362407" y="152895"/>
                </a:lnTo>
                <a:lnTo>
                  <a:pt x="376124" y="141437"/>
                </a:lnTo>
                <a:lnTo>
                  <a:pt x="389407" y="133070"/>
                </a:lnTo>
                <a:lnTo>
                  <a:pt x="402376" y="127942"/>
                </a:lnTo>
                <a:lnTo>
                  <a:pt x="415150" y="126199"/>
                </a:lnTo>
                <a:lnTo>
                  <a:pt x="507349" y="126199"/>
                </a:lnTo>
                <a:lnTo>
                  <a:pt x="502544" y="116370"/>
                </a:lnTo>
                <a:lnTo>
                  <a:pt x="350901" y="116370"/>
                </a:lnTo>
                <a:lnTo>
                  <a:pt x="350062" y="115011"/>
                </a:lnTo>
                <a:lnTo>
                  <a:pt x="351117" y="113879"/>
                </a:lnTo>
                <a:lnTo>
                  <a:pt x="353936" y="81419"/>
                </a:lnTo>
                <a:close/>
              </a:path>
              <a:path w="2927984" h="430529">
                <a:moveTo>
                  <a:pt x="466937" y="321157"/>
                </a:moveTo>
                <a:lnTo>
                  <a:pt x="361670" y="321157"/>
                </a:lnTo>
                <a:lnTo>
                  <a:pt x="369903" y="326093"/>
                </a:lnTo>
                <a:lnTo>
                  <a:pt x="383089" y="331443"/>
                </a:lnTo>
                <a:lnTo>
                  <a:pt x="399275" y="335732"/>
                </a:lnTo>
                <a:lnTo>
                  <a:pt x="416509" y="337489"/>
                </a:lnTo>
                <a:lnTo>
                  <a:pt x="457621" y="328221"/>
                </a:lnTo>
                <a:lnTo>
                  <a:pt x="466937" y="321157"/>
                </a:lnTo>
                <a:close/>
              </a:path>
              <a:path w="2927984" h="430529">
                <a:moveTo>
                  <a:pt x="507349" y="126199"/>
                </a:moveTo>
                <a:lnTo>
                  <a:pt x="415150" y="126199"/>
                </a:lnTo>
                <a:lnTo>
                  <a:pt x="439871" y="131278"/>
                </a:lnTo>
                <a:lnTo>
                  <a:pt x="456207" y="146180"/>
                </a:lnTo>
                <a:lnTo>
                  <a:pt x="465226" y="170401"/>
                </a:lnTo>
                <a:lnTo>
                  <a:pt x="467959" y="203022"/>
                </a:lnTo>
                <a:lnTo>
                  <a:pt x="467995" y="203441"/>
                </a:lnTo>
                <a:lnTo>
                  <a:pt x="463778" y="239364"/>
                </a:lnTo>
                <a:lnTo>
                  <a:pt x="451918" y="265449"/>
                </a:lnTo>
                <a:lnTo>
                  <a:pt x="433603" y="281351"/>
                </a:lnTo>
                <a:lnTo>
                  <a:pt x="410019" y="286727"/>
                </a:lnTo>
                <a:lnTo>
                  <a:pt x="501368" y="286727"/>
                </a:lnTo>
                <a:lnTo>
                  <a:pt x="517282" y="259260"/>
                </a:lnTo>
                <a:lnTo>
                  <a:pt x="526422" y="203441"/>
                </a:lnTo>
                <a:lnTo>
                  <a:pt x="526491" y="203022"/>
                </a:lnTo>
                <a:lnTo>
                  <a:pt x="519727" y="151520"/>
                </a:lnTo>
                <a:lnTo>
                  <a:pt x="507349" y="126199"/>
                </a:lnTo>
                <a:close/>
              </a:path>
              <a:path w="2927984" h="430529">
                <a:moveTo>
                  <a:pt x="351117" y="113879"/>
                </a:moveTo>
                <a:lnTo>
                  <a:pt x="350062" y="115011"/>
                </a:lnTo>
                <a:lnTo>
                  <a:pt x="350901" y="116370"/>
                </a:lnTo>
                <a:lnTo>
                  <a:pt x="351019" y="115011"/>
                </a:lnTo>
                <a:lnTo>
                  <a:pt x="351117" y="113879"/>
                </a:lnTo>
                <a:close/>
              </a:path>
              <a:path w="2927984" h="430529">
                <a:moveTo>
                  <a:pt x="425094" y="75450"/>
                </a:moveTo>
                <a:lnTo>
                  <a:pt x="382825" y="86753"/>
                </a:lnTo>
                <a:lnTo>
                  <a:pt x="351117" y="113879"/>
                </a:lnTo>
                <a:lnTo>
                  <a:pt x="350901" y="116370"/>
                </a:lnTo>
                <a:lnTo>
                  <a:pt x="502544" y="116370"/>
                </a:lnTo>
                <a:lnTo>
                  <a:pt x="500005" y="111175"/>
                </a:lnTo>
                <a:lnTo>
                  <a:pt x="468176" y="84861"/>
                </a:lnTo>
                <a:lnTo>
                  <a:pt x="425094" y="75450"/>
                </a:lnTo>
                <a:close/>
              </a:path>
              <a:path w="2927984" h="430529">
                <a:moveTo>
                  <a:pt x="670229" y="75450"/>
                </a:moveTo>
                <a:lnTo>
                  <a:pt x="626554" y="84525"/>
                </a:lnTo>
                <a:lnTo>
                  <a:pt x="589348" y="110602"/>
                </a:lnTo>
                <a:lnTo>
                  <a:pt x="563464" y="151965"/>
                </a:lnTo>
                <a:lnTo>
                  <a:pt x="553758" y="206895"/>
                </a:lnTo>
                <a:lnTo>
                  <a:pt x="563464" y="261510"/>
                </a:lnTo>
                <a:lnTo>
                  <a:pt x="589348" y="302601"/>
                </a:lnTo>
                <a:lnTo>
                  <a:pt x="626554" y="328487"/>
                </a:lnTo>
                <a:lnTo>
                  <a:pt x="670229" y="337489"/>
                </a:lnTo>
                <a:lnTo>
                  <a:pt x="713897" y="328487"/>
                </a:lnTo>
                <a:lnTo>
                  <a:pt x="751100" y="302601"/>
                </a:lnTo>
                <a:lnTo>
                  <a:pt x="760826" y="287159"/>
                </a:lnTo>
                <a:lnTo>
                  <a:pt x="670229" y="287159"/>
                </a:lnTo>
                <a:lnTo>
                  <a:pt x="645959" y="281724"/>
                </a:lnTo>
                <a:lnTo>
                  <a:pt x="627568" y="265977"/>
                </a:lnTo>
                <a:lnTo>
                  <a:pt x="615910" y="240755"/>
                </a:lnTo>
                <a:lnTo>
                  <a:pt x="611835" y="206895"/>
                </a:lnTo>
                <a:lnTo>
                  <a:pt x="615920" y="172962"/>
                </a:lnTo>
                <a:lnTo>
                  <a:pt x="627592" y="147593"/>
                </a:lnTo>
                <a:lnTo>
                  <a:pt x="645988" y="131700"/>
                </a:lnTo>
                <a:lnTo>
                  <a:pt x="670229" y="126199"/>
                </a:lnTo>
                <a:lnTo>
                  <a:pt x="760859" y="126199"/>
                </a:lnTo>
                <a:lnTo>
                  <a:pt x="751100" y="110602"/>
                </a:lnTo>
                <a:lnTo>
                  <a:pt x="713897" y="84525"/>
                </a:lnTo>
                <a:lnTo>
                  <a:pt x="670229" y="75450"/>
                </a:lnTo>
                <a:close/>
              </a:path>
              <a:path w="2927984" h="430529">
                <a:moveTo>
                  <a:pt x="760859" y="126199"/>
                </a:moveTo>
                <a:lnTo>
                  <a:pt x="670229" y="126199"/>
                </a:lnTo>
                <a:lnTo>
                  <a:pt x="694558" y="131700"/>
                </a:lnTo>
                <a:lnTo>
                  <a:pt x="713089" y="147593"/>
                </a:lnTo>
                <a:lnTo>
                  <a:pt x="724890" y="172962"/>
                </a:lnTo>
                <a:lnTo>
                  <a:pt x="729030" y="206895"/>
                </a:lnTo>
                <a:lnTo>
                  <a:pt x="724890" y="240755"/>
                </a:lnTo>
                <a:lnTo>
                  <a:pt x="713089" y="265977"/>
                </a:lnTo>
                <a:lnTo>
                  <a:pt x="694558" y="281724"/>
                </a:lnTo>
                <a:lnTo>
                  <a:pt x="670229" y="287159"/>
                </a:lnTo>
                <a:lnTo>
                  <a:pt x="760826" y="287159"/>
                </a:lnTo>
                <a:lnTo>
                  <a:pt x="776982" y="261510"/>
                </a:lnTo>
                <a:lnTo>
                  <a:pt x="786688" y="206895"/>
                </a:lnTo>
                <a:lnTo>
                  <a:pt x="776982" y="151965"/>
                </a:lnTo>
                <a:lnTo>
                  <a:pt x="760859" y="126199"/>
                </a:lnTo>
                <a:close/>
              </a:path>
              <a:path w="2927984" h="430529">
                <a:moveTo>
                  <a:pt x="934262" y="75450"/>
                </a:moveTo>
                <a:lnTo>
                  <a:pt x="888684" y="84510"/>
                </a:lnTo>
                <a:lnTo>
                  <a:pt x="850139" y="110564"/>
                </a:lnTo>
                <a:lnTo>
                  <a:pt x="823465" y="151922"/>
                </a:lnTo>
                <a:lnTo>
                  <a:pt x="813498" y="206895"/>
                </a:lnTo>
                <a:lnTo>
                  <a:pt x="822726" y="261467"/>
                </a:lnTo>
                <a:lnTo>
                  <a:pt x="847917" y="302563"/>
                </a:lnTo>
                <a:lnTo>
                  <a:pt x="885330" y="328473"/>
                </a:lnTo>
                <a:lnTo>
                  <a:pt x="931227" y="337489"/>
                </a:lnTo>
                <a:lnTo>
                  <a:pt x="953456" y="335186"/>
                </a:lnTo>
                <a:lnTo>
                  <a:pt x="975480" y="328320"/>
                </a:lnTo>
                <a:lnTo>
                  <a:pt x="997171" y="316958"/>
                </a:lnTo>
                <a:lnTo>
                  <a:pt x="1018400" y="301167"/>
                </a:lnTo>
                <a:lnTo>
                  <a:pt x="1009340" y="287159"/>
                </a:lnTo>
                <a:lnTo>
                  <a:pt x="934681" y="287159"/>
                </a:lnTo>
                <a:lnTo>
                  <a:pt x="908528" y="281710"/>
                </a:lnTo>
                <a:lnTo>
                  <a:pt x="888646" y="265939"/>
                </a:lnTo>
                <a:lnTo>
                  <a:pt x="876004" y="240712"/>
                </a:lnTo>
                <a:lnTo>
                  <a:pt x="871575" y="206895"/>
                </a:lnTo>
                <a:lnTo>
                  <a:pt x="876246" y="173048"/>
                </a:lnTo>
                <a:lnTo>
                  <a:pt x="889393" y="147669"/>
                </a:lnTo>
                <a:lnTo>
                  <a:pt x="909723" y="131729"/>
                </a:lnTo>
                <a:lnTo>
                  <a:pt x="935939" y="126199"/>
                </a:lnTo>
                <a:lnTo>
                  <a:pt x="1002149" y="126199"/>
                </a:lnTo>
                <a:lnTo>
                  <a:pt x="1014006" y="110718"/>
                </a:lnTo>
                <a:lnTo>
                  <a:pt x="996511" y="96469"/>
                </a:lnTo>
                <a:lnTo>
                  <a:pt x="977901" y="85317"/>
                </a:lnTo>
                <a:lnTo>
                  <a:pt x="957407" y="78048"/>
                </a:lnTo>
                <a:lnTo>
                  <a:pt x="934262" y="75450"/>
                </a:lnTo>
                <a:close/>
              </a:path>
              <a:path w="2927984" h="430529">
                <a:moveTo>
                  <a:pt x="1152334" y="130924"/>
                </a:moveTo>
                <a:lnTo>
                  <a:pt x="1095514" y="130924"/>
                </a:lnTo>
                <a:lnTo>
                  <a:pt x="1095514" y="331939"/>
                </a:lnTo>
                <a:lnTo>
                  <a:pt x="1152334" y="331939"/>
                </a:lnTo>
                <a:lnTo>
                  <a:pt x="1152334" y="130924"/>
                </a:lnTo>
                <a:close/>
              </a:path>
              <a:path w="2927984" h="430529">
                <a:moveTo>
                  <a:pt x="991400" y="259422"/>
                </a:moveTo>
                <a:lnTo>
                  <a:pt x="976133" y="271793"/>
                </a:lnTo>
                <a:lnTo>
                  <a:pt x="962136" y="280435"/>
                </a:lnTo>
                <a:lnTo>
                  <a:pt x="948591" y="285504"/>
                </a:lnTo>
                <a:lnTo>
                  <a:pt x="934681" y="287159"/>
                </a:lnTo>
                <a:lnTo>
                  <a:pt x="1009340" y="287159"/>
                </a:lnTo>
                <a:lnTo>
                  <a:pt x="991400" y="259422"/>
                </a:lnTo>
                <a:close/>
              </a:path>
              <a:path w="2927984" h="430529">
                <a:moveTo>
                  <a:pt x="1002149" y="126199"/>
                </a:moveTo>
                <a:lnTo>
                  <a:pt x="935939" y="126199"/>
                </a:lnTo>
                <a:lnTo>
                  <a:pt x="947234" y="127508"/>
                </a:lnTo>
                <a:lnTo>
                  <a:pt x="958282" y="131729"/>
                </a:lnTo>
                <a:lnTo>
                  <a:pt x="970020" y="139230"/>
                </a:lnTo>
                <a:lnTo>
                  <a:pt x="983551" y="150482"/>
                </a:lnTo>
                <a:lnTo>
                  <a:pt x="1002149" y="126199"/>
                </a:lnTo>
                <a:close/>
              </a:path>
              <a:path w="2927984" h="430529">
                <a:moveTo>
                  <a:pt x="1230820" y="81419"/>
                </a:moveTo>
                <a:lnTo>
                  <a:pt x="1017549" y="81419"/>
                </a:lnTo>
                <a:lnTo>
                  <a:pt x="1017549" y="130924"/>
                </a:lnTo>
                <a:lnTo>
                  <a:pt x="1230820" y="130924"/>
                </a:lnTo>
                <a:lnTo>
                  <a:pt x="1230820" y="81419"/>
                </a:lnTo>
                <a:close/>
              </a:path>
              <a:path w="2927984" h="430529">
                <a:moveTo>
                  <a:pt x="1313624" y="81419"/>
                </a:moveTo>
                <a:lnTo>
                  <a:pt x="1264856" y="81419"/>
                </a:lnTo>
                <a:lnTo>
                  <a:pt x="1264856" y="430098"/>
                </a:lnTo>
                <a:lnTo>
                  <a:pt x="1322095" y="430098"/>
                </a:lnTo>
                <a:lnTo>
                  <a:pt x="1322095" y="342188"/>
                </a:lnTo>
                <a:lnTo>
                  <a:pt x="1321371" y="321157"/>
                </a:lnTo>
                <a:lnTo>
                  <a:pt x="1426630" y="321157"/>
                </a:lnTo>
                <a:lnTo>
                  <a:pt x="1452459" y="301569"/>
                </a:lnTo>
                <a:lnTo>
                  <a:pt x="1461057" y="286727"/>
                </a:lnTo>
                <a:lnTo>
                  <a:pt x="1369720" y="286727"/>
                </a:lnTo>
                <a:lnTo>
                  <a:pt x="1358567" y="285723"/>
                </a:lnTo>
                <a:lnTo>
                  <a:pt x="1346612" y="282452"/>
                </a:lnTo>
                <a:lnTo>
                  <a:pt x="1334305" y="276531"/>
                </a:lnTo>
                <a:lnTo>
                  <a:pt x="1322095" y="267576"/>
                </a:lnTo>
                <a:lnTo>
                  <a:pt x="1322095" y="152895"/>
                </a:lnTo>
                <a:lnTo>
                  <a:pt x="1335812" y="141437"/>
                </a:lnTo>
                <a:lnTo>
                  <a:pt x="1349095" y="133070"/>
                </a:lnTo>
                <a:lnTo>
                  <a:pt x="1362064" y="127942"/>
                </a:lnTo>
                <a:lnTo>
                  <a:pt x="1374838" y="126199"/>
                </a:lnTo>
                <a:lnTo>
                  <a:pt x="1467037" y="126199"/>
                </a:lnTo>
                <a:lnTo>
                  <a:pt x="1462232" y="116370"/>
                </a:lnTo>
                <a:lnTo>
                  <a:pt x="1310589" y="116370"/>
                </a:lnTo>
                <a:lnTo>
                  <a:pt x="1309751" y="115011"/>
                </a:lnTo>
                <a:lnTo>
                  <a:pt x="1310805" y="113880"/>
                </a:lnTo>
                <a:lnTo>
                  <a:pt x="1313624" y="81419"/>
                </a:lnTo>
                <a:close/>
              </a:path>
              <a:path w="2927984" h="430529">
                <a:moveTo>
                  <a:pt x="1426630" y="321157"/>
                </a:moveTo>
                <a:lnTo>
                  <a:pt x="1321371" y="321157"/>
                </a:lnTo>
                <a:lnTo>
                  <a:pt x="1329602" y="326093"/>
                </a:lnTo>
                <a:lnTo>
                  <a:pt x="1342785" y="331443"/>
                </a:lnTo>
                <a:lnTo>
                  <a:pt x="1358970" y="335732"/>
                </a:lnTo>
                <a:lnTo>
                  <a:pt x="1376210" y="337489"/>
                </a:lnTo>
                <a:lnTo>
                  <a:pt x="1417315" y="328221"/>
                </a:lnTo>
                <a:lnTo>
                  <a:pt x="1426630" y="321157"/>
                </a:lnTo>
                <a:close/>
              </a:path>
              <a:path w="2927984" h="430529">
                <a:moveTo>
                  <a:pt x="1467037" y="126199"/>
                </a:moveTo>
                <a:lnTo>
                  <a:pt x="1374838" y="126199"/>
                </a:lnTo>
                <a:lnTo>
                  <a:pt x="1399567" y="131278"/>
                </a:lnTo>
                <a:lnTo>
                  <a:pt x="1415907" y="146180"/>
                </a:lnTo>
                <a:lnTo>
                  <a:pt x="1424926" y="170401"/>
                </a:lnTo>
                <a:lnTo>
                  <a:pt x="1427660" y="203022"/>
                </a:lnTo>
                <a:lnTo>
                  <a:pt x="1427695" y="203441"/>
                </a:lnTo>
                <a:lnTo>
                  <a:pt x="1423478" y="239364"/>
                </a:lnTo>
                <a:lnTo>
                  <a:pt x="1411619" y="265449"/>
                </a:lnTo>
                <a:lnTo>
                  <a:pt x="1393304" y="281351"/>
                </a:lnTo>
                <a:lnTo>
                  <a:pt x="1369720" y="286727"/>
                </a:lnTo>
                <a:lnTo>
                  <a:pt x="1461057" y="286727"/>
                </a:lnTo>
                <a:lnTo>
                  <a:pt x="1476970" y="259260"/>
                </a:lnTo>
                <a:lnTo>
                  <a:pt x="1486110" y="203441"/>
                </a:lnTo>
                <a:lnTo>
                  <a:pt x="1486179" y="203022"/>
                </a:lnTo>
                <a:lnTo>
                  <a:pt x="1479415" y="151520"/>
                </a:lnTo>
                <a:lnTo>
                  <a:pt x="1467037" y="126199"/>
                </a:lnTo>
                <a:close/>
              </a:path>
              <a:path w="2927984" h="430529">
                <a:moveTo>
                  <a:pt x="1310805" y="113880"/>
                </a:moveTo>
                <a:lnTo>
                  <a:pt x="1309751" y="115011"/>
                </a:lnTo>
                <a:lnTo>
                  <a:pt x="1310589" y="116370"/>
                </a:lnTo>
                <a:lnTo>
                  <a:pt x="1310707" y="115011"/>
                </a:lnTo>
                <a:lnTo>
                  <a:pt x="1310805" y="113880"/>
                </a:lnTo>
                <a:close/>
              </a:path>
              <a:path w="2927984" h="430529">
                <a:moveTo>
                  <a:pt x="1384782" y="75450"/>
                </a:moveTo>
                <a:lnTo>
                  <a:pt x="1342523" y="86753"/>
                </a:lnTo>
                <a:lnTo>
                  <a:pt x="1310805" y="113880"/>
                </a:lnTo>
                <a:lnTo>
                  <a:pt x="1310589" y="116370"/>
                </a:lnTo>
                <a:lnTo>
                  <a:pt x="1462232" y="116370"/>
                </a:lnTo>
                <a:lnTo>
                  <a:pt x="1459693" y="111175"/>
                </a:lnTo>
                <a:lnTo>
                  <a:pt x="1427865" y="84861"/>
                </a:lnTo>
                <a:lnTo>
                  <a:pt x="1384782" y="75450"/>
                </a:lnTo>
                <a:close/>
              </a:path>
              <a:path w="2927984" h="430529">
                <a:moveTo>
                  <a:pt x="1697769" y="125793"/>
                </a:moveTo>
                <a:lnTo>
                  <a:pt x="1613230" y="125793"/>
                </a:lnTo>
                <a:lnTo>
                  <a:pt x="1632760" y="129433"/>
                </a:lnTo>
                <a:lnTo>
                  <a:pt x="1644719" y="138987"/>
                </a:lnTo>
                <a:lnTo>
                  <a:pt x="1650717" y="152405"/>
                </a:lnTo>
                <a:lnTo>
                  <a:pt x="1652358" y="167640"/>
                </a:lnTo>
                <a:lnTo>
                  <a:pt x="1590810" y="179063"/>
                </a:lnTo>
                <a:lnTo>
                  <a:pt x="1546105" y="198154"/>
                </a:lnTo>
                <a:lnTo>
                  <a:pt x="1518844" y="225718"/>
                </a:lnTo>
                <a:lnTo>
                  <a:pt x="1509623" y="262559"/>
                </a:lnTo>
                <a:lnTo>
                  <a:pt x="1515647" y="293780"/>
                </a:lnTo>
                <a:lnTo>
                  <a:pt x="1532070" y="317369"/>
                </a:lnTo>
                <a:lnTo>
                  <a:pt x="1556418" y="332286"/>
                </a:lnTo>
                <a:lnTo>
                  <a:pt x="1586217" y="337489"/>
                </a:lnTo>
                <a:lnTo>
                  <a:pt x="1608991" y="334557"/>
                </a:lnTo>
                <a:lnTo>
                  <a:pt x="1630162" y="326436"/>
                </a:lnTo>
                <a:lnTo>
                  <a:pt x="1648957" y="314135"/>
                </a:lnTo>
                <a:lnTo>
                  <a:pt x="1663028" y="300221"/>
                </a:lnTo>
                <a:lnTo>
                  <a:pt x="1663344" y="296672"/>
                </a:lnTo>
                <a:lnTo>
                  <a:pt x="1709077" y="296672"/>
                </a:lnTo>
                <a:lnTo>
                  <a:pt x="1709077" y="287985"/>
                </a:lnTo>
                <a:lnTo>
                  <a:pt x="1597317" y="287985"/>
                </a:lnTo>
                <a:lnTo>
                  <a:pt x="1583542" y="286636"/>
                </a:lnTo>
                <a:lnTo>
                  <a:pt x="1573433" y="282059"/>
                </a:lnTo>
                <a:lnTo>
                  <a:pt x="1567277" y="273556"/>
                </a:lnTo>
                <a:lnTo>
                  <a:pt x="1565084" y="260045"/>
                </a:lnTo>
                <a:lnTo>
                  <a:pt x="1569405" y="242796"/>
                </a:lnTo>
                <a:lnTo>
                  <a:pt x="1583880" y="229165"/>
                </a:lnTo>
                <a:lnTo>
                  <a:pt x="1610775" y="218886"/>
                </a:lnTo>
                <a:lnTo>
                  <a:pt x="1652358" y="211696"/>
                </a:lnTo>
                <a:lnTo>
                  <a:pt x="1709077" y="211696"/>
                </a:lnTo>
                <a:lnTo>
                  <a:pt x="1708973" y="179063"/>
                </a:lnTo>
                <a:lnTo>
                  <a:pt x="1703921" y="138987"/>
                </a:lnTo>
                <a:lnTo>
                  <a:pt x="1703809" y="138094"/>
                </a:lnTo>
                <a:lnTo>
                  <a:pt x="1697769" y="125793"/>
                </a:lnTo>
                <a:close/>
              </a:path>
              <a:path w="2927984" h="430529">
                <a:moveTo>
                  <a:pt x="1709077" y="296672"/>
                </a:moveTo>
                <a:lnTo>
                  <a:pt x="1663344" y="296672"/>
                </a:lnTo>
                <a:lnTo>
                  <a:pt x="1664601" y="298665"/>
                </a:lnTo>
                <a:lnTo>
                  <a:pt x="1663028" y="300221"/>
                </a:lnTo>
                <a:lnTo>
                  <a:pt x="1660207" y="331939"/>
                </a:lnTo>
                <a:lnTo>
                  <a:pt x="1709077" y="331939"/>
                </a:lnTo>
                <a:lnTo>
                  <a:pt x="1709077" y="296672"/>
                </a:lnTo>
                <a:close/>
              </a:path>
              <a:path w="2927984" h="430529">
                <a:moveTo>
                  <a:pt x="1663344" y="296672"/>
                </a:moveTo>
                <a:lnTo>
                  <a:pt x="1663028" y="300221"/>
                </a:lnTo>
                <a:lnTo>
                  <a:pt x="1664601" y="298665"/>
                </a:lnTo>
                <a:lnTo>
                  <a:pt x="1663344" y="296672"/>
                </a:lnTo>
                <a:close/>
              </a:path>
              <a:path w="2927984" h="430529">
                <a:moveTo>
                  <a:pt x="1709077" y="211696"/>
                </a:moveTo>
                <a:lnTo>
                  <a:pt x="1652358" y="211696"/>
                </a:lnTo>
                <a:lnTo>
                  <a:pt x="1652232" y="262559"/>
                </a:lnTo>
                <a:lnTo>
                  <a:pt x="1638581" y="273556"/>
                </a:lnTo>
                <a:lnTo>
                  <a:pt x="1625233" y="281541"/>
                </a:lnTo>
                <a:lnTo>
                  <a:pt x="1611687" y="286366"/>
                </a:lnTo>
                <a:lnTo>
                  <a:pt x="1597317" y="287985"/>
                </a:lnTo>
                <a:lnTo>
                  <a:pt x="1709077" y="287985"/>
                </a:lnTo>
                <a:lnTo>
                  <a:pt x="1709077" y="211696"/>
                </a:lnTo>
                <a:close/>
              </a:path>
              <a:path w="2927984" h="430529">
                <a:moveTo>
                  <a:pt x="1619605" y="75450"/>
                </a:moveTo>
                <a:lnTo>
                  <a:pt x="1590713" y="78520"/>
                </a:lnTo>
                <a:lnTo>
                  <a:pt x="1563792" y="86661"/>
                </a:lnTo>
                <a:lnTo>
                  <a:pt x="1539009" y="98274"/>
                </a:lnTo>
                <a:lnTo>
                  <a:pt x="1516532" y="111760"/>
                </a:lnTo>
                <a:lnTo>
                  <a:pt x="1540179" y="154457"/>
                </a:lnTo>
                <a:lnTo>
                  <a:pt x="1559084" y="142606"/>
                </a:lnTo>
                <a:lnTo>
                  <a:pt x="1577133" y="133572"/>
                </a:lnTo>
                <a:lnTo>
                  <a:pt x="1594968" y="127814"/>
                </a:lnTo>
                <a:lnTo>
                  <a:pt x="1613230" y="125793"/>
                </a:lnTo>
                <a:lnTo>
                  <a:pt x="1697769" y="125793"/>
                </a:lnTo>
                <a:lnTo>
                  <a:pt x="1687572" y="105025"/>
                </a:lnTo>
                <a:lnTo>
                  <a:pt x="1659720" y="83277"/>
                </a:lnTo>
                <a:lnTo>
                  <a:pt x="1619605" y="75450"/>
                </a:lnTo>
                <a:close/>
              </a:path>
              <a:path w="2927984" h="430529">
                <a:moveTo>
                  <a:pt x="1822310" y="81419"/>
                </a:moveTo>
                <a:lnTo>
                  <a:pt x="1765071" y="81419"/>
                </a:lnTo>
                <a:lnTo>
                  <a:pt x="1765071" y="331939"/>
                </a:lnTo>
                <a:lnTo>
                  <a:pt x="1822310" y="331939"/>
                </a:lnTo>
                <a:lnTo>
                  <a:pt x="1822310" y="228231"/>
                </a:lnTo>
                <a:lnTo>
                  <a:pt x="1973097" y="228231"/>
                </a:lnTo>
                <a:lnTo>
                  <a:pt x="1973097" y="176123"/>
                </a:lnTo>
                <a:lnTo>
                  <a:pt x="1822310" y="176123"/>
                </a:lnTo>
                <a:lnTo>
                  <a:pt x="1822310" y="81419"/>
                </a:lnTo>
                <a:close/>
              </a:path>
              <a:path w="2927984" h="430529">
                <a:moveTo>
                  <a:pt x="1973097" y="228231"/>
                </a:moveTo>
                <a:lnTo>
                  <a:pt x="1916379" y="228231"/>
                </a:lnTo>
                <a:lnTo>
                  <a:pt x="1916379" y="331939"/>
                </a:lnTo>
                <a:lnTo>
                  <a:pt x="1973097" y="331939"/>
                </a:lnTo>
                <a:lnTo>
                  <a:pt x="1973097" y="228231"/>
                </a:lnTo>
                <a:close/>
              </a:path>
              <a:path w="2927984" h="430529">
                <a:moveTo>
                  <a:pt x="1973097" y="81419"/>
                </a:moveTo>
                <a:lnTo>
                  <a:pt x="1916379" y="81419"/>
                </a:lnTo>
                <a:lnTo>
                  <a:pt x="1916379" y="176123"/>
                </a:lnTo>
                <a:lnTo>
                  <a:pt x="1973097" y="176123"/>
                </a:lnTo>
                <a:lnTo>
                  <a:pt x="1973097" y="81419"/>
                </a:lnTo>
                <a:close/>
              </a:path>
              <a:path w="2927984" h="430529">
                <a:moveTo>
                  <a:pt x="2138273" y="75450"/>
                </a:moveTo>
                <a:lnTo>
                  <a:pt x="2092695" y="84510"/>
                </a:lnTo>
                <a:lnTo>
                  <a:pt x="2054150" y="110564"/>
                </a:lnTo>
                <a:lnTo>
                  <a:pt x="2027475" y="151922"/>
                </a:lnTo>
                <a:lnTo>
                  <a:pt x="2017509" y="206895"/>
                </a:lnTo>
                <a:lnTo>
                  <a:pt x="2026735" y="261467"/>
                </a:lnTo>
                <a:lnTo>
                  <a:pt x="2051923" y="302563"/>
                </a:lnTo>
                <a:lnTo>
                  <a:pt x="2089336" y="328473"/>
                </a:lnTo>
                <a:lnTo>
                  <a:pt x="2135238" y="337489"/>
                </a:lnTo>
                <a:lnTo>
                  <a:pt x="2157467" y="335186"/>
                </a:lnTo>
                <a:lnTo>
                  <a:pt x="2179491" y="328320"/>
                </a:lnTo>
                <a:lnTo>
                  <a:pt x="2201182" y="316958"/>
                </a:lnTo>
                <a:lnTo>
                  <a:pt x="2222411" y="301167"/>
                </a:lnTo>
                <a:lnTo>
                  <a:pt x="2213350" y="287159"/>
                </a:lnTo>
                <a:lnTo>
                  <a:pt x="2138692" y="287159"/>
                </a:lnTo>
                <a:lnTo>
                  <a:pt x="2112539" y="281710"/>
                </a:lnTo>
                <a:lnTo>
                  <a:pt x="2092656" y="265939"/>
                </a:lnTo>
                <a:lnTo>
                  <a:pt x="2080015" y="240712"/>
                </a:lnTo>
                <a:lnTo>
                  <a:pt x="2075586" y="206895"/>
                </a:lnTo>
                <a:lnTo>
                  <a:pt x="2080256" y="173048"/>
                </a:lnTo>
                <a:lnTo>
                  <a:pt x="2093404" y="147669"/>
                </a:lnTo>
                <a:lnTo>
                  <a:pt x="2113734" y="131729"/>
                </a:lnTo>
                <a:lnTo>
                  <a:pt x="2139950" y="126199"/>
                </a:lnTo>
                <a:lnTo>
                  <a:pt x="2206160" y="126199"/>
                </a:lnTo>
                <a:lnTo>
                  <a:pt x="2218016" y="110718"/>
                </a:lnTo>
                <a:lnTo>
                  <a:pt x="2200520" y="96469"/>
                </a:lnTo>
                <a:lnTo>
                  <a:pt x="2181907" y="85317"/>
                </a:lnTo>
                <a:lnTo>
                  <a:pt x="2161413" y="78048"/>
                </a:lnTo>
                <a:lnTo>
                  <a:pt x="2138273" y="75450"/>
                </a:lnTo>
                <a:close/>
              </a:path>
              <a:path w="2927984" h="430529">
                <a:moveTo>
                  <a:pt x="2356345" y="130924"/>
                </a:moveTo>
                <a:lnTo>
                  <a:pt x="2299525" y="130924"/>
                </a:lnTo>
                <a:lnTo>
                  <a:pt x="2299525" y="331939"/>
                </a:lnTo>
                <a:lnTo>
                  <a:pt x="2356345" y="331939"/>
                </a:lnTo>
                <a:lnTo>
                  <a:pt x="2356345" y="130924"/>
                </a:lnTo>
                <a:close/>
              </a:path>
              <a:path w="2927984" h="430529">
                <a:moveTo>
                  <a:pt x="2195410" y="259422"/>
                </a:moveTo>
                <a:lnTo>
                  <a:pt x="2180144" y="271793"/>
                </a:lnTo>
                <a:lnTo>
                  <a:pt x="2166146" y="280435"/>
                </a:lnTo>
                <a:lnTo>
                  <a:pt x="2152602" y="285504"/>
                </a:lnTo>
                <a:lnTo>
                  <a:pt x="2138692" y="287159"/>
                </a:lnTo>
                <a:lnTo>
                  <a:pt x="2213350" y="287159"/>
                </a:lnTo>
                <a:lnTo>
                  <a:pt x="2195410" y="259422"/>
                </a:lnTo>
                <a:close/>
              </a:path>
              <a:path w="2927984" h="430529">
                <a:moveTo>
                  <a:pt x="2206160" y="126199"/>
                </a:moveTo>
                <a:lnTo>
                  <a:pt x="2139950" y="126199"/>
                </a:lnTo>
                <a:lnTo>
                  <a:pt x="2151245" y="127508"/>
                </a:lnTo>
                <a:lnTo>
                  <a:pt x="2162292" y="131729"/>
                </a:lnTo>
                <a:lnTo>
                  <a:pt x="2174031" y="139230"/>
                </a:lnTo>
                <a:lnTo>
                  <a:pt x="2187562" y="150482"/>
                </a:lnTo>
                <a:lnTo>
                  <a:pt x="2206160" y="126199"/>
                </a:lnTo>
                <a:close/>
              </a:path>
              <a:path w="2927984" h="430529">
                <a:moveTo>
                  <a:pt x="2434831" y="81419"/>
                </a:moveTo>
                <a:lnTo>
                  <a:pt x="2221560" y="81419"/>
                </a:lnTo>
                <a:lnTo>
                  <a:pt x="2221560" y="130924"/>
                </a:lnTo>
                <a:lnTo>
                  <a:pt x="2434831" y="130924"/>
                </a:lnTo>
                <a:lnTo>
                  <a:pt x="2434831" y="81419"/>
                </a:lnTo>
                <a:close/>
              </a:path>
              <a:path w="2927984" h="430529">
                <a:moveTo>
                  <a:pt x="2566924" y="81419"/>
                </a:moveTo>
                <a:lnTo>
                  <a:pt x="2468867" y="81419"/>
                </a:lnTo>
                <a:lnTo>
                  <a:pt x="2468867" y="331939"/>
                </a:lnTo>
                <a:lnTo>
                  <a:pt x="2571216" y="331939"/>
                </a:lnTo>
                <a:lnTo>
                  <a:pt x="2610455" y="327421"/>
                </a:lnTo>
                <a:lnTo>
                  <a:pt x="2642408" y="313610"/>
                </a:lnTo>
                <a:lnTo>
                  <a:pt x="2663905" y="290127"/>
                </a:lnTo>
                <a:lnTo>
                  <a:pt x="2664801" y="286308"/>
                </a:lnTo>
                <a:lnTo>
                  <a:pt x="2525166" y="286308"/>
                </a:lnTo>
                <a:lnTo>
                  <a:pt x="2525166" y="224790"/>
                </a:lnTo>
                <a:lnTo>
                  <a:pt x="2662374" y="224790"/>
                </a:lnTo>
                <a:lnTo>
                  <a:pt x="2654547" y="213463"/>
                </a:lnTo>
                <a:lnTo>
                  <a:pt x="2636767" y="202571"/>
                </a:lnTo>
                <a:lnTo>
                  <a:pt x="2626889" y="200926"/>
                </a:lnTo>
                <a:lnTo>
                  <a:pt x="2616415" y="200926"/>
                </a:lnTo>
                <a:lnTo>
                  <a:pt x="2616297" y="199888"/>
                </a:lnTo>
                <a:lnTo>
                  <a:pt x="2616212" y="199148"/>
                </a:lnTo>
                <a:lnTo>
                  <a:pt x="2623674" y="199148"/>
                </a:lnTo>
                <a:lnTo>
                  <a:pt x="2634726" y="196441"/>
                </a:lnTo>
                <a:lnTo>
                  <a:pt x="2648981" y="185618"/>
                </a:lnTo>
                <a:lnTo>
                  <a:pt x="2652706" y="179158"/>
                </a:lnTo>
                <a:lnTo>
                  <a:pt x="2525166" y="179158"/>
                </a:lnTo>
                <a:lnTo>
                  <a:pt x="2525166" y="127038"/>
                </a:lnTo>
                <a:lnTo>
                  <a:pt x="2656253" y="127038"/>
                </a:lnTo>
                <a:lnTo>
                  <a:pt x="2654265" y="118592"/>
                </a:lnTo>
                <a:lnTo>
                  <a:pt x="2634280" y="97456"/>
                </a:lnTo>
                <a:lnTo>
                  <a:pt x="2604267" y="85307"/>
                </a:lnTo>
                <a:lnTo>
                  <a:pt x="2566924" y="81419"/>
                </a:lnTo>
                <a:close/>
              </a:path>
              <a:path w="2927984" h="430529">
                <a:moveTo>
                  <a:pt x="2662374" y="224790"/>
                </a:moveTo>
                <a:lnTo>
                  <a:pt x="2564307" y="224790"/>
                </a:lnTo>
                <a:lnTo>
                  <a:pt x="2587754" y="226689"/>
                </a:lnTo>
                <a:lnTo>
                  <a:pt x="2603627" y="232295"/>
                </a:lnTo>
                <a:lnTo>
                  <a:pt x="2612631" y="241474"/>
                </a:lnTo>
                <a:lnTo>
                  <a:pt x="2615476" y="254088"/>
                </a:lnTo>
                <a:lnTo>
                  <a:pt x="2612857" y="268301"/>
                </a:lnTo>
                <a:lnTo>
                  <a:pt x="2604411" y="278357"/>
                </a:lnTo>
                <a:lnTo>
                  <a:pt x="2589255" y="284333"/>
                </a:lnTo>
                <a:lnTo>
                  <a:pt x="2566504" y="286308"/>
                </a:lnTo>
                <a:lnTo>
                  <a:pt x="2664801" y="286308"/>
                </a:lnTo>
                <a:lnTo>
                  <a:pt x="2671775" y="256590"/>
                </a:lnTo>
                <a:lnTo>
                  <a:pt x="2667051" y="231558"/>
                </a:lnTo>
                <a:lnTo>
                  <a:pt x="2662374" y="224790"/>
                </a:lnTo>
                <a:close/>
              </a:path>
              <a:path w="2927984" h="430529">
                <a:moveTo>
                  <a:pt x="2616212" y="199148"/>
                </a:moveTo>
                <a:lnTo>
                  <a:pt x="2616297" y="199888"/>
                </a:lnTo>
                <a:lnTo>
                  <a:pt x="2616415" y="200926"/>
                </a:lnTo>
                <a:lnTo>
                  <a:pt x="2620654" y="199888"/>
                </a:lnTo>
                <a:lnTo>
                  <a:pt x="2616212" y="199148"/>
                </a:lnTo>
                <a:close/>
              </a:path>
              <a:path w="2927984" h="430529">
                <a:moveTo>
                  <a:pt x="2620654" y="199888"/>
                </a:moveTo>
                <a:lnTo>
                  <a:pt x="2616415" y="200926"/>
                </a:lnTo>
                <a:lnTo>
                  <a:pt x="2626889" y="200926"/>
                </a:lnTo>
                <a:lnTo>
                  <a:pt x="2620654" y="199888"/>
                </a:lnTo>
                <a:close/>
              </a:path>
              <a:path w="2927984" h="430529">
                <a:moveTo>
                  <a:pt x="2623674" y="199148"/>
                </a:moveTo>
                <a:lnTo>
                  <a:pt x="2616212" y="199148"/>
                </a:lnTo>
                <a:lnTo>
                  <a:pt x="2620654" y="199888"/>
                </a:lnTo>
                <a:lnTo>
                  <a:pt x="2623674" y="199148"/>
                </a:lnTo>
                <a:close/>
              </a:path>
              <a:path w="2927984" h="430529">
                <a:moveTo>
                  <a:pt x="2656253" y="127038"/>
                </a:moveTo>
                <a:lnTo>
                  <a:pt x="2563050" y="127038"/>
                </a:lnTo>
                <a:lnTo>
                  <a:pt x="2583640" y="128576"/>
                </a:lnTo>
                <a:lnTo>
                  <a:pt x="2596692" y="133294"/>
                </a:lnTo>
                <a:lnTo>
                  <a:pt x="2603544" y="141348"/>
                </a:lnTo>
                <a:lnTo>
                  <a:pt x="2605532" y="152895"/>
                </a:lnTo>
                <a:lnTo>
                  <a:pt x="2603445" y="164371"/>
                </a:lnTo>
                <a:lnTo>
                  <a:pt x="2596208" y="172580"/>
                </a:lnTo>
                <a:lnTo>
                  <a:pt x="2582359" y="177512"/>
                </a:lnTo>
                <a:lnTo>
                  <a:pt x="2560434" y="179158"/>
                </a:lnTo>
                <a:lnTo>
                  <a:pt x="2652706" y="179158"/>
                </a:lnTo>
                <a:lnTo>
                  <a:pt x="2658231" y="169578"/>
                </a:lnTo>
                <a:lnTo>
                  <a:pt x="2661526" y="149440"/>
                </a:lnTo>
                <a:lnTo>
                  <a:pt x="2656253" y="127038"/>
                </a:lnTo>
                <a:close/>
              </a:path>
              <a:path w="2927984" h="430529">
                <a:moveTo>
                  <a:pt x="2811208" y="75450"/>
                </a:moveTo>
                <a:lnTo>
                  <a:pt x="2767538" y="84525"/>
                </a:lnTo>
                <a:lnTo>
                  <a:pt x="2730331" y="110602"/>
                </a:lnTo>
                <a:lnTo>
                  <a:pt x="2704445" y="151965"/>
                </a:lnTo>
                <a:lnTo>
                  <a:pt x="2694736" y="206895"/>
                </a:lnTo>
                <a:lnTo>
                  <a:pt x="2704445" y="261510"/>
                </a:lnTo>
                <a:lnTo>
                  <a:pt x="2730331" y="302601"/>
                </a:lnTo>
                <a:lnTo>
                  <a:pt x="2767538" y="328487"/>
                </a:lnTo>
                <a:lnTo>
                  <a:pt x="2811208" y="337489"/>
                </a:lnTo>
                <a:lnTo>
                  <a:pt x="2854883" y="328487"/>
                </a:lnTo>
                <a:lnTo>
                  <a:pt x="2892090" y="302601"/>
                </a:lnTo>
                <a:lnTo>
                  <a:pt x="2901817" y="287159"/>
                </a:lnTo>
                <a:lnTo>
                  <a:pt x="2811208" y="287159"/>
                </a:lnTo>
                <a:lnTo>
                  <a:pt x="2786943" y="281724"/>
                </a:lnTo>
                <a:lnTo>
                  <a:pt x="2768552" y="265977"/>
                </a:lnTo>
                <a:lnTo>
                  <a:pt x="2756891" y="240755"/>
                </a:lnTo>
                <a:lnTo>
                  <a:pt x="2752813" y="206895"/>
                </a:lnTo>
                <a:lnTo>
                  <a:pt x="2756899" y="172962"/>
                </a:lnTo>
                <a:lnTo>
                  <a:pt x="2768570" y="147593"/>
                </a:lnTo>
                <a:lnTo>
                  <a:pt x="2786967" y="131700"/>
                </a:lnTo>
                <a:lnTo>
                  <a:pt x="2811208" y="126199"/>
                </a:lnTo>
                <a:lnTo>
                  <a:pt x="2901850" y="126199"/>
                </a:lnTo>
                <a:lnTo>
                  <a:pt x="2892090" y="110602"/>
                </a:lnTo>
                <a:lnTo>
                  <a:pt x="2854883" y="84525"/>
                </a:lnTo>
                <a:lnTo>
                  <a:pt x="2811208" y="75450"/>
                </a:lnTo>
                <a:close/>
              </a:path>
              <a:path w="2927984" h="430529">
                <a:moveTo>
                  <a:pt x="2901850" y="126199"/>
                </a:moveTo>
                <a:lnTo>
                  <a:pt x="2811208" y="126199"/>
                </a:lnTo>
                <a:lnTo>
                  <a:pt x="2835539" y="131700"/>
                </a:lnTo>
                <a:lnTo>
                  <a:pt x="2854074" y="147593"/>
                </a:lnTo>
                <a:lnTo>
                  <a:pt x="2865879" y="172962"/>
                </a:lnTo>
                <a:lnTo>
                  <a:pt x="2870022" y="206895"/>
                </a:lnTo>
                <a:lnTo>
                  <a:pt x="2865879" y="240755"/>
                </a:lnTo>
                <a:lnTo>
                  <a:pt x="2854074" y="265977"/>
                </a:lnTo>
                <a:lnTo>
                  <a:pt x="2835539" y="281724"/>
                </a:lnTo>
                <a:lnTo>
                  <a:pt x="2811208" y="287159"/>
                </a:lnTo>
                <a:lnTo>
                  <a:pt x="2901817" y="287159"/>
                </a:lnTo>
                <a:lnTo>
                  <a:pt x="2917973" y="261510"/>
                </a:lnTo>
                <a:lnTo>
                  <a:pt x="2927680" y="206895"/>
                </a:lnTo>
                <a:lnTo>
                  <a:pt x="2917973" y="151965"/>
                </a:lnTo>
                <a:lnTo>
                  <a:pt x="2901850" y="126199"/>
                </a:lnTo>
                <a:close/>
              </a:path>
            </a:pathLst>
          </a:custGeom>
          <a:solidFill>
            <a:srgbClr val="9897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926920" y="2930829"/>
            <a:ext cx="732155" cy="333375"/>
          </a:xfrm>
          <a:custGeom>
            <a:avLst/>
            <a:gdLst/>
            <a:ahLst/>
            <a:cxnLst/>
            <a:rect l="l" t="t" r="r" b="b"/>
            <a:pathLst>
              <a:path w="732154" h="333375">
                <a:moveTo>
                  <a:pt x="252298" y="201015"/>
                </a:moveTo>
                <a:lnTo>
                  <a:pt x="0" y="201015"/>
                </a:lnTo>
                <a:lnTo>
                  <a:pt x="0" y="234505"/>
                </a:lnTo>
                <a:lnTo>
                  <a:pt x="4292" y="332765"/>
                </a:lnTo>
                <a:lnTo>
                  <a:pt x="55575" y="332765"/>
                </a:lnTo>
                <a:lnTo>
                  <a:pt x="55575" y="250520"/>
                </a:lnTo>
                <a:lnTo>
                  <a:pt x="251598" y="250520"/>
                </a:lnTo>
                <a:lnTo>
                  <a:pt x="252298" y="234505"/>
                </a:lnTo>
                <a:lnTo>
                  <a:pt x="252298" y="201015"/>
                </a:lnTo>
                <a:close/>
              </a:path>
              <a:path w="732154" h="333375">
                <a:moveTo>
                  <a:pt x="251598" y="250520"/>
                </a:moveTo>
                <a:lnTo>
                  <a:pt x="196735" y="250520"/>
                </a:lnTo>
                <a:lnTo>
                  <a:pt x="196735" y="332765"/>
                </a:lnTo>
                <a:lnTo>
                  <a:pt x="248005" y="332765"/>
                </a:lnTo>
                <a:lnTo>
                  <a:pt x="251598" y="250520"/>
                </a:lnTo>
                <a:close/>
              </a:path>
              <a:path w="732154" h="333375">
                <a:moveTo>
                  <a:pt x="218401" y="0"/>
                </a:moveTo>
                <a:lnTo>
                  <a:pt x="57658" y="0"/>
                </a:lnTo>
                <a:lnTo>
                  <a:pt x="44272" y="111137"/>
                </a:lnTo>
                <a:lnTo>
                  <a:pt x="37575" y="155231"/>
                </a:lnTo>
                <a:lnTo>
                  <a:pt x="31113" y="181508"/>
                </a:lnTo>
                <a:lnTo>
                  <a:pt x="24610" y="195069"/>
                </a:lnTo>
                <a:lnTo>
                  <a:pt x="17792" y="201015"/>
                </a:lnTo>
                <a:lnTo>
                  <a:pt x="78486" y="201015"/>
                </a:lnTo>
                <a:lnTo>
                  <a:pt x="91525" y="152504"/>
                </a:lnTo>
                <a:lnTo>
                  <a:pt x="104330" y="49504"/>
                </a:lnTo>
                <a:lnTo>
                  <a:pt x="218401" y="49504"/>
                </a:lnTo>
                <a:lnTo>
                  <a:pt x="218401" y="0"/>
                </a:lnTo>
                <a:close/>
              </a:path>
              <a:path w="732154" h="333375">
                <a:moveTo>
                  <a:pt x="218401" y="49504"/>
                </a:moveTo>
                <a:lnTo>
                  <a:pt x="161569" y="49504"/>
                </a:lnTo>
                <a:lnTo>
                  <a:pt x="161569" y="201015"/>
                </a:lnTo>
                <a:lnTo>
                  <a:pt x="218401" y="201015"/>
                </a:lnTo>
                <a:lnTo>
                  <a:pt x="218401" y="49504"/>
                </a:lnTo>
                <a:close/>
              </a:path>
              <a:path w="732154" h="333375">
                <a:moveTo>
                  <a:pt x="267462" y="196519"/>
                </a:moveTo>
                <a:lnTo>
                  <a:pt x="256578" y="249783"/>
                </a:lnTo>
                <a:lnTo>
                  <a:pt x="266447" y="252753"/>
                </a:lnTo>
                <a:lnTo>
                  <a:pt x="274327" y="254693"/>
                </a:lnTo>
                <a:lnTo>
                  <a:pt x="281286" y="255750"/>
                </a:lnTo>
                <a:lnTo>
                  <a:pt x="288391" y="256070"/>
                </a:lnTo>
                <a:lnTo>
                  <a:pt x="314399" y="250388"/>
                </a:lnTo>
                <a:lnTo>
                  <a:pt x="335021" y="233845"/>
                </a:lnTo>
                <a:lnTo>
                  <a:pt x="349854" y="207196"/>
                </a:lnTo>
                <a:lnTo>
                  <a:pt x="351435" y="200609"/>
                </a:lnTo>
                <a:lnTo>
                  <a:pt x="281901" y="200609"/>
                </a:lnTo>
                <a:lnTo>
                  <a:pt x="267462" y="196519"/>
                </a:lnTo>
                <a:close/>
              </a:path>
              <a:path w="732154" h="333375">
                <a:moveTo>
                  <a:pt x="485851" y="49504"/>
                </a:moveTo>
                <a:lnTo>
                  <a:pt x="428612" y="49504"/>
                </a:lnTo>
                <a:lnTo>
                  <a:pt x="428612" y="250520"/>
                </a:lnTo>
                <a:lnTo>
                  <a:pt x="485851" y="250520"/>
                </a:lnTo>
                <a:lnTo>
                  <a:pt x="485851" y="49504"/>
                </a:lnTo>
                <a:close/>
              </a:path>
              <a:path w="732154" h="333375">
                <a:moveTo>
                  <a:pt x="485851" y="0"/>
                </a:moveTo>
                <a:lnTo>
                  <a:pt x="326377" y="0"/>
                </a:lnTo>
                <a:lnTo>
                  <a:pt x="311941" y="121079"/>
                </a:lnTo>
                <a:lnTo>
                  <a:pt x="307441" y="159169"/>
                </a:lnTo>
                <a:lnTo>
                  <a:pt x="304084" y="179151"/>
                </a:lnTo>
                <a:lnTo>
                  <a:pt x="299365" y="191895"/>
                </a:lnTo>
                <a:lnTo>
                  <a:pt x="293059" y="198636"/>
                </a:lnTo>
                <a:lnTo>
                  <a:pt x="284937" y="200609"/>
                </a:lnTo>
                <a:lnTo>
                  <a:pt x="351435" y="200609"/>
                </a:lnTo>
                <a:lnTo>
                  <a:pt x="358495" y="171196"/>
                </a:lnTo>
                <a:lnTo>
                  <a:pt x="362505" y="138792"/>
                </a:lnTo>
                <a:lnTo>
                  <a:pt x="366229" y="107211"/>
                </a:lnTo>
                <a:lnTo>
                  <a:pt x="369697" y="77200"/>
                </a:lnTo>
                <a:lnTo>
                  <a:pt x="372935" y="49504"/>
                </a:lnTo>
                <a:lnTo>
                  <a:pt x="485851" y="49504"/>
                </a:lnTo>
                <a:lnTo>
                  <a:pt x="485851" y="0"/>
                </a:lnTo>
                <a:close/>
              </a:path>
              <a:path w="732154" h="333375">
                <a:moveTo>
                  <a:pt x="731862" y="0"/>
                </a:moveTo>
                <a:lnTo>
                  <a:pt x="640727" y="0"/>
                </a:lnTo>
                <a:lnTo>
                  <a:pt x="602432" y="4131"/>
                </a:lnTo>
                <a:lnTo>
                  <a:pt x="570636" y="17503"/>
                </a:lnTo>
                <a:lnTo>
                  <a:pt x="548926" y="41587"/>
                </a:lnTo>
                <a:lnTo>
                  <a:pt x="540893" y="77851"/>
                </a:lnTo>
                <a:lnTo>
                  <a:pt x="545517" y="105207"/>
                </a:lnTo>
                <a:lnTo>
                  <a:pt x="557176" y="126449"/>
                </a:lnTo>
                <a:lnTo>
                  <a:pt x="572541" y="141235"/>
                </a:lnTo>
                <a:lnTo>
                  <a:pt x="588289" y="149225"/>
                </a:lnTo>
                <a:lnTo>
                  <a:pt x="514311" y="250520"/>
                </a:lnTo>
                <a:lnTo>
                  <a:pt x="580555" y="250520"/>
                </a:lnTo>
                <a:lnTo>
                  <a:pt x="641134" y="151003"/>
                </a:lnTo>
                <a:lnTo>
                  <a:pt x="731862" y="151003"/>
                </a:lnTo>
                <a:lnTo>
                  <a:pt x="731862" y="112280"/>
                </a:lnTo>
                <a:lnTo>
                  <a:pt x="647522" y="112280"/>
                </a:lnTo>
                <a:lnTo>
                  <a:pt x="625348" y="110241"/>
                </a:lnTo>
                <a:lnTo>
                  <a:pt x="609825" y="104052"/>
                </a:lnTo>
                <a:lnTo>
                  <a:pt x="600698" y="93608"/>
                </a:lnTo>
                <a:lnTo>
                  <a:pt x="597712" y="78803"/>
                </a:lnTo>
                <a:lnTo>
                  <a:pt x="600639" y="64560"/>
                </a:lnTo>
                <a:lnTo>
                  <a:pt x="609668" y="54957"/>
                </a:lnTo>
                <a:lnTo>
                  <a:pt x="625171" y="49533"/>
                </a:lnTo>
                <a:lnTo>
                  <a:pt x="647522" y="47828"/>
                </a:lnTo>
                <a:lnTo>
                  <a:pt x="731862" y="47828"/>
                </a:lnTo>
                <a:lnTo>
                  <a:pt x="731862" y="0"/>
                </a:lnTo>
                <a:close/>
              </a:path>
              <a:path w="732154" h="333375">
                <a:moveTo>
                  <a:pt x="731862" y="151003"/>
                </a:moveTo>
                <a:lnTo>
                  <a:pt x="641134" y="151003"/>
                </a:lnTo>
                <a:lnTo>
                  <a:pt x="641134" y="158330"/>
                </a:lnTo>
                <a:lnTo>
                  <a:pt x="675157" y="158330"/>
                </a:lnTo>
                <a:lnTo>
                  <a:pt x="675157" y="250520"/>
                </a:lnTo>
                <a:lnTo>
                  <a:pt x="731862" y="250520"/>
                </a:lnTo>
                <a:lnTo>
                  <a:pt x="731862" y="151003"/>
                </a:lnTo>
                <a:close/>
              </a:path>
              <a:path w="732154" h="333375">
                <a:moveTo>
                  <a:pt x="731862" y="47828"/>
                </a:moveTo>
                <a:lnTo>
                  <a:pt x="675157" y="47828"/>
                </a:lnTo>
                <a:lnTo>
                  <a:pt x="675157" y="112280"/>
                </a:lnTo>
                <a:lnTo>
                  <a:pt x="731862" y="112280"/>
                </a:lnTo>
                <a:lnTo>
                  <a:pt x="731862" y="47828"/>
                </a:lnTo>
                <a:close/>
              </a:path>
            </a:pathLst>
          </a:custGeom>
          <a:solidFill>
            <a:srgbClr val="9897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762733" y="2843758"/>
            <a:ext cx="1396365" cy="343535"/>
          </a:xfrm>
          <a:custGeom>
            <a:avLst/>
            <a:gdLst/>
            <a:ahLst/>
            <a:cxnLst/>
            <a:rect l="l" t="t" r="r" b="b"/>
            <a:pathLst>
              <a:path w="1396365" h="343535">
                <a:moveTo>
                  <a:pt x="110158" y="55575"/>
                </a:moveTo>
                <a:lnTo>
                  <a:pt x="36309" y="55575"/>
                </a:lnTo>
                <a:lnTo>
                  <a:pt x="44604" y="56512"/>
                </a:lnTo>
                <a:lnTo>
                  <a:pt x="52192" y="60961"/>
                </a:lnTo>
                <a:lnTo>
                  <a:pt x="60210" y="71375"/>
                </a:lnTo>
                <a:lnTo>
                  <a:pt x="69799" y="90208"/>
                </a:lnTo>
                <a:lnTo>
                  <a:pt x="101815" y="161467"/>
                </a:lnTo>
                <a:lnTo>
                  <a:pt x="0" y="337591"/>
                </a:lnTo>
                <a:lnTo>
                  <a:pt x="64249" y="337591"/>
                </a:lnTo>
                <a:lnTo>
                  <a:pt x="145770" y="188468"/>
                </a:lnTo>
                <a:lnTo>
                  <a:pt x="323740" y="188468"/>
                </a:lnTo>
                <a:lnTo>
                  <a:pt x="308178" y="161467"/>
                </a:lnTo>
                <a:lnTo>
                  <a:pt x="318877" y="138036"/>
                </a:lnTo>
                <a:lnTo>
                  <a:pt x="148805" y="138036"/>
                </a:lnTo>
                <a:lnTo>
                  <a:pt x="114693" y="63525"/>
                </a:lnTo>
                <a:lnTo>
                  <a:pt x="110274" y="55778"/>
                </a:lnTo>
                <a:lnTo>
                  <a:pt x="110158" y="55575"/>
                </a:lnTo>
                <a:close/>
              </a:path>
              <a:path w="1396365" h="343535">
                <a:moveTo>
                  <a:pt x="232524" y="188468"/>
                </a:moveTo>
                <a:lnTo>
                  <a:pt x="177063" y="188468"/>
                </a:lnTo>
                <a:lnTo>
                  <a:pt x="177063" y="337591"/>
                </a:lnTo>
                <a:lnTo>
                  <a:pt x="232524" y="337591"/>
                </a:lnTo>
                <a:lnTo>
                  <a:pt x="232524" y="188468"/>
                </a:lnTo>
                <a:close/>
              </a:path>
              <a:path w="1396365" h="343535">
                <a:moveTo>
                  <a:pt x="323740" y="188468"/>
                </a:moveTo>
                <a:lnTo>
                  <a:pt x="264337" y="188468"/>
                </a:lnTo>
                <a:lnTo>
                  <a:pt x="345744" y="337591"/>
                </a:lnTo>
                <a:lnTo>
                  <a:pt x="409689" y="337591"/>
                </a:lnTo>
                <a:lnTo>
                  <a:pt x="323740" y="188468"/>
                </a:lnTo>
                <a:close/>
              </a:path>
              <a:path w="1396365" h="343535">
                <a:moveTo>
                  <a:pt x="232524" y="5651"/>
                </a:moveTo>
                <a:lnTo>
                  <a:pt x="177063" y="5651"/>
                </a:lnTo>
                <a:lnTo>
                  <a:pt x="177063" y="138036"/>
                </a:lnTo>
                <a:lnTo>
                  <a:pt x="232524" y="138036"/>
                </a:lnTo>
                <a:lnTo>
                  <a:pt x="232524" y="5651"/>
                </a:lnTo>
                <a:close/>
              </a:path>
              <a:path w="1396365" h="343535">
                <a:moveTo>
                  <a:pt x="374103" y="0"/>
                </a:moveTo>
                <a:lnTo>
                  <a:pt x="352062" y="2871"/>
                </a:lnTo>
                <a:lnTo>
                  <a:pt x="352205" y="2871"/>
                </a:lnTo>
                <a:lnTo>
                  <a:pt x="332105" y="12888"/>
                </a:lnTo>
                <a:lnTo>
                  <a:pt x="313250" y="32366"/>
                </a:lnTo>
                <a:lnTo>
                  <a:pt x="295266" y="63525"/>
                </a:lnTo>
                <a:lnTo>
                  <a:pt x="261188" y="138036"/>
                </a:lnTo>
                <a:lnTo>
                  <a:pt x="318877" y="138036"/>
                </a:lnTo>
                <a:lnTo>
                  <a:pt x="340715" y="90208"/>
                </a:lnTo>
                <a:lnTo>
                  <a:pt x="349901" y="71375"/>
                </a:lnTo>
                <a:lnTo>
                  <a:pt x="357529" y="60961"/>
                </a:lnTo>
                <a:lnTo>
                  <a:pt x="364883" y="56512"/>
                </a:lnTo>
                <a:lnTo>
                  <a:pt x="364669" y="56512"/>
                </a:lnTo>
                <a:lnTo>
                  <a:pt x="373265" y="55575"/>
                </a:lnTo>
                <a:lnTo>
                  <a:pt x="392160" y="55575"/>
                </a:lnTo>
                <a:lnTo>
                  <a:pt x="401421" y="5651"/>
                </a:lnTo>
                <a:lnTo>
                  <a:pt x="392733" y="2871"/>
                </a:lnTo>
                <a:lnTo>
                  <a:pt x="385481" y="1139"/>
                </a:lnTo>
                <a:lnTo>
                  <a:pt x="379370" y="250"/>
                </a:lnTo>
                <a:lnTo>
                  <a:pt x="374103" y="0"/>
                </a:lnTo>
                <a:close/>
              </a:path>
              <a:path w="1396365" h="343535">
                <a:moveTo>
                  <a:pt x="392160" y="55575"/>
                </a:moveTo>
                <a:lnTo>
                  <a:pt x="375780" y="55575"/>
                </a:lnTo>
                <a:lnTo>
                  <a:pt x="378498" y="55778"/>
                </a:lnTo>
                <a:lnTo>
                  <a:pt x="390956" y="62064"/>
                </a:lnTo>
                <a:lnTo>
                  <a:pt x="392122" y="55778"/>
                </a:lnTo>
                <a:lnTo>
                  <a:pt x="392160" y="55575"/>
                </a:lnTo>
                <a:close/>
              </a:path>
              <a:path w="1396365" h="343535">
                <a:moveTo>
                  <a:pt x="35890" y="0"/>
                </a:moveTo>
                <a:lnTo>
                  <a:pt x="30405" y="250"/>
                </a:lnTo>
                <a:lnTo>
                  <a:pt x="24331" y="1139"/>
                </a:lnTo>
                <a:lnTo>
                  <a:pt x="17236" y="2871"/>
                </a:lnTo>
                <a:lnTo>
                  <a:pt x="8686" y="5651"/>
                </a:lnTo>
                <a:lnTo>
                  <a:pt x="18333" y="60961"/>
                </a:lnTo>
                <a:lnTo>
                  <a:pt x="18415" y="61429"/>
                </a:lnTo>
                <a:lnTo>
                  <a:pt x="31292" y="55778"/>
                </a:lnTo>
                <a:lnTo>
                  <a:pt x="34213" y="55575"/>
                </a:lnTo>
                <a:lnTo>
                  <a:pt x="110158" y="55575"/>
                </a:lnTo>
                <a:lnTo>
                  <a:pt x="96921" y="32366"/>
                </a:lnTo>
                <a:lnTo>
                  <a:pt x="78078" y="12888"/>
                </a:lnTo>
                <a:lnTo>
                  <a:pt x="57889" y="2871"/>
                </a:lnTo>
                <a:lnTo>
                  <a:pt x="58023" y="2871"/>
                </a:lnTo>
                <a:lnTo>
                  <a:pt x="35890" y="0"/>
                </a:lnTo>
                <a:close/>
              </a:path>
              <a:path w="1396365" h="343535">
                <a:moveTo>
                  <a:pt x="483692" y="87071"/>
                </a:moveTo>
                <a:lnTo>
                  <a:pt x="427812" y="87071"/>
                </a:lnTo>
                <a:lnTo>
                  <a:pt x="427812" y="337591"/>
                </a:lnTo>
                <a:lnTo>
                  <a:pt x="477939" y="337591"/>
                </a:lnTo>
                <a:lnTo>
                  <a:pt x="517805" y="277418"/>
                </a:lnTo>
                <a:lnTo>
                  <a:pt x="472706" y="277418"/>
                </a:lnTo>
                <a:lnTo>
                  <a:pt x="471030" y="275958"/>
                </a:lnTo>
                <a:lnTo>
                  <a:pt x="475053" y="263259"/>
                </a:lnTo>
                <a:lnTo>
                  <a:pt x="477781" y="257496"/>
                </a:lnTo>
                <a:lnTo>
                  <a:pt x="478173" y="255958"/>
                </a:lnTo>
                <a:lnTo>
                  <a:pt x="481533" y="234135"/>
                </a:lnTo>
                <a:lnTo>
                  <a:pt x="483225" y="212919"/>
                </a:lnTo>
                <a:lnTo>
                  <a:pt x="483692" y="193281"/>
                </a:lnTo>
                <a:lnTo>
                  <a:pt x="483692" y="87071"/>
                </a:lnTo>
                <a:close/>
              </a:path>
              <a:path w="1396365" h="343535">
                <a:moveTo>
                  <a:pt x="637197" y="147243"/>
                </a:moveTo>
                <a:lnTo>
                  <a:pt x="592315" y="147243"/>
                </a:lnTo>
                <a:lnTo>
                  <a:pt x="594398" y="149021"/>
                </a:lnTo>
                <a:lnTo>
                  <a:pt x="590132" y="161537"/>
                </a:lnTo>
                <a:lnTo>
                  <a:pt x="586966" y="168052"/>
                </a:lnTo>
                <a:lnTo>
                  <a:pt x="586923" y="168220"/>
                </a:lnTo>
                <a:lnTo>
                  <a:pt x="586718" y="168585"/>
                </a:lnTo>
                <a:lnTo>
                  <a:pt x="583426" y="190331"/>
                </a:lnTo>
                <a:lnTo>
                  <a:pt x="581697" y="211551"/>
                </a:lnTo>
                <a:lnTo>
                  <a:pt x="581215" y="231381"/>
                </a:lnTo>
                <a:lnTo>
                  <a:pt x="581215" y="337591"/>
                </a:lnTo>
                <a:lnTo>
                  <a:pt x="637197" y="337591"/>
                </a:lnTo>
                <a:lnTo>
                  <a:pt x="637197" y="147243"/>
                </a:lnTo>
                <a:close/>
              </a:path>
              <a:path w="1396365" h="343535">
                <a:moveTo>
                  <a:pt x="477781" y="257496"/>
                </a:moveTo>
                <a:lnTo>
                  <a:pt x="475053" y="263259"/>
                </a:lnTo>
                <a:lnTo>
                  <a:pt x="471030" y="275958"/>
                </a:lnTo>
                <a:lnTo>
                  <a:pt x="472706" y="277418"/>
                </a:lnTo>
                <a:lnTo>
                  <a:pt x="477781" y="257496"/>
                </a:lnTo>
                <a:close/>
              </a:path>
              <a:path w="1396365" h="343535">
                <a:moveTo>
                  <a:pt x="637197" y="87071"/>
                </a:moveTo>
                <a:lnTo>
                  <a:pt x="587070" y="87071"/>
                </a:lnTo>
                <a:lnTo>
                  <a:pt x="496036" y="224472"/>
                </a:lnTo>
                <a:lnTo>
                  <a:pt x="488948" y="236342"/>
                </a:lnTo>
                <a:lnTo>
                  <a:pt x="481490" y="249662"/>
                </a:lnTo>
                <a:lnTo>
                  <a:pt x="477781" y="257496"/>
                </a:lnTo>
                <a:lnTo>
                  <a:pt x="472706" y="277418"/>
                </a:lnTo>
                <a:lnTo>
                  <a:pt x="517805" y="277418"/>
                </a:lnTo>
                <a:lnTo>
                  <a:pt x="568972" y="200190"/>
                </a:lnTo>
                <a:lnTo>
                  <a:pt x="592315" y="147243"/>
                </a:lnTo>
                <a:lnTo>
                  <a:pt x="637197" y="147243"/>
                </a:lnTo>
                <a:lnTo>
                  <a:pt x="637197" y="87071"/>
                </a:lnTo>
                <a:close/>
              </a:path>
              <a:path w="1396365" h="343535">
                <a:moveTo>
                  <a:pt x="592315" y="147243"/>
                </a:moveTo>
                <a:lnTo>
                  <a:pt x="586966" y="168052"/>
                </a:lnTo>
                <a:lnTo>
                  <a:pt x="590132" y="161537"/>
                </a:lnTo>
                <a:lnTo>
                  <a:pt x="594398" y="149021"/>
                </a:lnTo>
                <a:lnTo>
                  <a:pt x="592315" y="147243"/>
                </a:lnTo>
                <a:close/>
              </a:path>
              <a:path w="1396365" h="343535">
                <a:moveTo>
                  <a:pt x="700570" y="266750"/>
                </a:moveTo>
                <a:lnTo>
                  <a:pt x="673366" y="306933"/>
                </a:lnTo>
                <a:lnTo>
                  <a:pt x="699155" y="324512"/>
                </a:lnTo>
                <a:lnTo>
                  <a:pt x="724041" y="335634"/>
                </a:lnTo>
                <a:lnTo>
                  <a:pt x="748652" y="341457"/>
                </a:lnTo>
                <a:lnTo>
                  <a:pt x="773620" y="343141"/>
                </a:lnTo>
                <a:lnTo>
                  <a:pt x="811636" y="337628"/>
                </a:lnTo>
                <a:lnTo>
                  <a:pt x="844367" y="321883"/>
                </a:lnTo>
                <a:lnTo>
                  <a:pt x="867309" y="297090"/>
                </a:lnTo>
                <a:lnTo>
                  <a:pt x="868112" y="294055"/>
                </a:lnTo>
                <a:lnTo>
                  <a:pt x="770166" y="294055"/>
                </a:lnTo>
                <a:lnTo>
                  <a:pt x="753628" y="292893"/>
                </a:lnTo>
                <a:lnTo>
                  <a:pt x="737058" y="288680"/>
                </a:lnTo>
                <a:lnTo>
                  <a:pt x="719643" y="280329"/>
                </a:lnTo>
                <a:lnTo>
                  <a:pt x="700570" y="266750"/>
                </a:lnTo>
                <a:close/>
              </a:path>
              <a:path w="1396365" h="343535">
                <a:moveTo>
                  <a:pt x="860273" y="130187"/>
                </a:moveTo>
                <a:lnTo>
                  <a:pt x="770585" y="130187"/>
                </a:lnTo>
                <a:lnTo>
                  <a:pt x="787803" y="131736"/>
                </a:lnTo>
                <a:lnTo>
                  <a:pt x="800176" y="136542"/>
                </a:lnTo>
                <a:lnTo>
                  <a:pt x="807643" y="144841"/>
                </a:lnTo>
                <a:lnTo>
                  <a:pt x="810145" y="156870"/>
                </a:lnTo>
                <a:lnTo>
                  <a:pt x="807645" y="168961"/>
                </a:lnTo>
                <a:lnTo>
                  <a:pt x="799569" y="177707"/>
                </a:lnTo>
                <a:lnTo>
                  <a:pt x="785060" y="183020"/>
                </a:lnTo>
                <a:lnTo>
                  <a:pt x="763257" y="184810"/>
                </a:lnTo>
                <a:lnTo>
                  <a:pt x="727367" y="184810"/>
                </a:lnTo>
                <a:lnTo>
                  <a:pt x="727367" y="230441"/>
                </a:lnTo>
                <a:lnTo>
                  <a:pt x="768489" y="230441"/>
                </a:lnTo>
                <a:lnTo>
                  <a:pt x="791544" y="232227"/>
                </a:lnTo>
                <a:lnTo>
                  <a:pt x="807272" y="237750"/>
                </a:lnTo>
                <a:lnTo>
                  <a:pt x="816270" y="247254"/>
                </a:lnTo>
                <a:lnTo>
                  <a:pt x="819137" y="260985"/>
                </a:lnTo>
                <a:lnTo>
                  <a:pt x="815650" y="275073"/>
                </a:lnTo>
                <a:lnTo>
                  <a:pt x="805757" y="285449"/>
                </a:lnTo>
                <a:lnTo>
                  <a:pt x="790312" y="291862"/>
                </a:lnTo>
                <a:lnTo>
                  <a:pt x="770166" y="294055"/>
                </a:lnTo>
                <a:lnTo>
                  <a:pt x="868112" y="294055"/>
                </a:lnTo>
                <a:lnTo>
                  <a:pt x="875957" y="264439"/>
                </a:lnTo>
                <a:lnTo>
                  <a:pt x="871469" y="239508"/>
                </a:lnTo>
                <a:lnTo>
                  <a:pt x="859437" y="220846"/>
                </a:lnTo>
                <a:lnTo>
                  <a:pt x="842010" y="209071"/>
                </a:lnTo>
                <a:lnTo>
                  <a:pt x="831969" y="206997"/>
                </a:lnTo>
                <a:lnTo>
                  <a:pt x="821753" y="206997"/>
                </a:lnTo>
                <a:lnTo>
                  <a:pt x="821334" y="204800"/>
                </a:lnTo>
                <a:lnTo>
                  <a:pt x="827852" y="204800"/>
                </a:lnTo>
                <a:lnTo>
                  <a:pt x="840238" y="200338"/>
                </a:lnTo>
                <a:lnTo>
                  <a:pt x="854171" y="187960"/>
                </a:lnTo>
                <a:lnTo>
                  <a:pt x="862964" y="171600"/>
                </a:lnTo>
                <a:lnTo>
                  <a:pt x="866025" y="152996"/>
                </a:lnTo>
                <a:lnTo>
                  <a:pt x="860273" y="130187"/>
                </a:lnTo>
                <a:close/>
              </a:path>
              <a:path w="1396365" h="343535">
                <a:moveTo>
                  <a:pt x="821334" y="204800"/>
                </a:moveTo>
                <a:lnTo>
                  <a:pt x="821753" y="206997"/>
                </a:lnTo>
                <a:lnTo>
                  <a:pt x="825476" y="205656"/>
                </a:lnTo>
                <a:lnTo>
                  <a:pt x="821334" y="204800"/>
                </a:lnTo>
                <a:close/>
              </a:path>
              <a:path w="1396365" h="343535">
                <a:moveTo>
                  <a:pt x="825476" y="205656"/>
                </a:moveTo>
                <a:lnTo>
                  <a:pt x="821753" y="206997"/>
                </a:lnTo>
                <a:lnTo>
                  <a:pt x="831969" y="206997"/>
                </a:lnTo>
                <a:lnTo>
                  <a:pt x="825476" y="205656"/>
                </a:lnTo>
                <a:close/>
              </a:path>
              <a:path w="1396365" h="343535">
                <a:moveTo>
                  <a:pt x="827852" y="204800"/>
                </a:moveTo>
                <a:lnTo>
                  <a:pt x="821334" y="204800"/>
                </a:lnTo>
                <a:lnTo>
                  <a:pt x="825476" y="205656"/>
                </a:lnTo>
                <a:lnTo>
                  <a:pt x="827852" y="204800"/>
                </a:lnTo>
                <a:close/>
              </a:path>
              <a:path w="1396365" h="343535">
                <a:moveTo>
                  <a:pt x="772782" y="81102"/>
                </a:moveTo>
                <a:lnTo>
                  <a:pt x="747319" y="83142"/>
                </a:lnTo>
                <a:lnTo>
                  <a:pt x="723790" y="89265"/>
                </a:lnTo>
                <a:lnTo>
                  <a:pt x="701421" y="99468"/>
                </a:lnTo>
                <a:lnTo>
                  <a:pt x="679437" y="113753"/>
                </a:lnTo>
                <a:lnTo>
                  <a:pt x="704545" y="154571"/>
                </a:lnTo>
                <a:lnTo>
                  <a:pt x="722177" y="143078"/>
                </a:lnTo>
                <a:lnTo>
                  <a:pt x="737760" y="135550"/>
                </a:lnTo>
                <a:lnTo>
                  <a:pt x="753245" y="131436"/>
                </a:lnTo>
                <a:lnTo>
                  <a:pt x="770585" y="130187"/>
                </a:lnTo>
                <a:lnTo>
                  <a:pt x="860273" y="130187"/>
                </a:lnTo>
                <a:lnTo>
                  <a:pt x="858092" y="121542"/>
                </a:lnTo>
                <a:lnTo>
                  <a:pt x="837101" y="99075"/>
                </a:lnTo>
                <a:lnTo>
                  <a:pt x="807261" y="85595"/>
                </a:lnTo>
                <a:lnTo>
                  <a:pt x="772782" y="81102"/>
                </a:lnTo>
                <a:close/>
              </a:path>
              <a:path w="1396365" h="343535">
                <a:moveTo>
                  <a:pt x="974115" y="87071"/>
                </a:moveTo>
                <a:lnTo>
                  <a:pt x="916863" y="87071"/>
                </a:lnTo>
                <a:lnTo>
                  <a:pt x="916863" y="337591"/>
                </a:lnTo>
                <a:lnTo>
                  <a:pt x="974115" y="337591"/>
                </a:lnTo>
                <a:lnTo>
                  <a:pt x="974115" y="233883"/>
                </a:lnTo>
                <a:lnTo>
                  <a:pt x="1124902" y="233883"/>
                </a:lnTo>
                <a:lnTo>
                  <a:pt x="1124902" y="181775"/>
                </a:lnTo>
                <a:lnTo>
                  <a:pt x="974115" y="181775"/>
                </a:lnTo>
                <a:lnTo>
                  <a:pt x="974115" y="87071"/>
                </a:lnTo>
                <a:close/>
              </a:path>
              <a:path w="1396365" h="343535">
                <a:moveTo>
                  <a:pt x="1124902" y="233883"/>
                </a:moveTo>
                <a:lnTo>
                  <a:pt x="1068184" y="233883"/>
                </a:lnTo>
                <a:lnTo>
                  <a:pt x="1068184" y="337591"/>
                </a:lnTo>
                <a:lnTo>
                  <a:pt x="1124902" y="337591"/>
                </a:lnTo>
                <a:lnTo>
                  <a:pt x="1124902" y="233883"/>
                </a:lnTo>
                <a:close/>
              </a:path>
              <a:path w="1396365" h="343535">
                <a:moveTo>
                  <a:pt x="1124902" y="87071"/>
                </a:moveTo>
                <a:lnTo>
                  <a:pt x="1068184" y="87071"/>
                </a:lnTo>
                <a:lnTo>
                  <a:pt x="1068184" y="181775"/>
                </a:lnTo>
                <a:lnTo>
                  <a:pt x="1124902" y="181775"/>
                </a:lnTo>
                <a:lnTo>
                  <a:pt x="1124902" y="87071"/>
                </a:lnTo>
                <a:close/>
              </a:path>
              <a:path w="1396365" h="343535">
                <a:moveTo>
                  <a:pt x="1242352" y="87071"/>
                </a:moveTo>
                <a:lnTo>
                  <a:pt x="1186472" y="87071"/>
                </a:lnTo>
                <a:lnTo>
                  <a:pt x="1186472" y="337591"/>
                </a:lnTo>
                <a:lnTo>
                  <a:pt x="1236599" y="337591"/>
                </a:lnTo>
                <a:lnTo>
                  <a:pt x="1276471" y="277418"/>
                </a:lnTo>
                <a:lnTo>
                  <a:pt x="1231366" y="277418"/>
                </a:lnTo>
                <a:lnTo>
                  <a:pt x="1229690" y="275958"/>
                </a:lnTo>
                <a:lnTo>
                  <a:pt x="1233720" y="263259"/>
                </a:lnTo>
                <a:lnTo>
                  <a:pt x="1236442" y="257514"/>
                </a:lnTo>
                <a:lnTo>
                  <a:pt x="1236838" y="255958"/>
                </a:lnTo>
                <a:lnTo>
                  <a:pt x="1240197" y="234135"/>
                </a:lnTo>
                <a:lnTo>
                  <a:pt x="1241887" y="212919"/>
                </a:lnTo>
                <a:lnTo>
                  <a:pt x="1242352" y="193281"/>
                </a:lnTo>
                <a:lnTo>
                  <a:pt x="1242352" y="87071"/>
                </a:lnTo>
                <a:close/>
              </a:path>
              <a:path w="1396365" h="343535">
                <a:moveTo>
                  <a:pt x="1395869" y="147243"/>
                </a:moveTo>
                <a:lnTo>
                  <a:pt x="1350975" y="147243"/>
                </a:lnTo>
                <a:lnTo>
                  <a:pt x="1353070" y="149021"/>
                </a:lnTo>
                <a:lnTo>
                  <a:pt x="1348803" y="161537"/>
                </a:lnTo>
                <a:lnTo>
                  <a:pt x="1345630" y="168062"/>
                </a:lnTo>
                <a:lnTo>
                  <a:pt x="1345588" y="168227"/>
                </a:lnTo>
                <a:lnTo>
                  <a:pt x="1345387" y="168586"/>
                </a:lnTo>
                <a:lnTo>
                  <a:pt x="1342097" y="190331"/>
                </a:lnTo>
                <a:lnTo>
                  <a:pt x="1340370" y="211551"/>
                </a:lnTo>
                <a:lnTo>
                  <a:pt x="1339888" y="231381"/>
                </a:lnTo>
                <a:lnTo>
                  <a:pt x="1339888" y="337591"/>
                </a:lnTo>
                <a:lnTo>
                  <a:pt x="1395869" y="337591"/>
                </a:lnTo>
                <a:lnTo>
                  <a:pt x="1395869" y="147243"/>
                </a:lnTo>
                <a:close/>
              </a:path>
              <a:path w="1396365" h="343535">
                <a:moveTo>
                  <a:pt x="1236442" y="257514"/>
                </a:moveTo>
                <a:lnTo>
                  <a:pt x="1233720" y="263259"/>
                </a:lnTo>
                <a:lnTo>
                  <a:pt x="1229690" y="275958"/>
                </a:lnTo>
                <a:lnTo>
                  <a:pt x="1231366" y="277418"/>
                </a:lnTo>
                <a:lnTo>
                  <a:pt x="1236442" y="257514"/>
                </a:lnTo>
                <a:close/>
              </a:path>
              <a:path w="1396365" h="343535">
                <a:moveTo>
                  <a:pt x="1395869" y="87071"/>
                </a:moveTo>
                <a:lnTo>
                  <a:pt x="1345742" y="87071"/>
                </a:lnTo>
                <a:lnTo>
                  <a:pt x="1254709" y="224472"/>
                </a:lnTo>
                <a:lnTo>
                  <a:pt x="1247621" y="236342"/>
                </a:lnTo>
                <a:lnTo>
                  <a:pt x="1240161" y="249662"/>
                </a:lnTo>
                <a:lnTo>
                  <a:pt x="1236442" y="257514"/>
                </a:lnTo>
                <a:lnTo>
                  <a:pt x="1231366" y="277418"/>
                </a:lnTo>
                <a:lnTo>
                  <a:pt x="1276471" y="277418"/>
                </a:lnTo>
                <a:lnTo>
                  <a:pt x="1327645" y="200190"/>
                </a:lnTo>
                <a:lnTo>
                  <a:pt x="1350975" y="147243"/>
                </a:lnTo>
                <a:lnTo>
                  <a:pt x="1395869" y="147243"/>
                </a:lnTo>
                <a:lnTo>
                  <a:pt x="1395869" y="87071"/>
                </a:lnTo>
                <a:close/>
              </a:path>
              <a:path w="1396365" h="343535">
                <a:moveTo>
                  <a:pt x="1350975" y="147243"/>
                </a:moveTo>
                <a:lnTo>
                  <a:pt x="1345630" y="168062"/>
                </a:lnTo>
                <a:lnTo>
                  <a:pt x="1348803" y="161537"/>
                </a:lnTo>
                <a:lnTo>
                  <a:pt x="1353070" y="149021"/>
                </a:lnTo>
                <a:lnTo>
                  <a:pt x="1350975" y="147243"/>
                </a:lnTo>
                <a:close/>
              </a:path>
            </a:pathLst>
          </a:custGeom>
          <a:solidFill>
            <a:srgbClr val="9897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9" name="object 19">
            <a:hlinkClick r:id="rId4"/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580244" y="5926073"/>
            <a:ext cx="1754504" cy="419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143750" y="253"/>
            <a:ext cx="4286250" cy="6438645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568548" y="1605838"/>
            <a:ext cx="1660525" cy="371475"/>
          </a:xfrm>
          <a:custGeom>
            <a:avLst/>
            <a:gdLst/>
            <a:ahLst/>
            <a:cxnLst/>
            <a:rect l="l" t="t" r="r" b="b"/>
            <a:pathLst>
              <a:path w="1660525" h="371475">
                <a:moveTo>
                  <a:pt x="12029" y="309854"/>
                </a:moveTo>
                <a:lnTo>
                  <a:pt x="0" y="363639"/>
                </a:lnTo>
                <a:lnTo>
                  <a:pt x="11502" y="367673"/>
                </a:lnTo>
                <a:lnTo>
                  <a:pt x="21150" y="370022"/>
                </a:lnTo>
                <a:lnTo>
                  <a:pt x="29562" y="371116"/>
                </a:lnTo>
                <a:lnTo>
                  <a:pt x="37355" y="371386"/>
                </a:lnTo>
                <a:lnTo>
                  <a:pt x="65322" y="365694"/>
                </a:lnTo>
                <a:lnTo>
                  <a:pt x="88108" y="345786"/>
                </a:lnTo>
                <a:lnTo>
                  <a:pt x="102481" y="315925"/>
                </a:lnTo>
                <a:lnTo>
                  <a:pt x="28460" y="315925"/>
                </a:lnTo>
                <a:lnTo>
                  <a:pt x="26158" y="315188"/>
                </a:lnTo>
                <a:lnTo>
                  <a:pt x="12029" y="309854"/>
                </a:lnTo>
                <a:close/>
              </a:path>
              <a:path w="1660525" h="371475">
                <a:moveTo>
                  <a:pt x="278145" y="85077"/>
                </a:moveTo>
                <a:lnTo>
                  <a:pt x="220483" y="85077"/>
                </a:lnTo>
                <a:lnTo>
                  <a:pt x="220483" y="365836"/>
                </a:lnTo>
                <a:lnTo>
                  <a:pt x="278145" y="365836"/>
                </a:lnTo>
                <a:lnTo>
                  <a:pt x="278145" y="85077"/>
                </a:lnTo>
                <a:close/>
              </a:path>
              <a:path w="1660525" h="371475">
                <a:moveTo>
                  <a:pt x="278145" y="33896"/>
                </a:moveTo>
                <a:lnTo>
                  <a:pt x="104536" y="33896"/>
                </a:lnTo>
                <a:lnTo>
                  <a:pt x="94859" y="88851"/>
                </a:lnTo>
                <a:lnTo>
                  <a:pt x="85674" y="140284"/>
                </a:lnTo>
                <a:lnTo>
                  <a:pt x="76606" y="189697"/>
                </a:lnTo>
                <a:lnTo>
                  <a:pt x="67284" y="238594"/>
                </a:lnTo>
                <a:lnTo>
                  <a:pt x="57554" y="280649"/>
                </a:lnTo>
                <a:lnTo>
                  <a:pt x="32231" y="315925"/>
                </a:lnTo>
                <a:lnTo>
                  <a:pt x="102481" y="315925"/>
                </a:lnTo>
                <a:lnTo>
                  <a:pt x="121597" y="246329"/>
                </a:lnTo>
                <a:lnTo>
                  <a:pt x="129319" y="204431"/>
                </a:lnTo>
                <a:lnTo>
                  <a:pt x="136611" y="163388"/>
                </a:lnTo>
                <a:lnTo>
                  <a:pt x="143668" y="123503"/>
                </a:lnTo>
                <a:lnTo>
                  <a:pt x="150688" y="85077"/>
                </a:lnTo>
                <a:lnTo>
                  <a:pt x="278145" y="85077"/>
                </a:lnTo>
                <a:lnTo>
                  <a:pt x="278145" y="33896"/>
                </a:lnTo>
                <a:close/>
              </a:path>
              <a:path w="1660525" h="371475">
                <a:moveTo>
                  <a:pt x="398546" y="115316"/>
                </a:moveTo>
                <a:lnTo>
                  <a:pt x="342666" y="115316"/>
                </a:lnTo>
                <a:lnTo>
                  <a:pt x="342666" y="365836"/>
                </a:lnTo>
                <a:lnTo>
                  <a:pt x="392791" y="365836"/>
                </a:lnTo>
                <a:lnTo>
                  <a:pt x="432662" y="305663"/>
                </a:lnTo>
                <a:lnTo>
                  <a:pt x="387558" y="305663"/>
                </a:lnTo>
                <a:lnTo>
                  <a:pt x="385885" y="304203"/>
                </a:lnTo>
                <a:lnTo>
                  <a:pt x="389911" y="291504"/>
                </a:lnTo>
                <a:lnTo>
                  <a:pt x="392630" y="285761"/>
                </a:lnTo>
                <a:lnTo>
                  <a:pt x="393027" y="284203"/>
                </a:lnTo>
                <a:lnTo>
                  <a:pt x="396387" y="262380"/>
                </a:lnTo>
                <a:lnTo>
                  <a:pt x="398080" y="241164"/>
                </a:lnTo>
                <a:lnTo>
                  <a:pt x="398546" y="221526"/>
                </a:lnTo>
                <a:lnTo>
                  <a:pt x="398546" y="115316"/>
                </a:lnTo>
                <a:close/>
              </a:path>
              <a:path w="1660525" h="371475">
                <a:moveTo>
                  <a:pt x="552062" y="175488"/>
                </a:moveTo>
                <a:lnTo>
                  <a:pt x="507166" y="175488"/>
                </a:lnTo>
                <a:lnTo>
                  <a:pt x="509259" y="177266"/>
                </a:lnTo>
                <a:lnTo>
                  <a:pt x="504992" y="189781"/>
                </a:lnTo>
                <a:lnTo>
                  <a:pt x="501817" y="196313"/>
                </a:lnTo>
                <a:lnTo>
                  <a:pt x="501776" y="196476"/>
                </a:lnTo>
                <a:lnTo>
                  <a:pt x="501577" y="196831"/>
                </a:lnTo>
                <a:lnTo>
                  <a:pt x="498284" y="218576"/>
                </a:lnTo>
                <a:lnTo>
                  <a:pt x="496555" y="239796"/>
                </a:lnTo>
                <a:lnTo>
                  <a:pt x="496073" y="259626"/>
                </a:lnTo>
                <a:lnTo>
                  <a:pt x="496073" y="365836"/>
                </a:lnTo>
                <a:lnTo>
                  <a:pt x="552062" y="365836"/>
                </a:lnTo>
                <a:lnTo>
                  <a:pt x="552062" y="175488"/>
                </a:lnTo>
                <a:close/>
              </a:path>
              <a:path w="1660525" h="371475">
                <a:moveTo>
                  <a:pt x="392630" y="285761"/>
                </a:moveTo>
                <a:lnTo>
                  <a:pt x="389911" y="291504"/>
                </a:lnTo>
                <a:lnTo>
                  <a:pt x="385885" y="304203"/>
                </a:lnTo>
                <a:lnTo>
                  <a:pt x="387558" y="305663"/>
                </a:lnTo>
                <a:lnTo>
                  <a:pt x="392630" y="285761"/>
                </a:lnTo>
                <a:close/>
              </a:path>
              <a:path w="1660525" h="371475">
                <a:moveTo>
                  <a:pt x="552062" y="115316"/>
                </a:moveTo>
                <a:lnTo>
                  <a:pt x="501937" y="115316"/>
                </a:lnTo>
                <a:lnTo>
                  <a:pt x="410894" y="252717"/>
                </a:lnTo>
                <a:lnTo>
                  <a:pt x="403807" y="264587"/>
                </a:lnTo>
                <a:lnTo>
                  <a:pt x="396349" y="277907"/>
                </a:lnTo>
                <a:lnTo>
                  <a:pt x="392630" y="285761"/>
                </a:lnTo>
                <a:lnTo>
                  <a:pt x="387558" y="305663"/>
                </a:lnTo>
                <a:lnTo>
                  <a:pt x="432662" y="305663"/>
                </a:lnTo>
                <a:lnTo>
                  <a:pt x="483834" y="228434"/>
                </a:lnTo>
                <a:lnTo>
                  <a:pt x="490925" y="216569"/>
                </a:lnTo>
                <a:lnTo>
                  <a:pt x="498429" y="203284"/>
                </a:lnTo>
                <a:lnTo>
                  <a:pt x="501738" y="196476"/>
                </a:lnTo>
                <a:lnTo>
                  <a:pt x="501817" y="196313"/>
                </a:lnTo>
                <a:lnTo>
                  <a:pt x="507166" y="175488"/>
                </a:lnTo>
                <a:lnTo>
                  <a:pt x="552062" y="175488"/>
                </a:lnTo>
                <a:lnTo>
                  <a:pt x="552062" y="115316"/>
                </a:lnTo>
                <a:close/>
              </a:path>
              <a:path w="1660525" h="371475">
                <a:moveTo>
                  <a:pt x="507166" y="175488"/>
                </a:moveTo>
                <a:lnTo>
                  <a:pt x="501817" y="196313"/>
                </a:lnTo>
                <a:lnTo>
                  <a:pt x="504992" y="189781"/>
                </a:lnTo>
                <a:lnTo>
                  <a:pt x="509259" y="177266"/>
                </a:lnTo>
                <a:lnTo>
                  <a:pt x="507166" y="175488"/>
                </a:lnTo>
                <a:close/>
              </a:path>
              <a:path w="1660525" h="371475">
                <a:moveTo>
                  <a:pt x="797196" y="275005"/>
                </a:moveTo>
                <a:lnTo>
                  <a:pt x="740377" y="275005"/>
                </a:lnTo>
                <a:lnTo>
                  <a:pt x="740377" y="365836"/>
                </a:lnTo>
                <a:lnTo>
                  <a:pt x="797196" y="365836"/>
                </a:lnTo>
                <a:lnTo>
                  <a:pt x="797196" y="275005"/>
                </a:lnTo>
                <a:close/>
              </a:path>
              <a:path w="1660525" h="371475">
                <a:moveTo>
                  <a:pt x="658752" y="115316"/>
                </a:moveTo>
                <a:lnTo>
                  <a:pt x="602352" y="115316"/>
                </a:lnTo>
                <a:lnTo>
                  <a:pt x="602352" y="188036"/>
                </a:lnTo>
                <a:lnTo>
                  <a:pt x="609316" y="227268"/>
                </a:lnTo>
                <a:lnTo>
                  <a:pt x="609413" y="227813"/>
                </a:lnTo>
                <a:lnTo>
                  <a:pt x="609493" y="228267"/>
                </a:lnTo>
                <a:lnTo>
                  <a:pt x="629819" y="256262"/>
                </a:lnTo>
                <a:lnTo>
                  <a:pt x="661681" y="272619"/>
                </a:lnTo>
                <a:lnTo>
                  <a:pt x="703432" y="277939"/>
                </a:lnTo>
                <a:lnTo>
                  <a:pt x="717861" y="277627"/>
                </a:lnTo>
                <a:lnTo>
                  <a:pt x="728186" y="276863"/>
                </a:lnTo>
                <a:lnTo>
                  <a:pt x="735370" y="275903"/>
                </a:lnTo>
                <a:lnTo>
                  <a:pt x="740377" y="275005"/>
                </a:lnTo>
                <a:lnTo>
                  <a:pt x="797196" y="275005"/>
                </a:lnTo>
                <a:lnTo>
                  <a:pt x="797196" y="228015"/>
                </a:lnTo>
                <a:lnTo>
                  <a:pt x="711598" y="228015"/>
                </a:lnTo>
                <a:lnTo>
                  <a:pt x="686522" y="225978"/>
                </a:lnTo>
                <a:lnTo>
                  <a:pt x="670225" y="219251"/>
                </a:lnTo>
                <a:lnTo>
                  <a:pt x="661403" y="206911"/>
                </a:lnTo>
                <a:lnTo>
                  <a:pt x="658752" y="188036"/>
                </a:lnTo>
                <a:lnTo>
                  <a:pt x="658752" y="115316"/>
                </a:lnTo>
                <a:close/>
              </a:path>
              <a:path w="1660525" h="371475">
                <a:moveTo>
                  <a:pt x="797196" y="115316"/>
                </a:moveTo>
                <a:lnTo>
                  <a:pt x="740377" y="115316"/>
                </a:lnTo>
                <a:lnTo>
                  <a:pt x="740377" y="225501"/>
                </a:lnTo>
                <a:lnTo>
                  <a:pt x="735089" y="226467"/>
                </a:lnTo>
                <a:lnTo>
                  <a:pt x="728583" y="227268"/>
                </a:lnTo>
                <a:lnTo>
                  <a:pt x="720779" y="227813"/>
                </a:lnTo>
                <a:lnTo>
                  <a:pt x="711598" y="228015"/>
                </a:lnTo>
                <a:lnTo>
                  <a:pt x="797196" y="228015"/>
                </a:lnTo>
                <a:lnTo>
                  <a:pt x="797196" y="115316"/>
                </a:lnTo>
                <a:close/>
              </a:path>
              <a:path w="1660525" h="371475">
                <a:moveTo>
                  <a:pt x="915548" y="115316"/>
                </a:moveTo>
                <a:lnTo>
                  <a:pt x="858296" y="115316"/>
                </a:lnTo>
                <a:lnTo>
                  <a:pt x="858296" y="365836"/>
                </a:lnTo>
                <a:lnTo>
                  <a:pt x="915548" y="365836"/>
                </a:lnTo>
                <a:lnTo>
                  <a:pt x="915548" y="262128"/>
                </a:lnTo>
                <a:lnTo>
                  <a:pt x="1066335" y="262128"/>
                </a:lnTo>
                <a:lnTo>
                  <a:pt x="1066335" y="210019"/>
                </a:lnTo>
                <a:lnTo>
                  <a:pt x="915548" y="210019"/>
                </a:lnTo>
                <a:lnTo>
                  <a:pt x="915548" y="115316"/>
                </a:lnTo>
                <a:close/>
              </a:path>
              <a:path w="1660525" h="371475">
                <a:moveTo>
                  <a:pt x="1066335" y="262128"/>
                </a:moveTo>
                <a:lnTo>
                  <a:pt x="1009617" y="262128"/>
                </a:lnTo>
                <a:lnTo>
                  <a:pt x="1009617" y="365836"/>
                </a:lnTo>
                <a:lnTo>
                  <a:pt x="1066335" y="365836"/>
                </a:lnTo>
                <a:lnTo>
                  <a:pt x="1066335" y="262128"/>
                </a:lnTo>
                <a:close/>
              </a:path>
              <a:path w="1660525" h="371475">
                <a:moveTo>
                  <a:pt x="1066335" y="115316"/>
                </a:moveTo>
                <a:lnTo>
                  <a:pt x="1009617" y="115316"/>
                </a:lnTo>
                <a:lnTo>
                  <a:pt x="1009617" y="210019"/>
                </a:lnTo>
                <a:lnTo>
                  <a:pt x="1066335" y="210019"/>
                </a:lnTo>
                <a:lnTo>
                  <a:pt x="1066335" y="115316"/>
                </a:lnTo>
                <a:close/>
              </a:path>
              <a:path w="1660525" h="371475">
                <a:moveTo>
                  <a:pt x="1185143" y="115316"/>
                </a:moveTo>
                <a:lnTo>
                  <a:pt x="1127904" y="115316"/>
                </a:lnTo>
                <a:lnTo>
                  <a:pt x="1127904" y="365836"/>
                </a:lnTo>
                <a:lnTo>
                  <a:pt x="1208803" y="365836"/>
                </a:lnTo>
                <a:lnTo>
                  <a:pt x="1249030" y="360799"/>
                </a:lnTo>
                <a:lnTo>
                  <a:pt x="1281212" y="345481"/>
                </a:lnTo>
                <a:lnTo>
                  <a:pt x="1302565" y="319566"/>
                </a:lnTo>
                <a:lnTo>
                  <a:pt x="1303154" y="316763"/>
                </a:lnTo>
                <a:lnTo>
                  <a:pt x="1185143" y="316763"/>
                </a:lnTo>
                <a:lnTo>
                  <a:pt x="1185143" y="249262"/>
                </a:lnTo>
                <a:lnTo>
                  <a:pt x="1303136" y="249262"/>
                </a:lnTo>
                <a:lnTo>
                  <a:pt x="1302551" y="246530"/>
                </a:lnTo>
                <a:lnTo>
                  <a:pt x="1281174" y="221041"/>
                </a:lnTo>
                <a:lnTo>
                  <a:pt x="1248987" y="205971"/>
                </a:lnTo>
                <a:lnTo>
                  <a:pt x="1208803" y="201015"/>
                </a:lnTo>
                <a:lnTo>
                  <a:pt x="1185143" y="201015"/>
                </a:lnTo>
                <a:lnTo>
                  <a:pt x="1185143" y="115316"/>
                </a:lnTo>
                <a:close/>
              </a:path>
              <a:path w="1660525" h="371475">
                <a:moveTo>
                  <a:pt x="1303136" y="249262"/>
                </a:moveTo>
                <a:lnTo>
                  <a:pt x="1204511" y="249262"/>
                </a:lnTo>
                <a:lnTo>
                  <a:pt x="1227922" y="251050"/>
                </a:lnTo>
                <a:lnTo>
                  <a:pt x="1243308" y="256819"/>
                </a:lnTo>
                <a:lnTo>
                  <a:pt x="1251747" y="267179"/>
                </a:lnTo>
                <a:lnTo>
                  <a:pt x="1254320" y="282740"/>
                </a:lnTo>
                <a:lnTo>
                  <a:pt x="1251747" y="298611"/>
                </a:lnTo>
                <a:lnTo>
                  <a:pt x="1243308" y="309133"/>
                </a:lnTo>
                <a:lnTo>
                  <a:pt x="1227922" y="314965"/>
                </a:lnTo>
                <a:lnTo>
                  <a:pt x="1204511" y="316763"/>
                </a:lnTo>
                <a:lnTo>
                  <a:pt x="1303154" y="316763"/>
                </a:lnTo>
                <a:lnTo>
                  <a:pt x="1310302" y="282740"/>
                </a:lnTo>
                <a:lnTo>
                  <a:pt x="1303136" y="249262"/>
                </a:lnTo>
                <a:close/>
              </a:path>
              <a:path w="1660525" h="371475">
                <a:moveTo>
                  <a:pt x="1389524" y="115316"/>
                </a:moveTo>
                <a:lnTo>
                  <a:pt x="1332806" y="115316"/>
                </a:lnTo>
                <a:lnTo>
                  <a:pt x="1332806" y="365836"/>
                </a:lnTo>
                <a:lnTo>
                  <a:pt x="1389524" y="365836"/>
                </a:lnTo>
                <a:lnTo>
                  <a:pt x="1389524" y="115316"/>
                </a:lnTo>
                <a:close/>
              </a:path>
              <a:path w="1660525" h="371475">
                <a:moveTo>
                  <a:pt x="1506542" y="115316"/>
                </a:moveTo>
                <a:lnTo>
                  <a:pt x="1450662" y="115316"/>
                </a:lnTo>
                <a:lnTo>
                  <a:pt x="1450662" y="365836"/>
                </a:lnTo>
                <a:lnTo>
                  <a:pt x="1500789" y="365836"/>
                </a:lnTo>
                <a:lnTo>
                  <a:pt x="1540661" y="305663"/>
                </a:lnTo>
                <a:lnTo>
                  <a:pt x="1495557" y="305663"/>
                </a:lnTo>
                <a:lnTo>
                  <a:pt x="1493880" y="304203"/>
                </a:lnTo>
                <a:lnTo>
                  <a:pt x="1497906" y="291504"/>
                </a:lnTo>
                <a:lnTo>
                  <a:pt x="1500638" y="285735"/>
                </a:lnTo>
                <a:lnTo>
                  <a:pt x="1501029" y="284203"/>
                </a:lnTo>
                <a:lnTo>
                  <a:pt x="1504388" y="262380"/>
                </a:lnTo>
                <a:lnTo>
                  <a:pt x="1506078" y="241164"/>
                </a:lnTo>
                <a:lnTo>
                  <a:pt x="1506542" y="221526"/>
                </a:lnTo>
                <a:lnTo>
                  <a:pt x="1506542" y="115316"/>
                </a:lnTo>
                <a:close/>
              </a:path>
              <a:path w="1660525" h="371475">
                <a:moveTo>
                  <a:pt x="1660060" y="175488"/>
                </a:moveTo>
                <a:lnTo>
                  <a:pt x="1615165" y="175488"/>
                </a:lnTo>
                <a:lnTo>
                  <a:pt x="1617261" y="177266"/>
                </a:lnTo>
                <a:lnTo>
                  <a:pt x="1612993" y="189781"/>
                </a:lnTo>
                <a:lnTo>
                  <a:pt x="1609821" y="196307"/>
                </a:lnTo>
                <a:lnTo>
                  <a:pt x="1609779" y="196471"/>
                </a:lnTo>
                <a:lnTo>
                  <a:pt x="1609577" y="196830"/>
                </a:lnTo>
                <a:lnTo>
                  <a:pt x="1606288" y="218576"/>
                </a:lnTo>
                <a:lnTo>
                  <a:pt x="1604560" y="239796"/>
                </a:lnTo>
                <a:lnTo>
                  <a:pt x="1604078" y="259626"/>
                </a:lnTo>
                <a:lnTo>
                  <a:pt x="1604078" y="365836"/>
                </a:lnTo>
                <a:lnTo>
                  <a:pt x="1660060" y="365836"/>
                </a:lnTo>
                <a:lnTo>
                  <a:pt x="1660060" y="175488"/>
                </a:lnTo>
                <a:close/>
              </a:path>
              <a:path w="1660525" h="371475">
                <a:moveTo>
                  <a:pt x="1500638" y="285735"/>
                </a:moveTo>
                <a:lnTo>
                  <a:pt x="1497906" y="291504"/>
                </a:lnTo>
                <a:lnTo>
                  <a:pt x="1493880" y="304203"/>
                </a:lnTo>
                <a:lnTo>
                  <a:pt x="1495557" y="305663"/>
                </a:lnTo>
                <a:lnTo>
                  <a:pt x="1500638" y="285735"/>
                </a:lnTo>
                <a:close/>
              </a:path>
              <a:path w="1660525" h="371475">
                <a:moveTo>
                  <a:pt x="1660060" y="115316"/>
                </a:moveTo>
                <a:lnTo>
                  <a:pt x="1609933" y="115316"/>
                </a:lnTo>
                <a:lnTo>
                  <a:pt x="1518899" y="252717"/>
                </a:lnTo>
                <a:lnTo>
                  <a:pt x="1511809" y="264587"/>
                </a:lnTo>
                <a:lnTo>
                  <a:pt x="1504347" y="277907"/>
                </a:lnTo>
                <a:lnTo>
                  <a:pt x="1500638" y="285735"/>
                </a:lnTo>
                <a:lnTo>
                  <a:pt x="1495557" y="305663"/>
                </a:lnTo>
                <a:lnTo>
                  <a:pt x="1540661" y="305663"/>
                </a:lnTo>
                <a:lnTo>
                  <a:pt x="1591835" y="228434"/>
                </a:lnTo>
                <a:lnTo>
                  <a:pt x="1615165" y="175488"/>
                </a:lnTo>
                <a:lnTo>
                  <a:pt x="1660060" y="175488"/>
                </a:lnTo>
                <a:lnTo>
                  <a:pt x="1660060" y="115316"/>
                </a:lnTo>
                <a:close/>
              </a:path>
              <a:path w="1660525" h="371475">
                <a:moveTo>
                  <a:pt x="1615165" y="175488"/>
                </a:moveTo>
                <a:lnTo>
                  <a:pt x="1609821" y="196307"/>
                </a:lnTo>
                <a:lnTo>
                  <a:pt x="1612993" y="189781"/>
                </a:lnTo>
                <a:lnTo>
                  <a:pt x="1617261" y="177266"/>
                </a:lnTo>
                <a:lnTo>
                  <a:pt x="1615165" y="175488"/>
                </a:lnTo>
                <a:close/>
              </a:path>
              <a:path w="1660525" h="371475">
                <a:moveTo>
                  <a:pt x="1522138" y="0"/>
                </a:moveTo>
                <a:lnTo>
                  <a:pt x="1472011" y="0"/>
                </a:lnTo>
                <a:lnTo>
                  <a:pt x="1478073" y="34790"/>
                </a:lnTo>
                <a:lnTo>
                  <a:pt x="1493212" y="63990"/>
                </a:lnTo>
                <a:lnTo>
                  <a:pt x="1518968" y="84087"/>
                </a:lnTo>
                <a:lnTo>
                  <a:pt x="1556885" y="91567"/>
                </a:lnTo>
                <a:lnTo>
                  <a:pt x="1594511" y="84087"/>
                </a:lnTo>
                <a:lnTo>
                  <a:pt x="1619953" y="63990"/>
                </a:lnTo>
                <a:lnTo>
                  <a:pt x="1627022" y="50126"/>
                </a:lnTo>
                <a:lnTo>
                  <a:pt x="1556885" y="50126"/>
                </a:lnTo>
                <a:lnTo>
                  <a:pt x="1540297" y="47121"/>
                </a:lnTo>
                <a:lnTo>
                  <a:pt x="1529853" y="37936"/>
                </a:lnTo>
                <a:lnTo>
                  <a:pt x="1524238" y="22314"/>
                </a:lnTo>
                <a:lnTo>
                  <a:pt x="1522138" y="0"/>
                </a:lnTo>
                <a:close/>
              </a:path>
              <a:path w="1660525" h="371475">
                <a:moveTo>
                  <a:pt x="1640807" y="0"/>
                </a:moveTo>
                <a:lnTo>
                  <a:pt x="1590680" y="0"/>
                </a:lnTo>
                <a:lnTo>
                  <a:pt x="1588594" y="22314"/>
                </a:lnTo>
                <a:lnTo>
                  <a:pt x="1583083" y="37936"/>
                </a:lnTo>
                <a:lnTo>
                  <a:pt x="1572922" y="47121"/>
                </a:lnTo>
                <a:lnTo>
                  <a:pt x="1556885" y="50126"/>
                </a:lnTo>
                <a:lnTo>
                  <a:pt x="1627022" y="50126"/>
                </a:lnTo>
                <a:lnTo>
                  <a:pt x="1634841" y="34790"/>
                </a:lnTo>
                <a:lnTo>
                  <a:pt x="1640807" y="0"/>
                </a:lnTo>
                <a:close/>
              </a:path>
            </a:pathLst>
          </a:custGeom>
          <a:solidFill>
            <a:srgbClr val="9897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379268" y="1639734"/>
            <a:ext cx="1234440" cy="414655"/>
          </a:xfrm>
          <a:custGeom>
            <a:avLst/>
            <a:gdLst/>
            <a:ahLst/>
            <a:cxnLst/>
            <a:rect l="l" t="t" r="r" b="b"/>
            <a:pathLst>
              <a:path w="1234439" h="414655">
                <a:moveTo>
                  <a:pt x="101930" y="0"/>
                </a:moveTo>
                <a:lnTo>
                  <a:pt x="0" y="0"/>
                </a:lnTo>
                <a:lnTo>
                  <a:pt x="0" y="331939"/>
                </a:lnTo>
                <a:lnTo>
                  <a:pt x="108724" y="331939"/>
                </a:lnTo>
                <a:lnTo>
                  <a:pt x="159466" y="325518"/>
                </a:lnTo>
                <a:lnTo>
                  <a:pt x="200083" y="306392"/>
                </a:lnTo>
                <a:lnTo>
                  <a:pt x="220507" y="282435"/>
                </a:lnTo>
                <a:lnTo>
                  <a:pt x="57251" y="282435"/>
                </a:lnTo>
                <a:lnTo>
                  <a:pt x="57251" y="181876"/>
                </a:lnTo>
                <a:lnTo>
                  <a:pt x="220461" y="181876"/>
                </a:lnTo>
                <a:lnTo>
                  <a:pt x="216304" y="175217"/>
                </a:lnTo>
                <a:lnTo>
                  <a:pt x="193991" y="159701"/>
                </a:lnTo>
                <a:lnTo>
                  <a:pt x="176683" y="155930"/>
                </a:lnTo>
                <a:lnTo>
                  <a:pt x="167017" y="155930"/>
                </a:lnTo>
                <a:lnTo>
                  <a:pt x="166598" y="153733"/>
                </a:lnTo>
                <a:lnTo>
                  <a:pt x="172996" y="153733"/>
                </a:lnTo>
                <a:lnTo>
                  <a:pt x="188836" y="147913"/>
                </a:lnTo>
                <a:lnTo>
                  <a:pt x="203708" y="133223"/>
                </a:lnTo>
                <a:lnTo>
                  <a:pt x="57251" y="133223"/>
                </a:lnTo>
                <a:lnTo>
                  <a:pt x="57251" y="49085"/>
                </a:lnTo>
                <a:lnTo>
                  <a:pt x="210343" y="49085"/>
                </a:lnTo>
                <a:lnTo>
                  <a:pt x="209743" y="46495"/>
                </a:lnTo>
                <a:lnTo>
                  <a:pt x="184896" y="19926"/>
                </a:lnTo>
                <a:lnTo>
                  <a:pt x="147785" y="4797"/>
                </a:lnTo>
                <a:lnTo>
                  <a:pt x="101930" y="0"/>
                </a:lnTo>
                <a:close/>
              </a:path>
              <a:path w="1234439" h="414655">
                <a:moveTo>
                  <a:pt x="220461" y="181876"/>
                </a:moveTo>
                <a:lnTo>
                  <a:pt x="103187" y="181876"/>
                </a:lnTo>
                <a:lnTo>
                  <a:pt x="137482" y="184565"/>
                </a:lnTo>
                <a:lnTo>
                  <a:pt x="161409" y="193022"/>
                </a:lnTo>
                <a:lnTo>
                  <a:pt x="175426" y="207835"/>
                </a:lnTo>
                <a:lnTo>
                  <a:pt x="179997" y="229590"/>
                </a:lnTo>
                <a:lnTo>
                  <a:pt x="175235" y="253653"/>
                </a:lnTo>
                <a:lnTo>
                  <a:pt x="160899" y="270062"/>
                </a:lnTo>
                <a:lnTo>
                  <a:pt x="136909" y="279446"/>
                </a:lnTo>
                <a:lnTo>
                  <a:pt x="103187" y="282435"/>
                </a:lnTo>
                <a:lnTo>
                  <a:pt x="220507" y="282435"/>
                </a:lnTo>
                <a:lnTo>
                  <a:pt x="227044" y="274766"/>
                </a:lnTo>
                <a:lnTo>
                  <a:pt x="236816" y="230847"/>
                </a:lnTo>
                <a:lnTo>
                  <a:pt x="231319" y="199269"/>
                </a:lnTo>
                <a:lnTo>
                  <a:pt x="220461" y="181876"/>
                </a:lnTo>
                <a:close/>
              </a:path>
              <a:path w="1234439" h="414655">
                <a:moveTo>
                  <a:pt x="166598" y="153733"/>
                </a:moveTo>
                <a:lnTo>
                  <a:pt x="167017" y="155930"/>
                </a:lnTo>
                <a:lnTo>
                  <a:pt x="170615" y="154608"/>
                </a:lnTo>
                <a:lnTo>
                  <a:pt x="166598" y="153733"/>
                </a:lnTo>
                <a:close/>
              </a:path>
              <a:path w="1234439" h="414655">
                <a:moveTo>
                  <a:pt x="170615" y="154608"/>
                </a:moveTo>
                <a:lnTo>
                  <a:pt x="167017" y="155930"/>
                </a:lnTo>
                <a:lnTo>
                  <a:pt x="176683" y="155930"/>
                </a:lnTo>
                <a:lnTo>
                  <a:pt x="170615" y="154608"/>
                </a:lnTo>
                <a:close/>
              </a:path>
              <a:path w="1234439" h="414655">
                <a:moveTo>
                  <a:pt x="172996" y="153733"/>
                </a:moveTo>
                <a:lnTo>
                  <a:pt x="166598" y="153733"/>
                </a:lnTo>
                <a:lnTo>
                  <a:pt x="170615" y="154608"/>
                </a:lnTo>
                <a:lnTo>
                  <a:pt x="172996" y="153733"/>
                </a:lnTo>
                <a:close/>
              </a:path>
              <a:path w="1234439" h="414655">
                <a:moveTo>
                  <a:pt x="210343" y="49085"/>
                </a:moveTo>
                <a:lnTo>
                  <a:pt x="96697" y="49085"/>
                </a:lnTo>
                <a:lnTo>
                  <a:pt x="126720" y="51148"/>
                </a:lnTo>
                <a:lnTo>
                  <a:pt x="146965" y="58058"/>
                </a:lnTo>
                <a:lnTo>
                  <a:pt x="158403" y="70891"/>
                </a:lnTo>
                <a:lnTo>
                  <a:pt x="162001" y="90728"/>
                </a:lnTo>
                <a:lnTo>
                  <a:pt x="158657" y="109246"/>
                </a:lnTo>
                <a:lnTo>
                  <a:pt x="147504" y="122534"/>
                </a:lnTo>
                <a:lnTo>
                  <a:pt x="126853" y="130542"/>
                </a:lnTo>
                <a:lnTo>
                  <a:pt x="95021" y="133223"/>
                </a:lnTo>
                <a:lnTo>
                  <a:pt x="203708" y="133223"/>
                </a:lnTo>
                <a:lnTo>
                  <a:pt x="205114" y="131833"/>
                </a:lnTo>
                <a:lnTo>
                  <a:pt x="215291" y="110223"/>
                </a:lnTo>
                <a:lnTo>
                  <a:pt x="218808" y="85610"/>
                </a:lnTo>
                <a:lnTo>
                  <a:pt x="210343" y="49085"/>
                </a:lnTo>
                <a:close/>
              </a:path>
              <a:path w="1234439" h="414655">
                <a:moveTo>
                  <a:pt x="483468" y="313467"/>
                </a:moveTo>
                <a:lnTo>
                  <a:pt x="511657" y="337489"/>
                </a:lnTo>
                <a:lnTo>
                  <a:pt x="537065" y="331939"/>
                </a:lnTo>
                <a:lnTo>
                  <a:pt x="495401" y="331939"/>
                </a:lnTo>
                <a:lnTo>
                  <a:pt x="483468" y="313467"/>
                </a:lnTo>
                <a:close/>
              </a:path>
              <a:path w="1234439" h="414655">
                <a:moveTo>
                  <a:pt x="334975" y="81419"/>
                </a:moveTo>
                <a:lnTo>
                  <a:pt x="277736" y="81419"/>
                </a:lnTo>
                <a:lnTo>
                  <a:pt x="277736" y="331939"/>
                </a:lnTo>
                <a:lnTo>
                  <a:pt x="334975" y="331939"/>
                </a:lnTo>
                <a:lnTo>
                  <a:pt x="334975" y="226872"/>
                </a:lnTo>
                <a:lnTo>
                  <a:pt x="427525" y="226872"/>
                </a:lnTo>
                <a:lnTo>
                  <a:pt x="410222" y="200088"/>
                </a:lnTo>
                <a:lnTo>
                  <a:pt x="420008" y="177380"/>
                </a:lnTo>
                <a:lnTo>
                  <a:pt x="334975" y="177380"/>
                </a:lnTo>
                <a:lnTo>
                  <a:pt x="334975" y="81419"/>
                </a:lnTo>
                <a:close/>
              </a:path>
              <a:path w="1234439" h="414655">
                <a:moveTo>
                  <a:pt x="427525" y="226872"/>
                </a:moveTo>
                <a:lnTo>
                  <a:pt x="366585" y="226872"/>
                </a:lnTo>
                <a:lnTo>
                  <a:pt x="431591" y="331807"/>
                </a:lnTo>
                <a:lnTo>
                  <a:pt x="431673" y="331939"/>
                </a:lnTo>
                <a:lnTo>
                  <a:pt x="482291" y="331939"/>
                </a:lnTo>
                <a:lnTo>
                  <a:pt x="479844" y="331203"/>
                </a:lnTo>
                <a:lnTo>
                  <a:pt x="483468" y="313467"/>
                </a:lnTo>
                <a:lnTo>
                  <a:pt x="427525" y="226872"/>
                </a:lnTo>
                <a:close/>
              </a:path>
              <a:path w="1234439" h="414655">
                <a:moveTo>
                  <a:pt x="490728" y="277939"/>
                </a:moveTo>
                <a:lnTo>
                  <a:pt x="483468" y="313467"/>
                </a:lnTo>
                <a:lnTo>
                  <a:pt x="495316" y="331807"/>
                </a:lnTo>
                <a:lnTo>
                  <a:pt x="495401" y="331939"/>
                </a:lnTo>
                <a:lnTo>
                  <a:pt x="537065" y="331939"/>
                </a:lnTo>
                <a:lnTo>
                  <a:pt x="537670" y="331807"/>
                </a:lnTo>
                <a:lnTo>
                  <a:pt x="558293" y="315264"/>
                </a:lnTo>
                <a:lnTo>
                  <a:pt x="573127" y="288615"/>
                </a:lnTo>
                <a:lnTo>
                  <a:pt x="574709" y="282028"/>
                </a:lnTo>
                <a:lnTo>
                  <a:pt x="505167" y="282028"/>
                </a:lnTo>
                <a:lnTo>
                  <a:pt x="490728" y="277939"/>
                </a:lnTo>
                <a:close/>
              </a:path>
              <a:path w="1234439" h="414655">
                <a:moveTo>
                  <a:pt x="709117" y="130924"/>
                </a:moveTo>
                <a:lnTo>
                  <a:pt x="651878" y="130924"/>
                </a:lnTo>
                <a:lnTo>
                  <a:pt x="651878" y="331939"/>
                </a:lnTo>
                <a:lnTo>
                  <a:pt x="709117" y="331939"/>
                </a:lnTo>
                <a:lnTo>
                  <a:pt x="709117" y="130924"/>
                </a:lnTo>
                <a:close/>
              </a:path>
              <a:path w="1234439" h="414655">
                <a:moveTo>
                  <a:pt x="709117" y="81419"/>
                </a:moveTo>
                <a:lnTo>
                  <a:pt x="549643" y="81419"/>
                </a:lnTo>
                <a:lnTo>
                  <a:pt x="535212" y="202499"/>
                </a:lnTo>
                <a:lnTo>
                  <a:pt x="530707" y="240588"/>
                </a:lnTo>
                <a:lnTo>
                  <a:pt x="527350" y="260570"/>
                </a:lnTo>
                <a:lnTo>
                  <a:pt x="522632" y="273315"/>
                </a:lnTo>
                <a:lnTo>
                  <a:pt x="516325" y="280056"/>
                </a:lnTo>
                <a:lnTo>
                  <a:pt x="508203" y="282028"/>
                </a:lnTo>
                <a:lnTo>
                  <a:pt x="574709" y="282028"/>
                </a:lnTo>
                <a:lnTo>
                  <a:pt x="581774" y="252615"/>
                </a:lnTo>
                <a:lnTo>
                  <a:pt x="585777" y="220212"/>
                </a:lnTo>
                <a:lnTo>
                  <a:pt x="589499" y="188631"/>
                </a:lnTo>
                <a:lnTo>
                  <a:pt x="592968" y="158620"/>
                </a:lnTo>
                <a:lnTo>
                  <a:pt x="596088" y="131992"/>
                </a:lnTo>
                <a:lnTo>
                  <a:pt x="596214" y="130924"/>
                </a:lnTo>
                <a:lnTo>
                  <a:pt x="709117" y="130924"/>
                </a:lnTo>
                <a:lnTo>
                  <a:pt x="709117" y="81419"/>
                </a:lnTo>
                <a:close/>
              </a:path>
              <a:path w="1234439" h="414655">
                <a:moveTo>
                  <a:pt x="460552" y="75450"/>
                </a:moveTo>
                <a:lnTo>
                  <a:pt x="454583" y="75450"/>
                </a:lnTo>
                <a:lnTo>
                  <a:pt x="435157" y="77694"/>
                </a:lnTo>
                <a:lnTo>
                  <a:pt x="417361" y="86021"/>
                </a:lnTo>
                <a:lnTo>
                  <a:pt x="400939" y="102823"/>
                </a:lnTo>
                <a:lnTo>
                  <a:pt x="385635" y="130492"/>
                </a:lnTo>
                <a:lnTo>
                  <a:pt x="364909" y="177380"/>
                </a:lnTo>
                <a:lnTo>
                  <a:pt x="420008" y="177380"/>
                </a:lnTo>
                <a:lnTo>
                  <a:pt x="428536" y="157594"/>
                </a:lnTo>
                <a:lnTo>
                  <a:pt x="435256" y="143166"/>
                </a:lnTo>
                <a:lnTo>
                  <a:pt x="440947" y="135285"/>
                </a:lnTo>
                <a:lnTo>
                  <a:pt x="446738" y="131992"/>
                </a:lnTo>
                <a:lnTo>
                  <a:pt x="452546" y="131445"/>
                </a:lnTo>
                <a:lnTo>
                  <a:pt x="469109" y="131445"/>
                </a:lnTo>
                <a:lnTo>
                  <a:pt x="478447" y="81838"/>
                </a:lnTo>
                <a:lnTo>
                  <a:pt x="467664" y="76606"/>
                </a:lnTo>
                <a:lnTo>
                  <a:pt x="460552" y="75450"/>
                </a:lnTo>
                <a:close/>
              </a:path>
              <a:path w="1234439" h="414655">
                <a:moveTo>
                  <a:pt x="469109" y="131445"/>
                </a:moveTo>
                <a:lnTo>
                  <a:pt x="456476" y="131445"/>
                </a:lnTo>
                <a:lnTo>
                  <a:pt x="468658" y="135285"/>
                </a:lnTo>
                <a:lnTo>
                  <a:pt x="468386" y="135285"/>
                </a:lnTo>
                <a:lnTo>
                  <a:pt x="469005" y="131992"/>
                </a:lnTo>
                <a:lnTo>
                  <a:pt x="469109" y="131445"/>
                </a:lnTo>
                <a:close/>
              </a:path>
              <a:path w="1234439" h="414655">
                <a:moveTo>
                  <a:pt x="944253" y="125793"/>
                </a:moveTo>
                <a:lnTo>
                  <a:pt x="859701" y="125793"/>
                </a:lnTo>
                <a:lnTo>
                  <a:pt x="879238" y="129433"/>
                </a:lnTo>
                <a:lnTo>
                  <a:pt x="891201" y="138987"/>
                </a:lnTo>
                <a:lnTo>
                  <a:pt x="897200" y="152405"/>
                </a:lnTo>
                <a:lnTo>
                  <a:pt x="898842" y="167640"/>
                </a:lnTo>
                <a:lnTo>
                  <a:pt x="837294" y="179063"/>
                </a:lnTo>
                <a:lnTo>
                  <a:pt x="792589" y="198154"/>
                </a:lnTo>
                <a:lnTo>
                  <a:pt x="765327" y="225718"/>
                </a:lnTo>
                <a:lnTo>
                  <a:pt x="756107" y="262559"/>
                </a:lnTo>
                <a:lnTo>
                  <a:pt x="762129" y="293780"/>
                </a:lnTo>
                <a:lnTo>
                  <a:pt x="778549" y="317369"/>
                </a:lnTo>
                <a:lnTo>
                  <a:pt x="802897" y="332286"/>
                </a:lnTo>
                <a:lnTo>
                  <a:pt x="832700" y="337489"/>
                </a:lnTo>
                <a:lnTo>
                  <a:pt x="855467" y="334557"/>
                </a:lnTo>
                <a:lnTo>
                  <a:pt x="876636" y="326436"/>
                </a:lnTo>
                <a:lnTo>
                  <a:pt x="895433" y="314135"/>
                </a:lnTo>
                <a:lnTo>
                  <a:pt x="909512" y="300220"/>
                </a:lnTo>
                <a:lnTo>
                  <a:pt x="909828" y="296672"/>
                </a:lnTo>
                <a:lnTo>
                  <a:pt x="955560" y="296672"/>
                </a:lnTo>
                <a:lnTo>
                  <a:pt x="955560" y="287985"/>
                </a:lnTo>
                <a:lnTo>
                  <a:pt x="843800" y="287985"/>
                </a:lnTo>
                <a:lnTo>
                  <a:pt x="830020" y="286636"/>
                </a:lnTo>
                <a:lnTo>
                  <a:pt x="819912" y="282059"/>
                </a:lnTo>
                <a:lnTo>
                  <a:pt x="813759" y="273556"/>
                </a:lnTo>
                <a:lnTo>
                  <a:pt x="811568" y="260045"/>
                </a:lnTo>
                <a:lnTo>
                  <a:pt x="815889" y="242796"/>
                </a:lnTo>
                <a:lnTo>
                  <a:pt x="830364" y="229165"/>
                </a:lnTo>
                <a:lnTo>
                  <a:pt x="857259" y="218886"/>
                </a:lnTo>
                <a:lnTo>
                  <a:pt x="898842" y="211696"/>
                </a:lnTo>
                <a:lnTo>
                  <a:pt x="955560" y="211696"/>
                </a:lnTo>
                <a:lnTo>
                  <a:pt x="955457" y="179063"/>
                </a:lnTo>
                <a:lnTo>
                  <a:pt x="950405" y="138987"/>
                </a:lnTo>
                <a:lnTo>
                  <a:pt x="950292" y="138094"/>
                </a:lnTo>
                <a:lnTo>
                  <a:pt x="944253" y="125793"/>
                </a:lnTo>
                <a:close/>
              </a:path>
              <a:path w="1234439" h="414655">
                <a:moveTo>
                  <a:pt x="955560" y="296672"/>
                </a:moveTo>
                <a:lnTo>
                  <a:pt x="909828" y="296672"/>
                </a:lnTo>
                <a:lnTo>
                  <a:pt x="911085" y="298665"/>
                </a:lnTo>
                <a:lnTo>
                  <a:pt x="909512" y="300220"/>
                </a:lnTo>
                <a:lnTo>
                  <a:pt x="906691" y="331939"/>
                </a:lnTo>
                <a:lnTo>
                  <a:pt x="955560" y="331939"/>
                </a:lnTo>
                <a:lnTo>
                  <a:pt x="955560" y="296672"/>
                </a:lnTo>
                <a:close/>
              </a:path>
              <a:path w="1234439" h="414655">
                <a:moveTo>
                  <a:pt x="909828" y="296672"/>
                </a:moveTo>
                <a:lnTo>
                  <a:pt x="909512" y="300220"/>
                </a:lnTo>
                <a:lnTo>
                  <a:pt x="911085" y="298665"/>
                </a:lnTo>
                <a:lnTo>
                  <a:pt x="909828" y="296672"/>
                </a:lnTo>
                <a:close/>
              </a:path>
              <a:path w="1234439" h="414655">
                <a:moveTo>
                  <a:pt x="955560" y="211696"/>
                </a:moveTo>
                <a:lnTo>
                  <a:pt x="898842" y="211696"/>
                </a:lnTo>
                <a:lnTo>
                  <a:pt x="898716" y="262559"/>
                </a:lnTo>
                <a:lnTo>
                  <a:pt x="885057" y="273556"/>
                </a:lnTo>
                <a:lnTo>
                  <a:pt x="871707" y="281541"/>
                </a:lnTo>
                <a:lnTo>
                  <a:pt x="858164" y="286366"/>
                </a:lnTo>
                <a:lnTo>
                  <a:pt x="843800" y="287985"/>
                </a:lnTo>
                <a:lnTo>
                  <a:pt x="955560" y="287985"/>
                </a:lnTo>
                <a:lnTo>
                  <a:pt x="955560" y="211696"/>
                </a:lnTo>
                <a:close/>
              </a:path>
              <a:path w="1234439" h="414655">
                <a:moveTo>
                  <a:pt x="866089" y="75450"/>
                </a:moveTo>
                <a:lnTo>
                  <a:pt x="837196" y="78520"/>
                </a:lnTo>
                <a:lnTo>
                  <a:pt x="810274" y="86661"/>
                </a:lnTo>
                <a:lnTo>
                  <a:pt x="785488" y="98274"/>
                </a:lnTo>
                <a:lnTo>
                  <a:pt x="763003" y="111760"/>
                </a:lnTo>
                <a:lnTo>
                  <a:pt x="786663" y="154457"/>
                </a:lnTo>
                <a:lnTo>
                  <a:pt x="805567" y="142606"/>
                </a:lnTo>
                <a:lnTo>
                  <a:pt x="823615" y="133572"/>
                </a:lnTo>
                <a:lnTo>
                  <a:pt x="841447" y="127814"/>
                </a:lnTo>
                <a:lnTo>
                  <a:pt x="859701" y="125793"/>
                </a:lnTo>
                <a:lnTo>
                  <a:pt x="944253" y="125793"/>
                </a:lnTo>
                <a:lnTo>
                  <a:pt x="934056" y="105025"/>
                </a:lnTo>
                <a:lnTo>
                  <a:pt x="906204" y="83277"/>
                </a:lnTo>
                <a:lnTo>
                  <a:pt x="866089" y="75450"/>
                </a:lnTo>
                <a:close/>
              </a:path>
              <a:path w="1234439" h="414655">
                <a:moveTo>
                  <a:pt x="1233817" y="282435"/>
                </a:moveTo>
                <a:lnTo>
                  <a:pt x="981519" y="282435"/>
                </a:lnTo>
                <a:lnTo>
                  <a:pt x="981519" y="315925"/>
                </a:lnTo>
                <a:lnTo>
                  <a:pt x="985799" y="414185"/>
                </a:lnTo>
                <a:lnTo>
                  <a:pt x="1037082" y="414185"/>
                </a:lnTo>
                <a:lnTo>
                  <a:pt x="1037082" y="331939"/>
                </a:lnTo>
                <a:lnTo>
                  <a:pt x="1233118" y="331939"/>
                </a:lnTo>
                <a:lnTo>
                  <a:pt x="1233817" y="315925"/>
                </a:lnTo>
                <a:lnTo>
                  <a:pt x="1233817" y="282435"/>
                </a:lnTo>
                <a:close/>
              </a:path>
              <a:path w="1234439" h="414655">
                <a:moveTo>
                  <a:pt x="1233118" y="331939"/>
                </a:moveTo>
                <a:lnTo>
                  <a:pt x="1178242" y="331939"/>
                </a:lnTo>
                <a:lnTo>
                  <a:pt x="1178242" y="414185"/>
                </a:lnTo>
                <a:lnTo>
                  <a:pt x="1229525" y="414185"/>
                </a:lnTo>
                <a:lnTo>
                  <a:pt x="1233118" y="331939"/>
                </a:lnTo>
                <a:close/>
              </a:path>
              <a:path w="1234439" h="414655">
                <a:moveTo>
                  <a:pt x="1199908" y="81419"/>
                </a:moveTo>
                <a:lnTo>
                  <a:pt x="1039177" y="81419"/>
                </a:lnTo>
                <a:lnTo>
                  <a:pt x="1025779" y="192557"/>
                </a:lnTo>
                <a:lnTo>
                  <a:pt x="1019082" y="236651"/>
                </a:lnTo>
                <a:lnTo>
                  <a:pt x="1012620" y="262928"/>
                </a:lnTo>
                <a:lnTo>
                  <a:pt x="1006117" y="276489"/>
                </a:lnTo>
                <a:lnTo>
                  <a:pt x="999299" y="282435"/>
                </a:lnTo>
                <a:lnTo>
                  <a:pt x="1059992" y="282435"/>
                </a:lnTo>
                <a:lnTo>
                  <a:pt x="1073035" y="233923"/>
                </a:lnTo>
                <a:lnTo>
                  <a:pt x="1085837" y="130924"/>
                </a:lnTo>
                <a:lnTo>
                  <a:pt x="1199908" y="130924"/>
                </a:lnTo>
                <a:lnTo>
                  <a:pt x="1199908" y="81419"/>
                </a:lnTo>
                <a:close/>
              </a:path>
              <a:path w="1234439" h="414655">
                <a:moveTo>
                  <a:pt x="1199908" y="130924"/>
                </a:moveTo>
                <a:lnTo>
                  <a:pt x="1143088" y="130924"/>
                </a:lnTo>
                <a:lnTo>
                  <a:pt x="1143088" y="282435"/>
                </a:lnTo>
                <a:lnTo>
                  <a:pt x="1199908" y="282435"/>
                </a:lnTo>
                <a:lnTo>
                  <a:pt x="1199908" y="130924"/>
                </a:lnTo>
                <a:close/>
              </a:path>
            </a:pathLst>
          </a:custGeom>
          <a:solidFill>
            <a:srgbClr val="9897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689489" y="1639734"/>
            <a:ext cx="2158365" cy="337820"/>
          </a:xfrm>
          <a:custGeom>
            <a:avLst/>
            <a:gdLst/>
            <a:ahLst/>
            <a:cxnLst/>
            <a:rect l="l" t="t" r="r" b="b"/>
            <a:pathLst>
              <a:path w="2158365" h="337819">
                <a:moveTo>
                  <a:pt x="47409" y="275958"/>
                </a:moveTo>
                <a:lnTo>
                  <a:pt x="34429" y="329641"/>
                </a:lnTo>
                <a:lnTo>
                  <a:pt x="45919" y="333337"/>
                </a:lnTo>
                <a:lnTo>
                  <a:pt x="55992" y="335761"/>
                </a:lnTo>
                <a:lnTo>
                  <a:pt x="65749" y="337086"/>
                </a:lnTo>
                <a:lnTo>
                  <a:pt x="76288" y="337489"/>
                </a:lnTo>
                <a:lnTo>
                  <a:pt x="105598" y="332555"/>
                </a:lnTo>
                <a:lnTo>
                  <a:pt x="129149" y="318654"/>
                </a:lnTo>
                <a:lnTo>
                  <a:pt x="147619" y="297140"/>
                </a:lnTo>
                <a:lnTo>
                  <a:pt x="154847" y="282867"/>
                </a:lnTo>
                <a:lnTo>
                  <a:pt x="73253" y="282867"/>
                </a:lnTo>
                <a:lnTo>
                  <a:pt x="67670" y="282641"/>
                </a:lnTo>
                <a:lnTo>
                  <a:pt x="62488" y="281689"/>
                </a:lnTo>
                <a:lnTo>
                  <a:pt x="56228" y="279598"/>
                </a:lnTo>
                <a:lnTo>
                  <a:pt x="47409" y="275958"/>
                </a:lnTo>
                <a:close/>
              </a:path>
              <a:path w="2158365" h="337819">
                <a:moveTo>
                  <a:pt x="462749" y="241109"/>
                </a:moveTo>
                <a:lnTo>
                  <a:pt x="405930" y="241109"/>
                </a:lnTo>
                <a:lnTo>
                  <a:pt x="405930" y="331939"/>
                </a:lnTo>
                <a:lnTo>
                  <a:pt x="462749" y="331939"/>
                </a:lnTo>
                <a:lnTo>
                  <a:pt x="462749" y="241109"/>
                </a:lnTo>
                <a:close/>
              </a:path>
              <a:path w="2158365" h="337819">
                <a:moveTo>
                  <a:pt x="61112" y="0"/>
                </a:moveTo>
                <a:lnTo>
                  <a:pt x="0" y="0"/>
                </a:lnTo>
                <a:lnTo>
                  <a:pt x="110718" y="249580"/>
                </a:lnTo>
                <a:lnTo>
                  <a:pt x="105803" y="262877"/>
                </a:lnTo>
                <a:lnTo>
                  <a:pt x="100142" y="272355"/>
                </a:lnTo>
                <a:lnTo>
                  <a:pt x="93491" y="278520"/>
                </a:lnTo>
                <a:lnTo>
                  <a:pt x="84858" y="281861"/>
                </a:lnTo>
                <a:lnTo>
                  <a:pt x="73253" y="282867"/>
                </a:lnTo>
                <a:lnTo>
                  <a:pt x="154847" y="282867"/>
                </a:lnTo>
                <a:lnTo>
                  <a:pt x="161683" y="269367"/>
                </a:lnTo>
                <a:lnTo>
                  <a:pt x="186286" y="208356"/>
                </a:lnTo>
                <a:lnTo>
                  <a:pt x="138455" y="208356"/>
                </a:lnTo>
                <a:lnTo>
                  <a:pt x="139235" y="205142"/>
                </a:lnTo>
                <a:lnTo>
                  <a:pt x="122704" y="145884"/>
                </a:lnTo>
                <a:lnTo>
                  <a:pt x="122643" y="145669"/>
                </a:lnTo>
                <a:lnTo>
                  <a:pt x="61112" y="0"/>
                </a:lnTo>
                <a:close/>
              </a:path>
              <a:path w="2158365" h="337819">
                <a:moveTo>
                  <a:pt x="324307" y="81419"/>
                </a:moveTo>
                <a:lnTo>
                  <a:pt x="267906" y="81419"/>
                </a:lnTo>
                <a:lnTo>
                  <a:pt x="267906" y="154139"/>
                </a:lnTo>
                <a:lnTo>
                  <a:pt x="274871" y="193371"/>
                </a:lnTo>
                <a:lnTo>
                  <a:pt x="274968" y="193917"/>
                </a:lnTo>
                <a:lnTo>
                  <a:pt x="275049" y="194370"/>
                </a:lnTo>
                <a:lnTo>
                  <a:pt x="295378" y="222365"/>
                </a:lnTo>
                <a:lnTo>
                  <a:pt x="327244" y="238723"/>
                </a:lnTo>
                <a:lnTo>
                  <a:pt x="368998" y="244043"/>
                </a:lnTo>
                <a:lnTo>
                  <a:pt x="383420" y="243731"/>
                </a:lnTo>
                <a:lnTo>
                  <a:pt x="393741" y="242966"/>
                </a:lnTo>
                <a:lnTo>
                  <a:pt x="400923" y="242007"/>
                </a:lnTo>
                <a:lnTo>
                  <a:pt x="405930" y="241109"/>
                </a:lnTo>
                <a:lnTo>
                  <a:pt x="462749" y="241109"/>
                </a:lnTo>
                <a:lnTo>
                  <a:pt x="462749" y="194119"/>
                </a:lnTo>
                <a:lnTo>
                  <a:pt x="377151" y="194119"/>
                </a:lnTo>
                <a:lnTo>
                  <a:pt x="352076" y="192082"/>
                </a:lnTo>
                <a:lnTo>
                  <a:pt x="335780" y="185354"/>
                </a:lnTo>
                <a:lnTo>
                  <a:pt x="326958" y="173015"/>
                </a:lnTo>
                <a:lnTo>
                  <a:pt x="324307" y="154139"/>
                </a:lnTo>
                <a:lnTo>
                  <a:pt x="324307" y="81419"/>
                </a:lnTo>
                <a:close/>
              </a:path>
              <a:path w="2158365" h="337819">
                <a:moveTo>
                  <a:pt x="139235" y="205142"/>
                </a:moveTo>
                <a:lnTo>
                  <a:pt x="138455" y="208356"/>
                </a:lnTo>
                <a:lnTo>
                  <a:pt x="140131" y="208356"/>
                </a:lnTo>
                <a:lnTo>
                  <a:pt x="139235" y="205142"/>
                </a:lnTo>
                <a:close/>
              </a:path>
              <a:path w="2158365" h="337819">
                <a:moveTo>
                  <a:pt x="270306" y="0"/>
                </a:moveTo>
                <a:lnTo>
                  <a:pt x="210337" y="0"/>
                </a:lnTo>
                <a:lnTo>
                  <a:pt x="153703" y="145669"/>
                </a:lnTo>
                <a:lnTo>
                  <a:pt x="153619" y="145884"/>
                </a:lnTo>
                <a:lnTo>
                  <a:pt x="139235" y="205142"/>
                </a:lnTo>
                <a:lnTo>
                  <a:pt x="140131" y="208356"/>
                </a:lnTo>
                <a:lnTo>
                  <a:pt x="186286" y="208356"/>
                </a:lnTo>
                <a:lnTo>
                  <a:pt x="270306" y="0"/>
                </a:lnTo>
                <a:close/>
              </a:path>
              <a:path w="2158365" h="337819">
                <a:moveTo>
                  <a:pt x="462749" y="81419"/>
                </a:moveTo>
                <a:lnTo>
                  <a:pt x="405930" y="81419"/>
                </a:lnTo>
                <a:lnTo>
                  <a:pt x="405930" y="191604"/>
                </a:lnTo>
                <a:lnTo>
                  <a:pt x="400640" y="192571"/>
                </a:lnTo>
                <a:lnTo>
                  <a:pt x="394131" y="193371"/>
                </a:lnTo>
                <a:lnTo>
                  <a:pt x="386327" y="193917"/>
                </a:lnTo>
                <a:lnTo>
                  <a:pt x="377151" y="194119"/>
                </a:lnTo>
                <a:lnTo>
                  <a:pt x="462749" y="194119"/>
                </a:lnTo>
                <a:lnTo>
                  <a:pt x="462749" y="81419"/>
                </a:lnTo>
                <a:close/>
              </a:path>
              <a:path w="2158365" h="337819">
                <a:moveTo>
                  <a:pt x="697873" y="125793"/>
                </a:moveTo>
                <a:lnTo>
                  <a:pt x="613333" y="125793"/>
                </a:lnTo>
                <a:lnTo>
                  <a:pt x="632863" y="129433"/>
                </a:lnTo>
                <a:lnTo>
                  <a:pt x="644823" y="138987"/>
                </a:lnTo>
                <a:lnTo>
                  <a:pt x="650820" y="152405"/>
                </a:lnTo>
                <a:lnTo>
                  <a:pt x="652462" y="167640"/>
                </a:lnTo>
                <a:lnTo>
                  <a:pt x="590914" y="179063"/>
                </a:lnTo>
                <a:lnTo>
                  <a:pt x="546209" y="198154"/>
                </a:lnTo>
                <a:lnTo>
                  <a:pt x="518947" y="225718"/>
                </a:lnTo>
                <a:lnTo>
                  <a:pt x="509727" y="262559"/>
                </a:lnTo>
                <a:lnTo>
                  <a:pt x="515751" y="293780"/>
                </a:lnTo>
                <a:lnTo>
                  <a:pt x="532176" y="317369"/>
                </a:lnTo>
                <a:lnTo>
                  <a:pt x="556527" y="332286"/>
                </a:lnTo>
                <a:lnTo>
                  <a:pt x="586333" y="337489"/>
                </a:lnTo>
                <a:lnTo>
                  <a:pt x="609100" y="334557"/>
                </a:lnTo>
                <a:lnTo>
                  <a:pt x="630267" y="326436"/>
                </a:lnTo>
                <a:lnTo>
                  <a:pt x="649061" y="314135"/>
                </a:lnTo>
                <a:lnTo>
                  <a:pt x="663144" y="300208"/>
                </a:lnTo>
                <a:lnTo>
                  <a:pt x="663460" y="296672"/>
                </a:lnTo>
                <a:lnTo>
                  <a:pt x="709180" y="296672"/>
                </a:lnTo>
                <a:lnTo>
                  <a:pt x="709180" y="287985"/>
                </a:lnTo>
                <a:lnTo>
                  <a:pt x="597420" y="287985"/>
                </a:lnTo>
                <a:lnTo>
                  <a:pt x="583645" y="286636"/>
                </a:lnTo>
                <a:lnTo>
                  <a:pt x="573536" y="282059"/>
                </a:lnTo>
                <a:lnTo>
                  <a:pt x="567381" y="273556"/>
                </a:lnTo>
                <a:lnTo>
                  <a:pt x="565188" y="260045"/>
                </a:lnTo>
                <a:lnTo>
                  <a:pt x="569511" y="242796"/>
                </a:lnTo>
                <a:lnTo>
                  <a:pt x="583988" y="229165"/>
                </a:lnTo>
                <a:lnTo>
                  <a:pt x="610884" y="218886"/>
                </a:lnTo>
                <a:lnTo>
                  <a:pt x="652462" y="211696"/>
                </a:lnTo>
                <a:lnTo>
                  <a:pt x="709180" y="211696"/>
                </a:lnTo>
                <a:lnTo>
                  <a:pt x="709077" y="179063"/>
                </a:lnTo>
                <a:lnTo>
                  <a:pt x="704025" y="138987"/>
                </a:lnTo>
                <a:lnTo>
                  <a:pt x="703912" y="138094"/>
                </a:lnTo>
                <a:lnTo>
                  <a:pt x="697873" y="125793"/>
                </a:lnTo>
                <a:close/>
              </a:path>
              <a:path w="2158365" h="337819">
                <a:moveTo>
                  <a:pt x="709180" y="296672"/>
                </a:moveTo>
                <a:lnTo>
                  <a:pt x="663460" y="296672"/>
                </a:lnTo>
                <a:lnTo>
                  <a:pt x="664705" y="298665"/>
                </a:lnTo>
                <a:lnTo>
                  <a:pt x="663144" y="300208"/>
                </a:lnTo>
                <a:lnTo>
                  <a:pt x="660311" y="331939"/>
                </a:lnTo>
                <a:lnTo>
                  <a:pt x="709180" y="331939"/>
                </a:lnTo>
                <a:lnTo>
                  <a:pt x="709180" y="296672"/>
                </a:lnTo>
                <a:close/>
              </a:path>
              <a:path w="2158365" h="337819">
                <a:moveTo>
                  <a:pt x="663460" y="296672"/>
                </a:moveTo>
                <a:lnTo>
                  <a:pt x="663144" y="300208"/>
                </a:lnTo>
                <a:lnTo>
                  <a:pt x="664705" y="298665"/>
                </a:lnTo>
                <a:lnTo>
                  <a:pt x="663460" y="296672"/>
                </a:lnTo>
                <a:close/>
              </a:path>
              <a:path w="2158365" h="337819">
                <a:moveTo>
                  <a:pt x="709180" y="211696"/>
                </a:moveTo>
                <a:lnTo>
                  <a:pt x="652462" y="211696"/>
                </a:lnTo>
                <a:lnTo>
                  <a:pt x="652336" y="262559"/>
                </a:lnTo>
                <a:lnTo>
                  <a:pt x="638684" y="273556"/>
                </a:lnTo>
                <a:lnTo>
                  <a:pt x="625336" y="281541"/>
                </a:lnTo>
                <a:lnTo>
                  <a:pt x="611791" y="286366"/>
                </a:lnTo>
                <a:lnTo>
                  <a:pt x="597420" y="287985"/>
                </a:lnTo>
                <a:lnTo>
                  <a:pt x="709180" y="287985"/>
                </a:lnTo>
                <a:lnTo>
                  <a:pt x="709180" y="211696"/>
                </a:lnTo>
                <a:close/>
              </a:path>
              <a:path w="2158365" h="337819">
                <a:moveTo>
                  <a:pt x="619709" y="75450"/>
                </a:moveTo>
                <a:lnTo>
                  <a:pt x="590816" y="78520"/>
                </a:lnTo>
                <a:lnTo>
                  <a:pt x="563895" y="86661"/>
                </a:lnTo>
                <a:lnTo>
                  <a:pt x="539113" y="98274"/>
                </a:lnTo>
                <a:lnTo>
                  <a:pt x="516636" y="111760"/>
                </a:lnTo>
                <a:lnTo>
                  <a:pt x="540283" y="154457"/>
                </a:lnTo>
                <a:lnTo>
                  <a:pt x="559189" y="142606"/>
                </a:lnTo>
                <a:lnTo>
                  <a:pt x="577242" y="133572"/>
                </a:lnTo>
                <a:lnTo>
                  <a:pt x="595077" y="127814"/>
                </a:lnTo>
                <a:lnTo>
                  <a:pt x="613333" y="125793"/>
                </a:lnTo>
                <a:lnTo>
                  <a:pt x="697873" y="125793"/>
                </a:lnTo>
                <a:lnTo>
                  <a:pt x="687676" y="105025"/>
                </a:lnTo>
                <a:lnTo>
                  <a:pt x="659824" y="83277"/>
                </a:lnTo>
                <a:lnTo>
                  <a:pt x="619709" y="75450"/>
                </a:lnTo>
                <a:close/>
              </a:path>
              <a:path w="2158365" h="337819">
                <a:moveTo>
                  <a:pt x="868768" y="75450"/>
                </a:moveTo>
                <a:lnTo>
                  <a:pt x="823192" y="84510"/>
                </a:lnTo>
                <a:lnTo>
                  <a:pt x="784652" y="110564"/>
                </a:lnTo>
                <a:lnTo>
                  <a:pt x="757981" y="151922"/>
                </a:lnTo>
                <a:lnTo>
                  <a:pt x="748017" y="206895"/>
                </a:lnTo>
                <a:lnTo>
                  <a:pt x="757243" y="261467"/>
                </a:lnTo>
                <a:lnTo>
                  <a:pt x="782429" y="302563"/>
                </a:lnTo>
                <a:lnTo>
                  <a:pt x="819838" y="328473"/>
                </a:lnTo>
                <a:lnTo>
                  <a:pt x="865733" y="337489"/>
                </a:lnTo>
                <a:lnTo>
                  <a:pt x="887967" y="335186"/>
                </a:lnTo>
                <a:lnTo>
                  <a:pt x="909991" y="328320"/>
                </a:lnTo>
                <a:lnTo>
                  <a:pt x="931679" y="316958"/>
                </a:lnTo>
                <a:lnTo>
                  <a:pt x="952906" y="301167"/>
                </a:lnTo>
                <a:lnTo>
                  <a:pt x="943846" y="287159"/>
                </a:lnTo>
                <a:lnTo>
                  <a:pt x="869188" y="287159"/>
                </a:lnTo>
                <a:lnTo>
                  <a:pt x="843041" y="281710"/>
                </a:lnTo>
                <a:lnTo>
                  <a:pt x="823163" y="265939"/>
                </a:lnTo>
                <a:lnTo>
                  <a:pt x="810523" y="240712"/>
                </a:lnTo>
                <a:lnTo>
                  <a:pt x="806094" y="206895"/>
                </a:lnTo>
                <a:lnTo>
                  <a:pt x="810762" y="173048"/>
                </a:lnTo>
                <a:lnTo>
                  <a:pt x="823906" y="147669"/>
                </a:lnTo>
                <a:lnTo>
                  <a:pt x="844231" y="131729"/>
                </a:lnTo>
                <a:lnTo>
                  <a:pt x="870445" y="126199"/>
                </a:lnTo>
                <a:lnTo>
                  <a:pt x="936655" y="126199"/>
                </a:lnTo>
                <a:lnTo>
                  <a:pt x="948512" y="110718"/>
                </a:lnTo>
                <a:lnTo>
                  <a:pt x="931023" y="96469"/>
                </a:lnTo>
                <a:lnTo>
                  <a:pt x="912412" y="85317"/>
                </a:lnTo>
                <a:lnTo>
                  <a:pt x="891915" y="78048"/>
                </a:lnTo>
                <a:lnTo>
                  <a:pt x="868768" y="75450"/>
                </a:lnTo>
                <a:close/>
              </a:path>
              <a:path w="2158365" h="337819">
                <a:moveTo>
                  <a:pt x="1086840" y="130924"/>
                </a:moveTo>
                <a:lnTo>
                  <a:pt x="1030020" y="130924"/>
                </a:lnTo>
                <a:lnTo>
                  <a:pt x="1030020" y="331939"/>
                </a:lnTo>
                <a:lnTo>
                  <a:pt x="1086840" y="331939"/>
                </a:lnTo>
                <a:lnTo>
                  <a:pt x="1086840" y="130924"/>
                </a:lnTo>
                <a:close/>
              </a:path>
              <a:path w="2158365" h="337819">
                <a:moveTo>
                  <a:pt x="925906" y="259422"/>
                </a:moveTo>
                <a:lnTo>
                  <a:pt x="910644" y="271793"/>
                </a:lnTo>
                <a:lnTo>
                  <a:pt x="896647" y="280435"/>
                </a:lnTo>
                <a:lnTo>
                  <a:pt x="883099" y="285504"/>
                </a:lnTo>
                <a:lnTo>
                  <a:pt x="869188" y="287159"/>
                </a:lnTo>
                <a:lnTo>
                  <a:pt x="943846" y="287159"/>
                </a:lnTo>
                <a:lnTo>
                  <a:pt x="925906" y="259422"/>
                </a:lnTo>
                <a:close/>
              </a:path>
              <a:path w="2158365" h="337819">
                <a:moveTo>
                  <a:pt x="936655" y="126199"/>
                </a:moveTo>
                <a:lnTo>
                  <a:pt x="870445" y="126199"/>
                </a:lnTo>
                <a:lnTo>
                  <a:pt x="881740" y="127508"/>
                </a:lnTo>
                <a:lnTo>
                  <a:pt x="892788" y="131729"/>
                </a:lnTo>
                <a:lnTo>
                  <a:pt x="904526" y="139230"/>
                </a:lnTo>
                <a:lnTo>
                  <a:pt x="918057" y="150482"/>
                </a:lnTo>
                <a:lnTo>
                  <a:pt x="936655" y="126199"/>
                </a:lnTo>
                <a:close/>
              </a:path>
              <a:path w="2158365" h="337819">
                <a:moveTo>
                  <a:pt x="1165326" y="81419"/>
                </a:moveTo>
                <a:lnTo>
                  <a:pt x="952068" y="81419"/>
                </a:lnTo>
                <a:lnTo>
                  <a:pt x="952068" y="130924"/>
                </a:lnTo>
                <a:lnTo>
                  <a:pt x="1165326" y="130924"/>
                </a:lnTo>
                <a:lnTo>
                  <a:pt x="1165326" y="81419"/>
                </a:lnTo>
                <a:close/>
              </a:path>
              <a:path w="2158365" h="337819">
                <a:moveTo>
                  <a:pt x="1256614" y="81419"/>
                </a:moveTo>
                <a:lnTo>
                  <a:pt x="1199375" y="81419"/>
                </a:lnTo>
                <a:lnTo>
                  <a:pt x="1199375" y="331939"/>
                </a:lnTo>
                <a:lnTo>
                  <a:pt x="1256614" y="331939"/>
                </a:lnTo>
                <a:lnTo>
                  <a:pt x="1256614" y="228231"/>
                </a:lnTo>
                <a:lnTo>
                  <a:pt x="1407401" y="228231"/>
                </a:lnTo>
                <a:lnTo>
                  <a:pt x="1407401" y="176123"/>
                </a:lnTo>
                <a:lnTo>
                  <a:pt x="1256614" y="176123"/>
                </a:lnTo>
                <a:lnTo>
                  <a:pt x="1256614" y="81419"/>
                </a:lnTo>
                <a:close/>
              </a:path>
              <a:path w="2158365" h="337819">
                <a:moveTo>
                  <a:pt x="1407401" y="228231"/>
                </a:moveTo>
                <a:lnTo>
                  <a:pt x="1350683" y="228231"/>
                </a:lnTo>
                <a:lnTo>
                  <a:pt x="1350683" y="331939"/>
                </a:lnTo>
                <a:lnTo>
                  <a:pt x="1407401" y="331939"/>
                </a:lnTo>
                <a:lnTo>
                  <a:pt x="1407401" y="228231"/>
                </a:lnTo>
                <a:close/>
              </a:path>
              <a:path w="2158365" h="337819">
                <a:moveTo>
                  <a:pt x="1407401" y="81419"/>
                </a:moveTo>
                <a:lnTo>
                  <a:pt x="1350683" y="81419"/>
                </a:lnTo>
                <a:lnTo>
                  <a:pt x="1350683" y="176123"/>
                </a:lnTo>
                <a:lnTo>
                  <a:pt x="1407401" y="176123"/>
                </a:lnTo>
                <a:lnTo>
                  <a:pt x="1407401" y="81419"/>
                </a:lnTo>
                <a:close/>
              </a:path>
              <a:path w="2158365" h="337819">
                <a:moveTo>
                  <a:pt x="1524863" y="81419"/>
                </a:moveTo>
                <a:lnTo>
                  <a:pt x="1468983" y="81419"/>
                </a:lnTo>
                <a:lnTo>
                  <a:pt x="1468983" y="331939"/>
                </a:lnTo>
                <a:lnTo>
                  <a:pt x="1519097" y="331939"/>
                </a:lnTo>
                <a:lnTo>
                  <a:pt x="1558970" y="271767"/>
                </a:lnTo>
                <a:lnTo>
                  <a:pt x="1513865" y="271767"/>
                </a:lnTo>
                <a:lnTo>
                  <a:pt x="1512201" y="270306"/>
                </a:lnTo>
                <a:lnTo>
                  <a:pt x="1516225" y="257607"/>
                </a:lnTo>
                <a:lnTo>
                  <a:pt x="1518940" y="251871"/>
                </a:lnTo>
                <a:lnTo>
                  <a:pt x="1519339" y="250307"/>
                </a:lnTo>
                <a:lnTo>
                  <a:pt x="1522703" y="228484"/>
                </a:lnTo>
                <a:lnTo>
                  <a:pt x="1524397" y="207268"/>
                </a:lnTo>
                <a:lnTo>
                  <a:pt x="1524863" y="187629"/>
                </a:lnTo>
                <a:lnTo>
                  <a:pt x="1524863" y="81419"/>
                </a:lnTo>
                <a:close/>
              </a:path>
              <a:path w="2158365" h="337819">
                <a:moveTo>
                  <a:pt x="1678368" y="141592"/>
                </a:moveTo>
                <a:lnTo>
                  <a:pt x="1633474" y="141592"/>
                </a:lnTo>
                <a:lnTo>
                  <a:pt x="1635569" y="143370"/>
                </a:lnTo>
                <a:lnTo>
                  <a:pt x="1631303" y="155885"/>
                </a:lnTo>
                <a:lnTo>
                  <a:pt x="1628126" y="162425"/>
                </a:lnTo>
                <a:lnTo>
                  <a:pt x="1628084" y="162585"/>
                </a:lnTo>
                <a:lnTo>
                  <a:pt x="1627889" y="162935"/>
                </a:lnTo>
                <a:lnTo>
                  <a:pt x="1624596" y="184680"/>
                </a:lnTo>
                <a:lnTo>
                  <a:pt x="1622869" y="205900"/>
                </a:lnTo>
                <a:lnTo>
                  <a:pt x="1622386" y="225729"/>
                </a:lnTo>
                <a:lnTo>
                  <a:pt x="1622386" y="331939"/>
                </a:lnTo>
                <a:lnTo>
                  <a:pt x="1678368" y="331939"/>
                </a:lnTo>
                <a:lnTo>
                  <a:pt x="1678368" y="141592"/>
                </a:lnTo>
                <a:close/>
              </a:path>
              <a:path w="2158365" h="337819">
                <a:moveTo>
                  <a:pt x="1518940" y="251871"/>
                </a:moveTo>
                <a:lnTo>
                  <a:pt x="1516225" y="257607"/>
                </a:lnTo>
                <a:lnTo>
                  <a:pt x="1512201" y="270306"/>
                </a:lnTo>
                <a:lnTo>
                  <a:pt x="1513865" y="271767"/>
                </a:lnTo>
                <a:lnTo>
                  <a:pt x="1518940" y="251871"/>
                </a:lnTo>
                <a:close/>
              </a:path>
              <a:path w="2158365" h="337819">
                <a:moveTo>
                  <a:pt x="1678368" y="81419"/>
                </a:moveTo>
                <a:lnTo>
                  <a:pt x="1628254" y="81419"/>
                </a:lnTo>
                <a:lnTo>
                  <a:pt x="1537208" y="218821"/>
                </a:lnTo>
                <a:lnTo>
                  <a:pt x="1530120" y="230691"/>
                </a:lnTo>
                <a:lnTo>
                  <a:pt x="1522661" y="244011"/>
                </a:lnTo>
                <a:lnTo>
                  <a:pt x="1518940" y="251871"/>
                </a:lnTo>
                <a:lnTo>
                  <a:pt x="1513865" y="271767"/>
                </a:lnTo>
                <a:lnTo>
                  <a:pt x="1558970" y="271767"/>
                </a:lnTo>
                <a:lnTo>
                  <a:pt x="1610144" y="194538"/>
                </a:lnTo>
                <a:lnTo>
                  <a:pt x="1633474" y="141592"/>
                </a:lnTo>
                <a:lnTo>
                  <a:pt x="1678368" y="141592"/>
                </a:lnTo>
                <a:lnTo>
                  <a:pt x="1678368" y="81419"/>
                </a:lnTo>
                <a:close/>
              </a:path>
              <a:path w="2158365" h="337819">
                <a:moveTo>
                  <a:pt x="1633474" y="141592"/>
                </a:moveTo>
                <a:lnTo>
                  <a:pt x="1628126" y="162425"/>
                </a:lnTo>
                <a:lnTo>
                  <a:pt x="1631303" y="155885"/>
                </a:lnTo>
                <a:lnTo>
                  <a:pt x="1635569" y="143370"/>
                </a:lnTo>
                <a:lnTo>
                  <a:pt x="1633474" y="141592"/>
                </a:lnTo>
                <a:close/>
              </a:path>
              <a:path w="2158365" h="337819">
                <a:moveTo>
                  <a:pt x="1796681" y="81419"/>
                </a:moveTo>
                <a:lnTo>
                  <a:pt x="1739442" y="81419"/>
                </a:lnTo>
                <a:lnTo>
                  <a:pt x="1739442" y="331939"/>
                </a:lnTo>
                <a:lnTo>
                  <a:pt x="1796681" y="331939"/>
                </a:lnTo>
                <a:lnTo>
                  <a:pt x="1796681" y="226872"/>
                </a:lnTo>
                <a:lnTo>
                  <a:pt x="1889222" y="226872"/>
                </a:lnTo>
                <a:lnTo>
                  <a:pt x="1871916" y="200088"/>
                </a:lnTo>
                <a:lnTo>
                  <a:pt x="1881702" y="177380"/>
                </a:lnTo>
                <a:lnTo>
                  <a:pt x="1796681" y="177380"/>
                </a:lnTo>
                <a:lnTo>
                  <a:pt x="1796681" y="81419"/>
                </a:lnTo>
                <a:close/>
              </a:path>
              <a:path w="2158365" h="337819">
                <a:moveTo>
                  <a:pt x="1889222" y="226872"/>
                </a:moveTo>
                <a:lnTo>
                  <a:pt x="1828279" y="226872"/>
                </a:lnTo>
                <a:lnTo>
                  <a:pt x="1893366" y="331939"/>
                </a:lnTo>
                <a:lnTo>
                  <a:pt x="1957108" y="331939"/>
                </a:lnTo>
                <a:lnTo>
                  <a:pt x="1889222" y="226872"/>
                </a:lnTo>
                <a:close/>
              </a:path>
              <a:path w="2158365" h="337819">
                <a:moveTo>
                  <a:pt x="1922259" y="75450"/>
                </a:moveTo>
                <a:lnTo>
                  <a:pt x="1916290" y="75450"/>
                </a:lnTo>
                <a:lnTo>
                  <a:pt x="1896862" y="77694"/>
                </a:lnTo>
                <a:lnTo>
                  <a:pt x="1879061" y="86021"/>
                </a:lnTo>
                <a:lnTo>
                  <a:pt x="1862635" y="102823"/>
                </a:lnTo>
                <a:lnTo>
                  <a:pt x="1847329" y="130492"/>
                </a:lnTo>
                <a:lnTo>
                  <a:pt x="1826615" y="177380"/>
                </a:lnTo>
                <a:lnTo>
                  <a:pt x="1881702" y="177380"/>
                </a:lnTo>
                <a:lnTo>
                  <a:pt x="1890229" y="157594"/>
                </a:lnTo>
                <a:lnTo>
                  <a:pt x="1896956" y="143166"/>
                </a:lnTo>
                <a:lnTo>
                  <a:pt x="1902650" y="135285"/>
                </a:lnTo>
                <a:lnTo>
                  <a:pt x="1908439" y="131992"/>
                </a:lnTo>
                <a:lnTo>
                  <a:pt x="1914241" y="131445"/>
                </a:lnTo>
                <a:lnTo>
                  <a:pt x="1930815" y="131445"/>
                </a:lnTo>
                <a:lnTo>
                  <a:pt x="1940153" y="81838"/>
                </a:lnTo>
                <a:lnTo>
                  <a:pt x="1929371" y="76606"/>
                </a:lnTo>
                <a:lnTo>
                  <a:pt x="1922259" y="75450"/>
                </a:lnTo>
                <a:close/>
              </a:path>
              <a:path w="2158365" h="337819">
                <a:moveTo>
                  <a:pt x="1930815" y="131445"/>
                </a:moveTo>
                <a:lnTo>
                  <a:pt x="1918169" y="131445"/>
                </a:lnTo>
                <a:lnTo>
                  <a:pt x="1930365" y="135285"/>
                </a:lnTo>
                <a:lnTo>
                  <a:pt x="1930092" y="135285"/>
                </a:lnTo>
                <a:lnTo>
                  <a:pt x="1930712" y="131992"/>
                </a:lnTo>
                <a:lnTo>
                  <a:pt x="1930815" y="131445"/>
                </a:lnTo>
                <a:close/>
              </a:path>
              <a:path w="2158365" h="337819">
                <a:moveTo>
                  <a:pt x="2147057" y="125793"/>
                </a:moveTo>
                <a:lnTo>
                  <a:pt x="2062518" y="125793"/>
                </a:lnTo>
                <a:lnTo>
                  <a:pt x="2082047" y="129433"/>
                </a:lnTo>
                <a:lnTo>
                  <a:pt x="2094007" y="138987"/>
                </a:lnTo>
                <a:lnTo>
                  <a:pt x="2100004" y="152405"/>
                </a:lnTo>
                <a:lnTo>
                  <a:pt x="2101646" y="167640"/>
                </a:lnTo>
                <a:lnTo>
                  <a:pt x="2040098" y="179063"/>
                </a:lnTo>
                <a:lnTo>
                  <a:pt x="1995393" y="198154"/>
                </a:lnTo>
                <a:lnTo>
                  <a:pt x="1968131" y="225718"/>
                </a:lnTo>
                <a:lnTo>
                  <a:pt x="1958911" y="262559"/>
                </a:lnTo>
                <a:lnTo>
                  <a:pt x="1964935" y="293780"/>
                </a:lnTo>
                <a:lnTo>
                  <a:pt x="1981360" y="317369"/>
                </a:lnTo>
                <a:lnTo>
                  <a:pt x="2005712" y="332286"/>
                </a:lnTo>
                <a:lnTo>
                  <a:pt x="2035517" y="337489"/>
                </a:lnTo>
                <a:lnTo>
                  <a:pt x="2058284" y="334557"/>
                </a:lnTo>
                <a:lnTo>
                  <a:pt x="2079452" y="326436"/>
                </a:lnTo>
                <a:lnTo>
                  <a:pt x="2098245" y="314135"/>
                </a:lnTo>
                <a:lnTo>
                  <a:pt x="2112329" y="300208"/>
                </a:lnTo>
                <a:lnTo>
                  <a:pt x="2112645" y="296672"/>
                </a:lnTo>
                <a:lnTo>
                  <a:pt x="2158365" y="296672"/>
                </a:lnTo>
                <a:lnTo>
                  <a:pt x="2158365" y="287985"/>
                </a:lnTo>
                <a:lnTo>
                  <a:pt x="2046605" y="287985"/>
                </a:lnTo>
                <a:lnTo>
                  <a:pt x="2032830" y="286636"/>
                </a:lnTo>
                <a:lnTo>
                  <a:pt x="2022721" y="282059"/>
                </a:lnTo>
                <a:lnTo>
                  <a:pt x="2016565" y="273556"/>
                </a:lnTo>
                <a:lnTo>
                  <a:pt x="2014372" y="260045"/>
                </a:lnTo>
                <a:lnTo>
                  <a:pt x="2018695" y="242796"/>
                </a:lnTo>
                <a:lnTo>
                  <a:pt x="2033173" y="229165"/>
                </a:lnTo>
                <a:lnTo>
                  <a:pt x="2060069" y="218886"/>
                </a:lnTo>
                <a:lnTo>
                  <a:pt x="2101646" y="211696"/>
                </a:lnTo>
                <a:lnTo>
                  <a:pt x="2158365" y="211696"/>
                </a:lnTo>
                <a:lnTo>
                  <a:pt x="2158261" y="179063"/>
                </a:lnTo>
                <a:lnTo>
                  <a:pt x="2153209" y="138987"/>
                </a:lnTo>
                <a:lnTo>
                  <a:pt x="2153096" y="138094"/>
                </a:lnTo>
                <a:lnTo>
                  <a:pt x="2147057" y="125793"/>
                </a:lnTo>
                <a:close/>
              </a:path>
              <a:path w="2158365" h="337819">
                <a:moveTo>
                  <a:pt x="2158365" y="296672"/>
                </a:moveTo>
                <a:lnTo>
                  <a:pt x="2112645" y="296672"/>
                </a:lnTo>
                <a:lnTo>
                  <a:pt x="2113889" y="298665"/>
                </a:lnTo>
                <a:lnTo>
                  <a:pt x="2112329" y="300208"/>
                </a:lnTo>
                <a:lnTo>
                  <a:pt x="2109495" y="331939"/>
                </a:lnTo>
                <a:lnTo>
                  <a:pt x="2158365" y="331939"/>
                </a:lnTo>
                <a:lnTo>
                  <a:pt x="2158365" y="296672"/>
                </a:lnTo>
                <a:close/>
              </a:path>
              <a:path w="2158365" h="337819">
                <a:moveTo>
                  <a:pt x="2112645" y="296672"/>
                </a:moveTo>
                <a:lnTo>
                  <a:pt x="2112329" y="300208"/>
                </a:lnTo>
                <a:lnTo>
                  <a:pt x="2113889" y="298665"/>
                </a:lnTo>
                <a:lnTo>
                  <a:pt x="2112645" y="296672"/>
                </a:lnTo>
                <a:close/>
              </a:path>
              <a:path w="2158365" h="337819">
                <a:moveTo>
                  <a:pt x="2158365" y="211696"/>
                </a:moveTo>
                <a:lnTo>
                  <a:pt x="2101646" y="211696"/>
                </a:lnTo>
                <a:lnTo>
                  <a:pt x="2101520" y="262559"/>
                </a:lnTo>
                <a:lnTo>
                  <a:pt x="2087869" y="273556"/>
                </a:lnTo>
                <a:lnTo>
                  <a:pt x="2074521" y="281541"/>
                </a:lnTo>
                <a:lnTo>
                  <a:pt x="2060975" y="286366"/>
                </a:lnTo>
                <a:lnTo>
                  <a:pt x="2046605" y="287985"/>
                </a:lnTo>
                <a:lnTo>
                  <a:pt x="2158365" y="287985"/>
                </a:lnTo>
                <a:lnTo>
                  <a:pt x="2158365" y="211696"/>
                </a:lnTo>
                <a:close/>
              </a:path>
              <a:path w="2158365" h="337819">
                <a:moveTo>
                  <a:pt x="2068893" y="75450"/>
                </a:moveTo>
                <a:lnTo>
                  <a:pt x="2040001" y="78520"/>
                </a:lnTo>
                <a:lnTo>
                  <a:pt x="2013080" y="86661"/>
                </a:lnTo>
                <a:lnTo>
                  <a:pt x="1988297" y="98274"/>
                </a:lnTo>
                <a:lnTo>
                  <a:pt x="1965820" y="111760"/>
                </a:lnTo>
                <a:lnTo>
                  <a:pt x="1989467" y="154457"/>
                </a:lnTo>
                <a:lnTo>
                  <a:pt x="2008373" y="142606"/>
                </a:lnTo>
                <a:lnTo>
                  <a:pt x="2026426" y="133572"/>
                </a:lnTo>
                <a:lnTo>
                  <a:pt x="2044262" y="127814"/>
                </a:lnTo>
                <a:lnTo>
                  <a:pt x="2062518" y="125793"/>
                </a:lnTo>
                <a:lnTo>
                  <a:pt x="2147057" y="125793"/>
                </a:lnTo>
                <a:lnTo>
                  <a:pt x="2136860" y="105025"/>
                </a:lnTo>
                <a:lnTo>
                  <a:pt x="2109008" y="83277"/>
                </a:lnTo>
                <a:lnTo>
                  <a:pt x="2068893" y="75450"/>
                </a:lnTo>
                <a:close/>
              </a:path>
            </a:pathLst>
          </a:custGeom>
          <a:solidFill>
            <a:srgbClr val="9897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571499" y="2314575"/>
            <a:ext cx="2914650" cy="1476375"/>
            <a:chOff x="571499" y="2314575"/>
            <a:chExt cx="2914650" cy="1476375"/>
          </a:xfrm>
        </p:grpSpPr>
        <p:sp>
          <p:nvSpPr>
            <p:cNvPr id="7" name="object 7"/>
            <p:cNvSpPr/>
            <p:nvPr/>
          </p:nvSpPr>
          <p:spPr>
            <a:xfrm>
              <a:off x="571499" y="2314575"/>
              <a:ext cx="2914650" cy="1476375"/>
            </a:xfrm>
            <a:custGeom>
              <a:avLst/>
              <a:gdLst/>
              <a:ahLst/>
              <a:cxnLst/>
              <a:rect l="l" t="t" r="r" b="b"/>
              <a:pathLst>
                <a:path w="2914650" h="1476375">
                  <a:moveTo>
                    <a:pt x="2792488" y="0"/>
                  </a:moveTo>
                  <a:lnTo>
                    <a:pt x="122158" y="0"/>
                  </a:lnTo>
                  <a:lnTo>
                    <a:pt x="110125" y="581"/>
                  </a:lnTo>
                  <a:lnTo>
                    <a:pt x="64515" y="14437"/>
                  </a:lnTo>
                  <a:lnTo>
                    <a:pt x="27679" y="44696"/>
                  </a:lnTo>
                  <a:lnTo>
                    <a:pt x="5229" y="86749"/>
                  </a:lnTo>
                  <a:lnTo>
                    <a:pt x="0" y="122161"/>
                  </a:lnTo>
                  <a:lnTo>
                    <a:pt x="0" y="1354213"/>
                  </a:lnTo>
                  <a:lnTo>
                    <a:pt x="9296" y="1400962"/>
                  </a:lnTo>
                  <a:lnTo>
                    <a:pt x="35778" y="1440586"/>
                  </a:lnTo>
                  <a:lnTo>
                    <a:pt x="75411" y="1467078"/>
                  </a:lnTo>
                  <a:lnTo>
                    <a:pt x="122158" y="1476374"/>
                  </a:lnTo>
                  <a:lnTo>
                    <a:pt x="2792488" y="1476374"/>
                  </a:lnTo>
                  <a:lnTo>
                    <a:pt x="2839237" y="1467078"/>
                  </a:lnTo>
                  <a:lnTo>
                    <a:pt x="2878873" y="1440586"/>
                  </a:lnTo>
                  <a:lnTo>
                    <a:pt x="2905353" y="1400962"/>
                  </a:lnTo>
                  <a:lnTo>
                    <a:pt x="2914649" y="1354213"/>
                  </a:lnTo>
                  <a:lnTo>
                    <a:pt x="2914649" y="122161"/>
                  </a:lnTo>
                  <a:lnTo>
                    <a:pt x="2905353" y="75412"/>
                  </a:lnTo>
                  <a:lnTo>
                    <a:pt x="2878873" y="35775"/>
                  </a:lnTo>
                  <a:lnTo>
                    <a:pt x="2839237" y="9296"/>
                  </a:lnTo>
                  <a:lnTo>
                    <a:pt x="2792488" y="0"/>
                  </a:lnTo>
                  <a:close/>
                </a:path>
              </a:pathLst>
            </a:custGeom>
            <a:solidFill>
              <a:srgbClr val="000000">
                <a:alpha val="748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571499" y="2314575"/>
              <a:ext cx="2914650" cy="1476375"/>
            </a:xfrm>
            <a:custGeom>
              <a:avLst/>
              <a:gdLst/>
              <a:ahLst/>
              <a:cxnLst/>
              <a:rect l="l" t="t" r="r" b="b"/>
              <a:pathLst>
                <a:path w="2914650" h="1476375">
                  <a:moveTo>
                    <a:pt x="2792488" y="0"/>
                  </a:moveTo>
                  <a:lnTo>
                    <a:pt x="122158" y="0"/>
                  </a:lnTo>
                  <a:lnTo>
                    <a:pt x="110125" y="581"/>
                  </a:lnTo>
                  <a:lnTo>
                    <a:pt x="64515" y="14437"/>
                  </a:lnTo>
                  <a:lnTo>
                    <a:pt x="27679" y="44696"/>
                  </a:lnTo>
                  <a:lnTo>
                    <a:pt x="5229" y="86749"/>
                  </a:lnTo>
                  <a:lnTo>
                    <a:pt x="0" y="122161"/>
                  </a:lnTo>
                  <a:lnTo>
                    <a:pt x="0" y="1354213"/>
                  </a:lnTo>
                  <a:lnTo>
                    <a:pt x="9296" y="1400962"/>
                  </a:lnTo>
                  <a:lnTo>
                    <a:pt x="35778" y="1440586"/>
                  </a:lnTo>
                  <a:lnTo>
                    <a:pt x="75411" y="1467078"/>
                  </a:lnTo>
                  <a:lnTo>
                    <a:pt x="122158" y="1476374"/>
                  </a:lnTo>
                  <a:lnTo>
                    <a:pt x="2792488" y="1476374"/>
                  </a:lnTo>
                  <a:lnTo>
                    <a:pt x="2839237" y="1467078"/>
                  </a:lnTo>
                  <a:lnTo>
                    <a:pt x="2878873" y="1440586"/>
                  </a:lnTo>
                  <a:lnTo>
                    <a:pt x="2905353" y="1400962"/>
                  </a:lnTo>
                  <a:lnTo>
                    <a:pt x="2914649" y="1354213"/>
                  </a:lnTo>
                  <a:lnTo>
                    <a:pt x="2914649" y="122161"/>
                  </a:lnTo>
                  <a:lnTo>
                    <a:pt x="2905353" y="75412"/>
                  </a:lnTo>
                  <a:lnTo>
                    <a:pt x="2878873" y="35775"/>
                  </a:lnTo>
                  <a:lnTo>
                    <a:pt x="2839237" y="9296"/>
                  </a:lnTo>
                  <a:lnTo>
                    <a:pt x="2792488" y="0"/>
                  </a:lnTo>
                  <a:close/>
                </a:path>
              </a:pathLst>
            </a:custGeom>
            <a:solidFill>
              <a:srgbClr val="FFFFFF">
                <a:alpha val="148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754489" y="2509989"/>
              <a:ext cx="1179830" cy="234950"/>
            </a:xfrm>
            <a:custGeom>
              <a:avLst/>
              <a:gdLst/>
              <a:ahLst/>
              <a:cxnLst/>
              <a:rect l="l" t="t" r="r" b="b"/>
              <a:pathLst>
                <a:path w="1179830" h="234950">
                  <a:moveTo>
                    <a:pt x="49236" y="19621"/>
                  </a:moveTo>
                  <a:lnTo>
                    <a:pt x="0" y="19621"/>
                  </a:lnTo>
                  <a:lnTo>
                    <a:pt x="0" y="185585"/>
                  </a:lnTo>
                  <a:lnTo>
                    <a:pt x="28624" y="185585"/>
                  </a:lnTo>
                  <a:lnTo>
                    <a:pt x="28624" y="123012"/>
                  </a:lnTo>
                  <a:lnTo>
                    <a:pt x="50076" y="123012"/>
                  </a:lnTo>
                  <a:lnTo>
                    <a:pt x="74931" y="119756"/>
                  </a:lnTo>
                  <a:lnTo>
                    <a:pt x="94671" y="109921"/>
                  </a:lnTo>
                  <a:lnTo>
                    <a:pt x="104035" y="98044"/>
                  </a:lnTo>
                  <a:lnTo>
                    <a:pt x="28624" y="98044"/>
                  </a:lnTo>
                  <a:lnTo>
                    <a:pt x="28624" y="44577"/>
                  </a:lnTo>
                  <a:lnTo>
                    <a:pt x="105906" y="44577"/>
                  </a:lnTo>
                  <a:lnTo>
                    <a:pt x="94390" y="30975"/>
                  </a:lnTo>
                  <a:lnTo>
                    <a:pt x="74378" y="22301"/>
                  </a:lnTo>
                  <a:lnTo>
                    <a:pt x="49236" y="19621"/>
                  </a:lnTo>
                  <a:close/>
                </a:path>
                <a:path w="1179830" h="234950">
                  <a:moveTo>
                    <a:pt x="105906" y="44577"/>
                  </a:moveTo>
                  <a:lnTo>
                    <a:pt x="46672" y="44577"/>
                  </a:lnTo>
                  <a:lnTo>
                    <a:pt x="63682" y="45725"/>
                  </a:lnTo>
                  <a:lnTo>
                    <a:pt x="75189" y="49768"/>
                  </a:lnTo>
                  <a:lnTo>
                    <a:pt x="81711" y="57596"/>
                  </a:lnTo>
                  <a:lnTo>
                    <a:pt x="83770" y="70104"/>
                  </a:lnTo>
                  <a:lnTo>
                    <a:pt x="81776" y="83036"/>
                  </a:lnTo>
                  <a:lnTo>
                    <a:pt x="75431" y="91689"/>
                  </a:lnTo>
                  <a:lnTo>
                    <a:pt x="64191" y="96534"/>
                  </a:lnTo>
                  <a:lnTo>
                    <a:pt x="47510" y="98044"/>
                  </a:lnTo>
                  <a:lnTo>
                    <a:pt x="104035" y="98044"/>
                  </a:lnTo>
                  <a:lnTo>
                    <a:pt x="107692" y="93404"/>
                  </a:lnTo>
                  <a:lnTo>
                    <a:pt x="112389" y="70104"/>
                  </a:lnTo>
                  <a:lnTo>
                    <a:pt x="107613" y="46592"/>
                  </a:lnTo>
                  <a:lnTo>
                    <a:pt x="105906" y="44577"/>
                  </a:lnTo>
                  <a:close/>
                </a:path>
                <a:path w="1179830" h="234950">
                  <a:moveTo>
                    <a:pt x="210446" y="82511"/>
                  </a:moveTo>
                  <a:lnTo>
                    <a:pt x="168175" y="82511"/>
                  </a:lnTo>
                  <a:lnTo>
                    <a:pt x="177942" y="84331"/>
                  </a:lnTo>
                  <a:lnTo>
                    <a:pt x="183922" y="89109"/>
                  </a:lnTo>
                  <a:lnTo>
                    <a:pt x="186920" y="95820"/>
                  </a:lnTo>
                  <a:lnTo>
                    <a:pt x="187741" y="103441"/>
                  </a:lnTo>
                  <a:lnTo>
                    <a:pt x="156967" y="109149"/>
                  </a:lnTo>
                  <a:lnTo>
                    <a:pt x="134615" y="118692"/>
                  </a:lnTo>
                  <a:lnTo>
                    <a:pt x="120984" y="132471"/>
                  </a:lnTo>
                  <a:lnTo>
                    <a:pt x="116373" y="150888"/>
                  </a:lnTo>
                  <a:lnTo>
                    <a:pt x="119386" y="166504"/>
                  </a:lnTo>
                  <a:lnTo>
                    <a:pt x="127598" y="178298"/>
                  </a:lnTo>
                  <a:lnTo>
                    <a:pt x="139774" y="185753"/>
                  </a:lnTo>
                  <a:lnTo>
                    <a:pt x="154677" y="188353"/>
                  </a:lnTo>
                  <a:lnTo>
                    <a:pt x="166059" y="186887"/>
                  </a:lnTo>
                  <a:lnTo>
                    <a:pt x="176643" y="182827"/>
                  </a:lnTo>
                  <a:lnTo>
                    <a:pt x="186040" y="176679"/>
                  </a:lnTo>
                  <a:lnTo>
                    <a:pt x="193079" y="169722"/>
                  </a:lnTo>
                  <a:lnTo>
                    <a:pt x="193148" y="168948"/>
                  </a:lnTo>
                  <a:lnTo>
                    <a:pt x="193238" y="167944"/>
                  </a:lnTo>
                  <a:lnTo>
                    <a:pt x="216103" y="167944"/>
                  </a:lnTo>
                  <a:lnTo>
                    <a:pt x="216103" y="163614"/>
                  </a:lnTo>
                  <a:lnTo>
                    <a:pt x="149860" y="163614"/>
                  </a:lnTo>
                  <a:lnTo>
                    <a:pt x="144153" y="160389"/>
                  </a:lnTo>
                  <a:lnTo>
                    <a:pt x="166951" y="129059"/>
                  </a:lnTo>
                  <a:lnTo>
                    <a:pt x="187741" y="125463"/>
                  </a:lnTo>
                  <a:lnTo>
                    <a:pt x="216103" y="125463"/>
                  </a:lnTo>
                  <a:lnTo>
                    <a:pt x="216051" y="109149"/>
                  </a:lnTo>
                  <a:lnTo>
                    <a:pt x="213524" y="89109"/>
                  </a:lnTo>
                  <a:lnTo>
                    <a:pt x="213468" y="88667"/>
                  </a:lnTo>
                  <a:lnTo>
                    <a:pt x="210446" y="82511"/>
                  </a:lnTo>
                  <a:close/>
                </a:path>
                <a:path w="1179830" h="234950">
                  <a:moveTo>
                    <a:pt x="216103" y="167944"/>
                  </a:moveTo>
                  <a:lnTo>
                    <a:pt x="193238" y="167944"/>
                  </a:lnTo>
                  <a:lnTo>
                    <a:pt x="193862" y="168948"/>
                  </a:lnTo>
                  <a:lnTo>
                    <a:pt x="193079" y="169722"/>
                  </a:lnTo>
                  <a:lnTo>
                    <a:pt x="191665" y="185585"/>
                  </a:lnTo>
                  <a:lnTo>
                    <a:pt x="216103" y="185585"/>
                  </a:lnTo>
                  <a:lnTo>
                    <a:pt x="216103" y="167944"/>
                  </a:lnTo>
                  <a:close/>
                </a:path>
                <a:path w="1179830" h="234950">
                  <a:moveTo>
                    <a:pt x="193238" y="167944"/>
                  </a:moveTo>
                  <a:lnTo>
                    <a:pt x="193148" y="168948"/>
                  </a:lnTo>
                  <a:lnTo>
                    <a:pt x="193079" y="169722"/>
                  </a:lnTo>
                  <a:lnTo>
                    <a:pt x="193862" y="168948"/>
                  </a:lnTo>
                  <a:lnTo>
                    <a:pt x="193238" y="167944"/>
                  </a:lnTo>
                  <a:close/>
                </a:path>
                <a:path w="1179830" h="234950">
                  <a:moveTo>
                    <a:pt x="216103" y="125463"/>
                  </a:moveTo>
                  <a:lnTo>
                    <a:pt x="187741" y="125463"/>
                  </a:lnTo>
                  <a:lnTo>
                    <a:pt x="187694" y="150888"/>
                  </a:lnTo>
                  <a:lnTo>
                    <a:pt x="180851" y="156397"/>
                  </a:lnTo>
                  <a:lnTo>
                    <a:pt x="174177" y="160389"/>
                  </a:lnTo>
                  <a:lnTo>
                    <a:pt x="167406" y="162803"/>
                  </a:lnTo>
                  <a:lnTo>
                    <a:pt x="160223" y="163614"/>
                  </a:lnTo>
                  <a:lnTo>
                    <a:pt x="216103" y="163614"/>
                  </a:lnTo>
                  <a:lnTo>
                    <a:pt x="216103" y="125463"/>
                  </a:lnTo>
                  <a:close/>
                </a:path>
                <a:path w="1179830" h="234950">
                  <a:moveTo>
                    <a:pt x="171366" y="57340"/>
                  </a:moveTo>
                  <a:lnTo>
                    <a:pt x="156918" y="58874"/>
                  </a:lnTo>
                  <a:lnTo>
                    <a:pt x="143458" y="62944"/>
                  </a:lnTo>
                  <a:lnTo>
                    <a:pt x="131066" y="68752"/>
                  </a:lnTo>
                  <a:lnTo>
                    <a:pt x="119827" y="75501"/>
                  </a:lnTo>
                  <a:lnTo>
                    <a:pt x="131653" y="96850"/>
                  </a:lnTo>
                  <a:lnTo>
                    <a:pt x="141104" y="90923"/>
                  </a:lnTo>
                  <a:lnTo>
                    <a:pt x="150130" y="86404"/>
                  </a:lnTo>
                  <a:lnTo>
                    <a:pt x="159047" y="83523"/>
                  </a:lnTo>
                  <a:lnTo>
                    <a:pt x="168175" y="82511"/>
                  </a:lnTo>
                  <a:lnTo>
                    <a:pt x="210446" y="82511"/>
                  </a:lnTo>
                  <a:lnTo>
                    <a:pt x="205350" y="72131"/>
                  </a:lnTo>
                  <a:lnTo>
                    <a:pt x="191424" y="61255"/>
                  </a:lnTo>
                  <a:lnTo>
                    <a:pt x="171366" y="57340"/>
                  </a:lnTo>
                  <a:close/>
                </a:path>
                <a:path w="1179830" h="234950">
                  <a:moveTo>
                    <a:pt x="245248" y="150164"/>
                  </a:moveTo>
                  <a:lnTo>
                    <a:pt x="231645" y="170256"/>
                  </a:lnTo>
                  <a:lnTo>
                    <a:pt x="244539" y="179041"/>
                  </a:lnTo>
                  <a:lnTo>
                    <a:pt x="256982" y="184600"/>
                  </a:lnTo>
                  <a:lnTo>
                    <a:pt x="269288" y="187511"/>
                  </a:lnTo>
                  <a:lnTo>
                    <a:pt x="281771" y="188353"/>
                  </a:lnTo>
                  <a:lnTo>
                    <a:pt x="300778" y="185599"/>
                  </a:lnTo>
                  <a:lnTo>
                    <a:pt x="317143" y="177730"/>
                  </a:lnTo>
                  <a:lnTo>
                    <a:pt x="328614" y="165336"/>
                  </a:lnTo>
                  <a:lnTo>
                    <a:pt x="329016" y="163817"/>
                  </a:lnTo>
                  <a:lnTo>
                    <a:pt x="280045" y="163817"/>
                  </a:lnTo>
                  <a:lnTo>
                    <a:pt x="271774" y="163236"/>
                  </a:lnTo>
                  <a:lnTo>
                    <a:pt x="263489" y="161129"/>
                  </a:lnTo>
                  <a:lnTo>
                    <a:pt x="254782" y="156953"/>
                  </a:lnTo>
                  <a:lnTo>
                    <a:pt x="245248" y="150164"/>
                  </a:lnTo>
                  <a:close/>
                </a:path>
                <a:path w="1179830" h="234950">
                  <a:moveTo>
                    <a:pt x="325090" y="81876"/>
                  </a:moveTo>
                  <a:lnTo>
                    <a:pt x="293330" y="81876"/>
                  </a:lnTo>
                  <a:lnTo>
                    <a:pt x="300027" y="85915"/>
                  </a:lnTo>
                  <a:lnTo>
                    <a:pt x="300027" y="95224"/>
                  </a:lnTo>
                  <a:lnTo>
                    <a:pt x="298778" y="101270"/>
                  </a:lnTo>
                  <a:lnTo>
                    <a:pt x="294744" y="105643"/>
                  </a:lnTo>
                  <a:lnTo>
                    <a:pt x="287491" y="108299"/>
                  </a:lnTo>
                  <a:lnTo>
                    <a:pt x="276586" y="109194"/>
                  </a:lnTo>
                  <a:lnTo>
                    <a:pt x="258643" y="109194"/>
                  </a:lnTo>
                  <a:lnTo>
                    <a:pt x="258643" y="132003"/>
                  </a:lnTo>
                  <a:lnTo>
                    <a:pt x="279206" y="132003"/>
                  </a:lnTo>
                  <a:lnTo>
                    <a:pt x="290733" y="132897"/>
                  </a:lnTo>
                  <a:lnTo>
                    <a:pt x="298595" y="135661"/>
                  </a:lnTo>
                  <a:lnTo>
                    <a:pt x="303094" y="140415"/>
                  </a:lnTo>
                  <a:lnTo>
                    <a:pt x="304526" y="147281"/>
                  </a:lnTo>
                  <a:lnTo>
                    <a:pt x="302783" y="154323"/>
                  </a:lnTo>
                  <a:lnTo>
                    <a:pt x="297837" y="159512"/>
                  </a:lnTo>
                  <a:lnTo>
                    <a:pt x="290115" y="162719"/>
                  </a:lnTo>
                  <a:lnTo>
                    <a:pt x="280045" y="163817"/>
                  </a:lnTo>
                  <a:lnTo>
                    <a:pt x="329016" y="163817"/>
                  </a:lnTo>
                  <a:lnTo>
                    <a:pt x="332938" y="149009"/>
                  </a:lnTo>
                  <a:lnTo>
                    <a:pt x="330694" y="136539"/>
                  </a:lnTo>
                  <a:lnTo>
                    <a:pt x="324678" y="127207"/>
                  </a:lnTo>
                  <a:lnTo>
                    <a:pt x="315964" y="121321"/>
                  </a:lnTo>
                  <a:lnTo>
                    <a:pt x="310922" y="120281"/>
                  </a:lnTo>
                  <a:lnTo>
                    <a:pt x="305836" y="120281"/>
                  </a:lnTo>
                  <a:lnTo>
                    <a:pt x="305709" y="119614"/>
                  </a:lnTo>
                  <a:lnTo>
                    <a:pt x="305628" y="119189"/>
                  </a:lnTo>
                  <a:lnTo>
                    <a:pt x="308874" y="119189"/>
                  </a:lnTo>
                  <a:lnTo>
                    <a:pt x="315076" y="116959"/>
                  </a:lnTo>
                  <a:lnTo>
                    <a:pt x="322042" y="110772"/>
                  </a:lnTo>
                  <a:lnTo>
                    <a:pt x="326436" y="102590"/>
                  </a:lnTo>
                  <a:lnTo>
                    <a:pt x="327967" y="93281"/>
                  </a:lnTo>
                  <a:lnTo>
                    <a:pt x="325090" y="81876"/>
                  </a:lnTo>
                  <a:close/>
                </a:path>
                <a:path w="1179830" h="234950">
                  <a:moveTo>
                    <a:pt x="305628" y="119189"/>
                  </a:moveTo>
                  <a:lnTo>
                    <a:pt x="305836" y="120281"/>
                  </a:lnTo>
                  <a:lnTo>
                    <a:pt x="307690" y="119614"/>
                  </a:lnTo>
                  <a:lnTo>
                    <a:pt x="305628" y="119189"/>
                  </a:lnTo>
                  <a:close/>
                </a:path>
                <a:path w="1179830" h="234950">
                  <a:moveTo>
                    <a:pt x="307690" y="119614"/>
                  </a:moveTo>
                  <a:lnTo>
                    <a:pt x="305836" y="120281"/>
                  </a:lnTo>
                  <a:lnTo>
                    <a:pt x="310922" y="120281"/>
                  </a:lnTo>
                  <a:lnTo>
                    <a:pt x="307690" y="119614"/>
                  </a:lnTo>
                  <a:close/>
                </a:path>
                <a:path w="1179830" h="234950">
                  <a:moveTo>
                    <a:pt x="308874" y="119189"/>
                  </a:moveTo>
                  <a:lnTo>
                    <a:pt x="305628" y="119189"/>
                  </a:lnTo>
                  <a:lnTo>
                    <a:pt x="307690" y="119614"/>
                  </a:lnTo>
                  <a:lnTo>
                    <a:pt x="308874" y="119189"/>
                  </a:lnTo>
                  <a:close/>
                </a:path>
                <a:path w="1179830" h="234950">
                  <a:moveTo>
                    <a:pt x="281349" y="57340"/>
                  </a:moveTo>
                  <a:lnTo>
                    <a:pt x="268619" y="58361"/>
                  </a:lnTo>
                  <a:lnTo>
                    <a:pt x="256855" y="61425"/>
                  </a:lnTo>
                  <a:lnTo>
                    <a:pt x="245671" y="66529"/>
                  </a:lnTo>
                  <a:lnTo>
                    <a:pt x="234676" y="73672"/>
                  </a:lnTo>
                  <a:lnTo>
                    <a:pt x="247238" y="94068"/>
                  </a:lnTo>
                  <a:lnTo>
                    <a:pt x="256052" y="88322"/>
                  </a:lnTo>
                  <a:lnTo>
                    <a:pt x="263842" y="84558"/>
                  </a:lnTo>
                  <a:lnTo>
                    <a:pt x="271584" y="82501"/>
                  </a:lnTo>
                  <a:lnTo>
                    <a:pt x="280253" y="81876"/>
                  </a:lnTo>
                  <a:lnTo>
                    <a:pt x="325090" y="81876"/>
                  </a:lnTo>
                  <a:lnTo>
                    <a:pt x="324001" y="77560"/>
                  </a:lnTo>
                  <a:lnTo>
                    <a:pt x="313508" y="66328"/>
                  </a:lnTo>
                  <a:lnTo>
                    <a:pt x="298589" y="59588"/>
                  </a:lnTo>
                  <a:lnTo>
                    <a:pt x="281349" y="57340"/>
                  </a:lnTo>
                  <a:close/>
                </a:path>
                <a:path w="1179830" h="234950">
                  <a:moveTo>
                    <a:pt x="377780" y="60325"/>
                  </a:moveTo>
                  <a:lnTo>
                    <a:pt x="353397" y="60325"/>
                  </a:lnTo>
                  <a:lnTo>
                    <a:pt x="353397" y="234670"/>
                  </a:lnTo>
                  <a:lnTo>
                    <a:pt x="382017" y="234670"/>
                  </a:lnTo>
                  <a:lnTo>
                    <a:pt x="381904" y="187476"/>
                  </a:lnTo>
                  <a:lnTo>
                    <a:pt x="381829" y="185332"/>
                  </a:lnTo>
                  <a:lnTo>
                    <a:pt x="381736" y="182658"/>
                  </a:lnTo>
                  <a:lnTo>
                    <a:pt x="381650" y="180187"/>
                  </a:lnTo>
                  <a:lnTo>
                    <a:pt x="434284" y="180187"/>
                  </a:lnTo>
                  <a:lnTo>
                    <a:pt x="447198" y="170395"/>
                  </a:lnTo>
                  <a:lnTo>
                    <a:pt x="451496" y="162979"/>
                  </a:lnTo>
                  <a:lnTo>
                    <a:pt x="405824" y="162979"/>
                  </a:lnTo>
                  <a:lnTo>
                    <a:pt x="400250" y="162475"/>
                  </a:lnTo>
                  <a:lnTo>
                    <a:pt x="394273" y="160839"/>
                  </a:lnTo>
                  <a:lnTo>
                    <a:pt x="388121" y="157878"/>
                  </a:lnTo>
                  <a:lnTo>
                    <a:pt x="382017" y="153403"/>
                  </a:lnTo>
                  <a:lnTo>
                    <a:pt x="382017" y="96062"/>
                  </a:lnTo>
                  <a:lnTo>
                    <a:pt x="388874" y="90333"/>
                  </a:lnTo>
                  <a:lnTo>
                    <a:pt x="395515" y="86150"/>
                  </a:lnTo>
                  <a:lnTo>
                    <a:pt x="402001" y="83586"/>
                  </a:lnTo>
                  <a:lnTo>
                    <a:pt x="408388" y="82715"/>
                  </a:lnTo>
                  <a:lnTo>
                    <a:pt x="454487" y="82715"/>
                  </a:lnTo>
                  <a:lnTo>
                    <a:pt x="452084" y="77800"/>
                  </a:lnTo>
                  <a:lnTo>
                    <a:pt x="376261" y="77800"/>
                  </a:lnTo>
                  <a:lnTo>
                    <a:pt x="375845" y="77114"/>
                  </a:lnTo>
                  <a:lnTo>
                    <a:pt x="376370" y="76551"/>
                  </a:lnTo>
                  <a:lnTo>
                    <a:pt x="377780" y="60325"/>
                  </a:lnTo>
                  <a:close/>
                </a:path>
                <a:path w="1179830" h="234950">
                  <a:moveTo>
                    <a:pt x="434284" y="180187"/>
                  </a:moveTo>
                  <a:lnTo>
                    <a:pt x="381650" y="180187"/>
                  </a:lnTo>
                  <a:lnTo>
                    <a:pt x="385765" y="182658"/>
                  </a:lnTo>
                  <a:lnTo>
                    <a:pt x="392358" y="185332"/>
                  </a:lnTo>
                  <a:lnTo>
                    <a:pt x="400451" y="187476"/>
                  </a:lnTo>
                  <a:lnTo>
                    <a:pt x="409069" y="188353"/>
                  </a:lnTo>
                  <a:lnTo>
                    <a:pt x="429624" y="183720"/>
                  </a:lnTo>
                  <a:lnTo>
                    <a:pt x="434284" y="180187"/>
                  </a:lnTo>
                  <a:close/>
                </a:path>
                <a:path w="1179830" h="234950">
                  <a:moveTo>
                    <a:pt x="454487" y="82715"/>
                  </a:moveTo>
                  <a:lnTo>
                    <a:pt x="408388" y="82715"/>
                  </a:lnTo>
                  <a:lnTo>
                    <a:pt x="420751" y="85254"/>
                  </a:lnTo>
                  <a:lnTo>
                    <a:pt x="428919" y="92705"/>
                  </a:lnTo>
                  <a:lnTo>
                    <a:pt x="433427" y="104816"/>
                  </a:lnTo>
                  <a:lnTo>
                    <a:pt x="434793" y="121119"/>
                  </a:lnTo>
                  <a:lnTo>
                    <a:pt x="434811" y="121335"/>
                  </a:lnTo>
                  <a:lnTo>
                    <a:pt x="432702" y="139297"/>
                  </a:lnTo>
                  <a:lnTo>
                    <a:pt x="426773" y="152339"/>
                  </a:lnTo>
                  <a:lnTo>
                    <a:pt x="417616" y="160290"/>
                  </a:lnTo>
                  <a:lnTo>
                    <a:pt x="405824" y="162979"/>
                  </a:lnTo>
                  <a:lnTo>
                    <a:pt x="451496" y="162979"/>
                  </a:lnTo>
                  <a:lnTo>
                    <a:pt x="459455" y="149241"/>
                  </a:lnTo>
                  <a:lnTo>
                    <a:pt x="464025" y="121335"/>
                  </a:lnTo>
                  <a:lnTo>
                    <a:pt x="464060" y="121119"/>
                  </a:lnTo>
                  <a:lnTo>
                    <a:pt x="460768" y="96062"/>
                  </a:lnTo>
                  <a:lnTo>
                    <a:pt x="460678" y="95375"/>
                  </a:lnTo>
                  <a:lnTo>
                    <a:pt x="454487" y="82715"/>
                  </a:lnTo>
                  <a:close/>
                </a:path>
                <a:path w="1179830" h="234950">
                  <a:moveTo>
                    <a:pt x="376370" y="76551"/>
                  </a:moveTo>
                  <a:lnTo>
                    <a:pt x="375845" y="77114"/>
                  </a:lnTo>
                  <a:lnTo>
                    <a:pt x="376261" y="77800"/>
                  </a:lnTo>
                  <a:lnTo>
                    <a:pt x="376370" y="76551"/>
                  </a:lnTo>
                  <a:close/>
                </a:path>
                <a:path w="1179830" h="234950">
                  <a:moveTo>
                    <a:pt x="413359" y="57340"/>
                  </a:moveTo>
                  <a:lnTo>
                    <a:pt x="376370" y="76551"/>
                  </a:lnTo>
                  <a:lnTo>
                    <a:pt x="376261" y="77800"/>
                  </a:lnTo>
                  <a:lnTo>
                    <a:pt x="452084" y="77800"/>
                  </a:lnTo>
                  <a:lnTo>
                    <a:pt x="450815" y="75204"/>
                  </a:lnTo>
                  <a:lnTo>
                    <a:pt x="434900" y="62046"/>
                  </a:lnTo>
                  <a:lnTo>
                    <a:pt x="413359" y="57340"/>
                  </a:lnTo>
                  <a:close/>
                </a:path>
                <a:path w="1179830" h="234950">
                  <a:moveTo>
                    <a:pt x="569848" y="82511"/>
                  </a:moveTo>
                  <a:lnTo>
                    <a:pt x="527575" y="82511"/>
                  </a:lnTo>
                  <a:lnTo>
                    <a:pt x="537347" y="84331"/>
                  </a:lnTo>
                  <a:lnTo>
                    <a:pt x="543328" y="89109"/>
                  </a:lnTo>
                  <a:lnTo>
                    <a:pt x="546326" y="95820"/>
                  </a:lnTo>
                  <a:lnTo>
                    <a:pt x="547146" y="103441"/>
                  </a:lnTo>
                  <a:lnTo>
                    <a:pt x="516372" y="109149"/>
                  </a:lnTo>
                  <a:lnTo>
                    <a:pt x="494020" y="118692"/>
                  </a:lnTo>
                  <a:lnTo>
                    <a:pt x="480389" y="132471"/>
                  </a:lnTo>
                  <a:lnTo>
                    <a:pt x="475778" y="150888"/>
                  </a:lnTo>
                  <a:lnTo>
                    <a:pt x="478790" y="166504"/>
                  </a:lnTo>
                  <a:lnTo>
                    <a:pt x="487001" y="178298"/>
                  </a:lnTo>
                  <a:lnTo>
                    <a:pt x="499175" y="185753"/>
                  </a:lnTo>
                  <a:lnTo>
                    <a:pt x="514076" y="188353"/>
                  </a:lnTo>
                  <a:lnTo>
                    <a:pt x="525463" y="186887"/>
                  </a:lnTo>
                  <a:lnTo>
                    <a:pt x="536048" y="182827"/>
                  </a:lnTo>
                  <a:lnTo>
                    <a:pt x="545445" y="176679"/>
                  </a:lnTo>
                  <a:lnTo>
                    <a:pt x="552474" y="169732"/>
                  </a:lnTo>
                  <a:lnTo>
                    <a:pt x="552544" y="168948"/>
                  </a:lnTo>
                  <a:lnTo>
                    <a:pt x="552632" y="167944"/>
                  </a:lnTo>
                  <a:lnTo>
                    <a:pt x="575505" y="167944"/>
                  </a:lnTo>
                  <a:lnTo>
                    <a:pt x="575505" y="163614"/>
                  </a:lnTo>
                  <a:lnTo>
                    <a:pt x="509264" y="163614"/>
                  </a:lnTo>
                  <a:lnTo>
                    <a:pt x="503558" y="160389"/>
                  </a:lnTo>
                  <a:lnTo>
                    <a:pt x="526356" y="129059"/>
                  </a:lnTo>
                  <a:lnTo>
                    <a:pt x="547146" y="125463"/>
                  </a:lnTo>
                  <a:lnTo>
                    <a:pt x="575505" y="125463"/>
                  </a:lnTo>
                  <a:lnTo>
                    <a:pt x="575453" y="109149"/>
                  </a:lnTo>
                  <a:lnTo>
                    <a:pt x="572926" y="89109"/>
                  </a:lnTo>
                  <a:lnTo>
                    <a:pt x="572870" y="88667"/>
                  </a:lnTo>
                  <a:lnTo>
                    <a:pt x="569848" y="82511"/>
                  </a:lnTo>
                  <a:close/>
                </a:path>
                <a:path w="1179830" h="234950">
                  <a:moveTo>
                    <a:pt x="575505" y="167944"/>
                  </a:moveTo>
                  <a:lnTo>
                    <a:pt x="552632" y="167944"/>
                  </a:lnTo>
                  <a:lnTo>
                    <a:pt x="553267" y="168948"/>
                  </a:lnTo>
                  <a:lnTo>
                    <a:pt x="552474" y="169732"/>
                  </a:lnTo>
                  <a:lnTo>
                    <a:pt x="551070" y="185585"/>
                  </a:lnTo>
                  <a:lnTo>
                    <a:pt x="575505" y="185585"/>
                  </a:lnTo>
                  <a:lnTo>
                    <a:pt x="575505" y="167944"/>
                  </a:lnTo>
                  <a:close/>
                </a:path>
                <a:path w="1179830" h="234950">
                  <a:moveTo>
                    <a:pt x="552632" y="167944"/>
                  </a:moveTo>
                  <a:lnTo>
                    <a:pt x="552544" y="168948"/>
                  </a:lnTo>
                  <a:lnTo>
                    <a:pt x="552474" y="169732"/>
                  </a:lnTo>
                  <a:lnTo>
                    <a:pt x="553267" y="168948"/>
                  </a:lnTo>
                  <a:lnTo>
                    <a:pt x="552632" y="167944"/>
                  </a:lnTo>
                  <a:close/>
                </a:path>
                <a:path w="1179830" h="234950">
                  <a:moveTo>
                    <a:pt x="575505" y="125463"/>
                  </a:moveTo>
                  <a:lnTo>
                    <a:pt x="547146" y="125463"/>
                  </a:lnTo>
                  <a:lnTo>
                    <a:pt x="547099" y="150888"/>
                  </a:lnTo>
                  <a:lnTo>
                    <a:pt x="540254" y="156397"/>
                  </a:lnTo>
                  <a:lnTo>
                    <a:pt x="533581" y="160389"/>
                  </a:lnTo>
                  <a:lnTo>
                    <a:pt x="526810" y="162803"/>
                  </a:lnTo>
                  <a:lnTo>
                    <a:pt x="519625" y="163614"/>
                  </a:lnTo>
                  <a:lnTo>
                    <a:pt x="575505" y="163614"/>
                  </a:lnTo>
                  <a:lnTo>
                    <a:pt x="575505" y="125463"/>
                  </a:lnTo>
                  <a:close/>
                </a:path>
                <a:path w="1179830" h="234950">
                  <a:moveTo>
                    <a:pt x="530776" y="57340"/>
                  </a:moveTo>
                  <a:lnTo>
                    <a:pt x="516325" y="58874"/>
                  </a:lnTo>
                  <a:lnTo>
                    <a:pt x="502862" y="62944"/>
                  </a:lnTo>
                  <a:lnTo>
                    <a:pt x="490470" y="68752"/>
                  </a:lnTo>
                  <a:lnTo>
                    <a:pt x="479231" y="75501"/>
                  </a:lnTo>
                  <a:lnTo>
                    <a:pt x="491058" y="96850"/>
                  </a:lnTo>
                  <a:lnTo>
                    <a:pt x="500509" y="90923"/>
                  </a:lnTo>
                  <a:lnTo>
                    <a:pt x="509532" y="86404"/>
                  </a:lnTo>
                  <a:lnTo>
                    <a:pt x="518448" y="83523"/>
                  </a:lnTo>
                  <a:lnTo>
                    <a:pt x="527575" y="82511"/>
                  </a:lnTo>
                  <a:lnTo>
                    <a:pt x="569848" y="82511"/>
                  </a:lnTo>
                  <a:lnTo>
                    <a:pt x="564751" y="72131"/>
                  </a:lnTo>
                  <a:lnTo>
                    <a:pt x="550827" y="61255"/>
                  </a:lnTo>
                  <a:lnTo>
                    <a:pt x="530776" y="57340"/>
                  </a:lnTo>
                  <a:close/>
                </a:path>
                <a:path w="1179830" h="234950">
                  <a:moveTo>
                    <a:pt x="701400" y="0"/>
                  </a:moveTo>
                  <a:lnTo>
                    <a:pt x="693609" y="3317"/>
                  </a:lnTo>
                  <a:lnTo>
                    <a:pt x="687422" y="5556"/>
                  </a:lnTo>
                  <a:lnTo>
                    <a:pt x="681185" y="7147"/>
                  </a:lnTo>
                  <a:lnTo>
                    <a:pt x="673244" y="8521"/>
                  </a:lnTo>
                  <a:lnTo>
                    <a:pt x="642358" y="15822"/>
                  </a:lnTo>
                  <a:lnTo>
                    <a:pt x="618131" y="31430"/>
                  </a:lnTo>
                  <a:lnTo>
                    <a:pt x="602312" y="61105"/>
                  </a:lnTo>
                  <a:lnTo>
                    <a:pt x="596651" y="110604"/>
                  </a:lnTo>
                  <a:lnTo>
                    <a:pt x="600697" y="143192"/>
                  </a:lnTo>
                  <a:lnTo>
                    <a:pt x="612380" y="167647"/>
                  </a:lnTo>
                  <a:lnTo>
                    <a:pt x="631016" y="183018"/>
                  </a:lnTo>
                  <a:lnTo>
                    <a:pt x="655921" y="188353"/>
                  </a:lnTo>
                  <a:lnTo>
                    <a:pt x="677237" y="183691"/>
                  </a:lnTo>
                  <a:lnTo>
                    <a:pt x="694896" y="170514"/>
                  </a:lnTo>
                  <a:lnTo>
                    <a:pt x="699200" y="163195"/>
                  </a:lnTo>
                  <a:lnTo>
                    <a:pt x="655718" y="163195"/>
                  </a:lnTo>
                  <a:lnTo>
                    <a:pt x="641802" y="160133"/>
                  </a:lnTo>
                  <a:lnTo>
                    <a:pt x="631952" y="150953"/>
                  </a:lnTo>
                  <a:lnTo>
                    <a:pt x="626095" y="135661"/>
                  </a:lnTo>
                  <a:lnTo>
                    <a:pt x="624159" y="114261"/>
                  </a:lnTo>
                  <a:lnTo>
                    <a:pt x="624159" y="106781"/>
                  </a:lnTo>
                  <a:lnTo>
                    <a:pt x="632037" y="98034"/>
                  </a:lnTo>
                  <a:lnTo>
                    <a:pt x="639791" y="92411"/>
                  </a:lnTo>
                  <a:lnTo>
                    <a:pt x="647514" y="89408"/>
                  </a:lnTo>
                  <a:lnTo>
                    <a:pt x="655299" y="88519"/>
                  </a:lnTo>
                  <a:lnTo>
                    <a:pt x="701387" y="88519"/>
                  </a:lnTo>
                  <a:lnTo>
                    <a:pt x="696828" y="80610"/>
                  </a:lnTo>
                  <a:lnTo>
                    <a:pt x="688613" y="74612"/>
                  </a:lnTo>
                  <a:lnTo>
                    <a:pt x="626102" y="74612"/>
                  </a:lnTo>
                  <a:lnTo>
                    <a:pt x="630027" y="56459"/>
                  </a:lnTo>
                  <a:lnTo>
                    <a:pt x="639227" y="45899"/>
                  </a:lnTo>
                  <a:lnTo>
                    <a:pt x="655009" y="40027"/>
                  </a:lnTo>
                  <a:lnTo>
                    <a:pt x="678680" y="35941"/>
                  </a:lnTo>
                  <a:lnTo>
                    <a:pt x="685936" y="34601"/>
                  </a:lnTo>
                  <a:lnTo>
                    <a:pt x="692990" y="32731"/>
                  </a:lnTo>
                  <a:lnTo>
                    <a:pt x="699915" y="30008"/>
                  </a:lnTo>
                  <a:lnTo>
                    <a:pt x="706785" y="26111"/>
                  </a:lnTo>
                  <a:lnTo>
                    <a:pt x="701400" y="0"/>
                  </a:lnTo>
                  <a:close/>
                </a:path>
                <a:path w="1179830" h="234950">
                  <a:moveTo>
                    <a:pt x="701387" y="88519"/>
                  </a:moveTo>
                  <a:lnTo>
                    <a:pt x="655299" y="88519"/>
                  </a:lnTo>
                  <a:lnTo>
                    <a:pt x="667161" y="90810"/>
                  </a:lnTo>
                  <a:lnTo>
                    <a:pt x="675611" y="97542"/>
                  </a:lnTo>
                  <a:lnTo>
                    <a:pt x="680668" y="108503"/>
                  </a:lnTo>
                  <a:lnTo>
                    <a:pt x="682350" y="123482"/>
                  </a:lnTo>
                  <a:lnTo>
                    <a:pt x="680404" y="140193"/>
                  </a:lnTo>
                  <a:lnTo>
                    <a:pt x="674940" y="152677"/>
                  </a:lnTo>
                  <a:lnTo>
                    <a:pt x="666523" y="160492"/>
                  </a:lnTo>
                  <a:lnTo>
                    <a:pt x="655718" y="163195"/>
                  </a:lnTo>
                  <a:lnTo>
                    <a:pt x="699200" y="163195"/>
                  </a:lnTo>
                  <a:lnTo>
                    <a:pt x="706933" y="150039"/>
                  </a:lnTo>
                  <a:lnTo>
                    <a:pt x="711382" y="123482"/>
                  </a:lnTo>
                  <a:lnTo>
                    <a:pt x="707524" y="99164"/>
                  </a:lnTo>
                  <a:lnTo>
                    <a:pt x="701387" y="88519"/>
                  </a:lnTo>
                  <a:close/>
                </a:path>
                <a:path w="1179830" h="234950">
                  <a:moveTo>
                    <a:pt x="660214" y="64617"/>
                  </a:moveTo>
                  <a:lnTo>
                    <a:pt x="648535" y="65825"/>
                  </a:lnTo>
                  <a:lnTo>
                    <a:pt x="637618" y="68775"/>
                  </a:lnTo>
                  <a:lnTo>
                    <a:pt x="637753" y="68775"/>
                  </a:lnTo>
                  <a:lnTo>
                    <a:pt x="630044" y="71989"/>
                  </a:lnTo>
                  <a:lnTo>
                    <a:pt x="626102" y="74612"/>
                  </a:lnTo>
                  <a:lnTo>
                    <a:pt x="688613" y="74612"/>
                  </a:lnTo>
                  <a:lnTo>
                    <a:pt x="680618" y="68775"/>
                  </a:lnTo>
                  <a:lnTo>
                    <a:pt x="660214" y="64617"/>
                  </a:lnTo>
                  <a:close/>
                </a:path>
                <a:path w="1179830" h="234950">
                  <a:moveTo>
                    <a:pt x="783455" y="57340"/>
                  </a:moveTo>
                  <a:lnTo>
                    <a:pt x="761621" y="61876"/>
                  </a:lnTo>
                  <a:lnTo>
                    <a:pt x="743020" y="74914"/>
                  </a:lnTo>
                  <a:lnTo>
                    <a:pt x="730079" y="95595"/>
                  </a:lnTo>
                  <a:lnTo>
                    <a:pt x="725225" y="123063"/>
                  </a:lnTo>
                  <a:lnTo>
                    <a:pt x="730079" y="150372"/>
                  </a:lnTo>
                  <a:lnTo>
                    <a:pt x="743020" y="170915"/>
                  </a:lnTo>
                  <a:lnTo>
                    <a:pt x="761621" y="183854"/>
                  </a:lnTo>
                  <a:lnTo>
                    <a:pt x="783455" y="188353"/>
                  </a:lnTo>
                  <a:lnTo>
                    <a:pt x="805291" y="183854"/>
                  </a:lnTo>
                  <a:lnTo>
                    <a:pt x="823896" y="170915"/>
                  </a:lnTo>
                  <a:lnTo>
                    <a:pt x="828761" y="163195"/>
                  </a:lnTo>
                  <a:lnTo>
                    <a:pt x="783455" y="163195"/>
                  </a:lnTo>
                  <a:lnTo>
                    <a:pt x="771322" y="160476"/>
                  </a:lnTo>
                  <a:lnTo>
                    <a:pt x="762127" y="152601"/>
                  </a:lnTo>
                  <a:lnTo>
                    <a:pt x="756296" y="139990"/>
                  </a:lnTo>
                  <a:lnTo>
                    <a:pt x="754258" y="123063"/>
                  </a:lnTo>
                  <a:lnTo>
                    <a:pt x="756300" y="106096"/>
                  </a:lnTo>
                  <a:lnTo>
                    <a:pt x="762135" y="93411"/>
                  </a:lnTo>
                  <a:lnTo>
                    <a:pt x="771333" y="85465"/>
                  </a:lnTo>
                  <a:lnTo>
                    <a:pt x="783455" y="82715"/>
                  </a:lnTo>
                  <a:lnTo>
                    <a:pt x="828780" y="82715"/>
                  </a:lnTo>
                  <a:lnTo>
                    <a:pt x="823896" y="74914"/>
                  </a:lnTo>
                  <a:lnTo>
                    <a:pt x="805291" y="61876"/>
                  </a:lnTo>
                  <a:lnTo>
                    <a:pt x="783455" y="57340"/>
                  </a:lnTo>
                  <a:close/>
                </a:path>
                <a:path w="1179830" h="234950">
                  <a:moveTo>
                    <a:pt x="828780" y="82715"/>
                  </a:moveTo>
                  <a:lnTo>
                    <a:pt x="783455" y="82715"/>
                  </a:lnTo>
                  <a:lnTo>
                    <a:pt x="795619" y="85465"/>
                  </a:lnTo>
                  <a:lnTo>
                    <a:pt x="804885" y="93411"/>
                  </a:lnTo>
                  <a:lnTo>
                    <a:pt x="810785" y="106096"/>
                  </a:lnTo>
                  <a:lnTo>
                    <a:pt x="812855" y="123063"/>
                  </a:lnTo>
                  <a:lnTo>
                    <a:pt x="810785" y="139990"/>
                  </a:lnTo>
                  <a:lnTo>
                    <a:pt x="804885" y="152601"/>
                  </a:lnTo>
                  <a:lnTo>
                    <a:pt x="795619" y="160476"/>
                  </a:lnTo>
                  <a:lnTo>
                    <a:pt x="783455" y="163195"/>
                  </a:lnTo>
                  <a:lnTo>
                    <a:pt x="828761" y="163195"/>
                  </a:lnTo>
                  <a:lnTo>
                    <a:pt x="836842" y="150372"/>
                  </a:lnTo>
                  <a:lnTo>
                    <a:pt x="841697" y="123063"/>
                  </a:lnTo>
                  <a:lnTo>
                    <a:pt x="836842" y="95595"/>
                  </a:lnTo>
                  <a:lnTo>
                    <a:pt x="828780" y="82715"/>
                  </a:lnTo>
                  <a:close/>
                </a:path>
                <a:path w="1179830" h="234950">
                  <a:moveTo>
                    <a:pt x="913503" y="85077"/>
                  </a:moveTo>
                  <a:lnTo>
                    <a:pt x="885080" y="85077"/>
                  </a:lnTo>
                  <a:lnTo>
                    <a:pt x="885080" y="185585"/>
                  </a:lnTo>
                  <a:lnTo>
                    <a:pt x="913503" y="185585"/>
                  </a:lnTo>
                  <a:lnTo>
                    <a:pt x="913503" y="85077"/>
                  </a:lnTo>
                  <a:close/>
                </a:path>
                <a:path w="1179830" h="234950">
                  <a:moveTo>
                    <a:pt x="952733" y="60325"/>
                  </a:moveTo>
                  <a:lnTo>
                    <a:pt x="846104" y="60325"/>
                  </a:lnTo>
                  <a:lnTo>
                    <a:pt x="846104" y="85077"/>
                  </a:lnTo>
                  <a:lnTo>
                    <a:pt x="952733" y="85077"/>
                  </a:lnTo>
                  <a:lnTo>
                    <a:pt x="952733" y="60325"/>
                  </a:lnTo>
                  <a:close/>
                </a:path>
                <a:path w="1179830" h="234950">
                  <a:moveTo>
                    <a:pt x="998377" y="60325"/>
                  </a:moveTo>
                  <a:lnTo>
                    <a:pt x="969764" y="60325"/>
                  </a:lnTo>
                  <a:lnTo>
                    <a:pt x="969764" y="185585"/>
                  </a:lnTo>
                  <a:lnTo>
                    <a:pt x="998377" y="185585"/>
                  </a:lnTo>
                  <a:lnTo>
                    <a:pt x="998377" y="133057"/>
                  </a:lnTo>
                  <a:lnTo>
                    <a:pt x="1044662" y="133057"/>
                  </a:lnTo>
                  <a:lnTo>
                    <a:pt x="1036007" y="119659"/>
                  </a:lnTo>
                  <a:lnTo>
                    <a:pt x="1040893" y="108305"/>
                  </a:lnTo>
                  <a:lnTo>
                    <a:pt x="998377" y="108305"/>
                  </a:lnTo>
                  <a:lnTo>
                    <a:pt x="998377" y="60325"/>
                  </a:lnTo>
                  <a:close/>
                </a:path>
                <a:path w="1179830" h="234950">
                  <a:moveTo>
                    <a:pt x="1044662" y="133057"/>
                  </a:moveTo>
                  <a:lnTo>
                    <a:pt x="1014189" y="133057"/>
                  </a:lnTo>
                  <a:lnTo>
                    <a:pt x="1046726" y="185585"/>
                  </a:lnTo>
                  <a:lnTo>
                    <a:pt x="1078590" y="185585"/>
                  </a:lnTo>
                  <a:lnTo>
                    <a:pt x="1044662" y="133057"/>
                  </a:lnTo>
                  <a:close/>
                </a:path>
                <a:path w="1179830" h="234950">
                  <a:moveTo>
                    <a:pt x="1061166" y="57340"/>
                  </a:moveTo>
                  <a:lnTo>
                    <a:pt x="1058181" y="57340"/>
                  </a:lnTo>
                  <a:lnTo>
                    <a:pt x="1048468" y="58463"/>
                  </a:lnTo>
                  <a:lnTo>
                    <a:pt x="1039569" y="62628"/>
                  </a:lnTo>
                  <a:lnTo>
                    <a:pt x="1031357" y="71029"/>
                  </a:lnTo>
                  <a:lnTo>
                    <a:pt x="1023701" y="84861"/>
                  </a:lnTo>
                  <a:lnTo>
                    <a:pt x="1013350" y="108305"/>
                  </a:lnTo>
                  <a:lnTo>
                    <a:pt x="1040893" y="108305"/>
                  </a:lnTo>
                  <a:lnTo>
                    <a:pt x="1045151" y="98412"/>
                  </a:lnTo>
                  <a:lnTo>
                    <a:pt x="1050231" y="86169"/>
                  </a:lnTo>
                  <a:lnTo>
                    <a:pt x="1052303" y="85331"/>
                  </a:lnTo>
                  <a:lnTo>
                    <a:pt x="1065447" y="85331"/>
                  </a:lnTo>
                  <a:lnTo>
                    <a:pt x="1070119" y="60540"/>
                  </a:lnTo>
                  <a:lnTo>
                    <a:pt x="1064722" y="57912"/>
                  </a:lnTo>
                  <a:lnTo>
                    <a:pt x="1061166" y="57340"/>
                  </a:lnTo>
                  <a:close/>
                </a:path>
                <a:path w="1179830" h="234950">
                  <a:moveTo>
                    <a:pt x="1065447" y="85331"/>
                  </a:moveTo>
                  <a:lnTo>
                    <a:pt x="1059121" y="85331"/>
                  </a:lnTo>
                  <a:lnTo>
                    <a:pt x="1065090" y="87223"/>
                  </a:lnTo>
                  <a:lnTo>
                    <a:pt x="1065447" y="85331"/>
                  </a:lnTo>
                  <a:close/>
                </a:path>
                <a:path w="1179830" h="234950">
                  <a:moveTo>
                    <a:pt x="1173567" y="82511"/>
                  </a:moveTo>
                  <a:lnTo>
                    <a:pt x="1131295" y="82511"/>
                  </a:lnTo>
                  <a:lnTo>
                    <a:pt x="1141061" y="84331"/>
                  </a:lnTo>
                  <a:lnTo>
                    <a:pt x="1147043" y="89109"/>
                  </a:lnTo>
                  <a:lnTo>
                    <a:pt x="1150044" y="95820"/>
                  </a:lnTo>
                  <a:lnTo>
                    <a:pt x="1150866" y="103441"/>
                  </a:lnTo>
                  <a:lnTo>
                    <a:pt x="1120090" y="109149"/>
                  </a:lnTo>
                  <a:lnTo>
                    <a:pt x="1097740" y="118692"/>
                  </a:lnTo>
                  <a:lnTo>
                    <a:pt x="1084113" y="132471"/>
                  </a:lnTo>
                  <a:lnTo>
                    <a:pt x="1079505" y="150888"/>
                  </a:lnTo>
                  <a:lnTo>
                    <a:pt x="1082516" y="166504"/>
                  </a:lnTo>
                  <a:lnTo>
                    <a:pt x="1090725" y="178298"/>
                  </a:lnTo>
                  <a:lnTo>
                    <a:pt x="1102897" y="185753"/>
                  </a:lnTo>
                  <a:lnTo>
                    <a:pt x="1117795" y="188353"/>
                  </a:lnTo>
                  <a:lnTo>
                    <a:pt x="1129182" y="186887"/>
                  </a:lnTo>
                  <a:lnTo>
                    <a:pt x="1156365" y="167944"/>
                  </a:lnTo>
                  <a:lnTo>
                    <a:pt x="1179225" y="167944"/>
                  </a:lnTo>
                  <a:lnTo>
                    <a:pt x="1179225" y="163614"/>
                  </a:lnTo>
                  <a:lnTo>
                    <a:pt x="1112982" y="163614"/>
                  </a:lnTo>
                  <a:lnTo>
                    <a:pt x="1107276" y="160389"/>
                  </a:lnTo>
                  <a:lnTo>
                    <a:pt x="1130074" y="129059"/>
                  </a:lnTo>
                  <a:lnTo>
                    <a:pt x="1150866" y="125463"/>
                  </a:lnTo>
                  <a:lnTo>
                    <a:pt x="1179225" y="125463"/>
                  </a:lnTo>
                  <a:lnTo>
                    <a:pt x="1179173" y="109149"/>
                  </a:lnTo>
                  <a:lnTo>
                    <a:pt x="1176646" y="89109"/>
                  </a:lnTo>
                  <a:lnTo>
                    <a:pt x="1176590" y="88667"/>
                  </a:lnTo>
                  <a:lnTo>
                    <a:pt x="1173567" y="82511"/>
                  </a:lnTo>
                  <a:close/>
                </a:path>
                <a:path w="1179830" h="234950">
                  <a:moveTo>
                    <a:pt x="1179225" y="167944"/>
                  </a:moveTo>
                  <a:lnTo>
                    <a:pt x="1156365" y="167944"/>
                  </a:lnTo>
                  <a:lnTo>
                    <a:pt x="1156987" y="168948"/>
                  </a:lnTo>
                  <a:lnTo>
                    <a:pt x="1156207" y="169719"/>
                  </a:lnTo>
                  <a:lnTo>
                    <a:pt x="1154790" y="185585"/>
                  </a:lnTo>
                  <a:lnTo>
                    <a:pt x="1179225" y="185585"/>
                  </a:lnTo>
                  <a:lnTo>
                    <a:pt x="1179225" y="167944"/>
                  </a:lnTo>
                  <a:close/>
                </a:path>
                <a:path w="1179830" h="234950">
                  <a:moveTo>
                    <a:pt x="1156365" y="167944"/>
                  </a:moveTo>
                  <a:lnTo>
                    <a:pt x="1156275" y="168948"/>
                  </a:lnTo>
                  <a:lnTo>
                    <a:pt x="1156207" y="169719"/>
                  </a:lnTo>
                  <a:lnTo>
                    <a:pt x="1156987" y="168948"/>
                  </a:lnTo>
                  <a:lnTo>
                    <a:pt x="1156365" y="167944"/>
                  </a:lnTo>
                  <a:close/>
                </a:path>
                <a:path w="1179830" h="234950">
                  <a:moveTo>
                    <a:pt x="1179225" y="125463"/>
                  </a:moveTo>
                  <a:lnTo>
                    <a:pt x="1150866" y="125463"/>
                  </a:lnTo>
                  <a:lnTo>
                    <a:pt x="1150819" y="150888"/>
                  </a:lnTo>
                  <a:lnTo>
                    <a:pt x="1143974" y="156397"/>
                  </a:lnTo>
                  <a:lnTo>
                    <a:pt x="1137301" y="160389"/>
                  </a:lnTo>
                  <a:lnTo>
                    <a:pt x="1130529" y="162803"/>
                  </a:lnTo>
                  <a:lnTo>
                    <a:pt x="1123345" y="163614"/>
                  </a:lnTo>
                  <a:lnTo>
                    <a:pt x="1179225" y="163614"/>
                  </a:lnTo>
                  <a:lnTo>
                    <a:pt x="1179225" y="125463"/>
                  </a:lnTo>
                  <a:close/>
                </a:path>
                <a:path w="1179830" h="234950">
                  <a:moveTo>
                    <a:pt x="1134483" y="57340"/>
                  </a:moveTo>
                  <a:lnTo>
                    <a:pt x="1120040" y="58874"/>
                  </a:lnTo>
                  <a:lnTo>
                    <a:pt x="1106581" y="62944"/>
                  </a:lnTo>
                  <a:lnTo>
                    <a:pt x="1094189" y="68752"/>
                  </a:lnTo>
                  <a:lnTo>
                    <a:pt x="1082946" y="75501"/>
                  </a:lnTo>
                  <a:lnTo>
                    <a:pt x="1094770" y="96850"/>
                  </a:lnTo>
                  <a:lnTo>
                    <a:pt x="1104224" y="90923"/>
                  </a:lnTo>
                  <a:lnTo>
                    <a:pt x="1113252" y="86404"/>
                  </a:lnTo>
                  <a:lnTo>
                    <a:pt x="1122170" y="83523"/>
                  </a:lnTo>
                  <a:lnTo>
                    <a:pt x="1131295" y="82511"/>
                  </a:lnTo>
                  <a:lnTo>
                    <a:pt x="1173567" y="82511"/>
                  </a:lnTo>
                  <a:lnTo>
                    <a:pt x="1168470" y="72131"/>
                  </a:lnTo>
                  <a:lnTo>
                    <a:pt x="1154542" y="61255"/>
                  </a:lnTo>
                  <a:lnTo>
                    <a:pt x="1134483" y="57340"/>
                  </a:lnTo>
                  <a:close/>
                </a:path>
              </a:pathLst>
            </a:custGeom>
            <a:solidFill>
              <a:srgbClr val="EEEFF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720129" y="2801175"/>
            <a:ext cx="2550795" cy="973728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35000"/>
              </a:lnSpc>
              <a:spcBef>
                <a:spcPts val="90"/>
              </a:spcBef>
            </a:pP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технической документации и планов модификации контейнеров</a:t>
            </a:r>
            <a:endParaRPr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3657599" y="2314575"/>
            <a:ext cx="2914650" cy="1476375"/>
            <a:chOff x="3657599" y="2314575"/>
            <a:chExt cx="2914650" cy="1476375"/>
          </a:xfrm>
        </p:grpSpPr>
        <p:sp>
          <p:nvSpPr>
            <p:cNvPr id="12" name="object 12"/>
            <p:cNvSpPr/>
            <p:nvPr/>
          </p:nvSpPr>
          <p:spPr>
            <a:xfrm>
              <a:off x="3657599" y="2314575"/>
              <a:ext cx="2914650" cy="1476375"/>
            </a:xfrm>
            <a:custGeom>
              <a:avLst/>
              <a:gdLst/>
              <a:ahLst/>
              <a:cxnLst/>
              <a:rect l="l" t="t" r="r" b="b"/>
              <a:pathLst>
                <a:path w="2914650" h="1476375">
                  <a:moveTo>
                    <a:pt x="2792488" y="0"/>
                  </a:moveTo>
                  <a:lnTo>
                    <a:pt x="122161" y="0"/>
                  </a:lnTo>
                  <a:lnTo>
                    <a:pt x="110124" y="581"/>
                  </a:lnTo>
                  <a:lnTo>
                    <a:pt x="64513" y="14437"/>
                  </a:lnTo>
                  <a:lnTo>
                    <a:pt x="27677" y="44696"/>
                  </a:lnTo>
                  <a:lnTo>
                    <a:pt x="5229" y="86749"/>
                  </a:lnTo>
                  <a:lnTo>
                    <a:pt x="0" y="122161"/>
                  </a:lnTo>
                  <a:lnTo>
                    <a:pt x="0" y="1354213"/>
                  </a:lnTo>
                  <a:lnTo>
                    <a:pt x="9296" y="1400962"/>
                  </a:lnTo>
                  <a:lnTo>
                    <a:pt x="35775" y="1440586"/>
                  </a:lnTo>
                  <a:lnTo>
                    <a:pt x="75412" y="1467078"/>
                  </a:lnTo>
                  <a:lnTo>
                    <a:pt x="122161" y="1476374"/>
                  </a:lnTo>
                  <a:lnTo>
                    <a:pt x="2792488" y="1476374"/>
                  </a:lnTo>
                  <a:lnTo>
                    <a:pt x="2839237" y="1467078"/>
                  </a:lnTo>
                  <a:lnTo>
                    <a:pt x="2878873" y="1440586"/>
                  </a:lnTo>
                  <a:lnTo>
                    <a:pt x="2905353" y="1400962"/>
                  </a:lnTo>
                  <a:lnTo>
                    <a:pt x="2914649" y="1354213"/>
                  </a:lnTo>
                  <a:lnTo>
                    <a:pt x="2914649" y="122161"/>
                  </a:lnTo>
                  <a:lnTo>
                    <a:pt x="2905353" y="75412"/>
                  </a:lnTo>
                  <a:lnTo>
                    <a:pt x="2878873" y="35775"/>
                  </a:lnTo>
                  <a:lnTo>
                    <a:pt x="2839237" y="9296"/>
                  </a:lnTo>
                  <a:lnTo>
                    <a:pt x="2792488" y="0"/>
                  </a:lnTo>
                  <a:close/>
                </a:path>
              </a:pathLst>
            </a:custGeom>
            <a:solidFill>
              <a:srgbClr val="000000">
                <a:alpha val="748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657599" y="2314575"/>
              <a:ext cx="2914650" cy="1476375"/>
            </a:xfrm>
            <a:custGeom>
              <a:avLst/>
              <a:gdLst/>
              <a:ahLst/>
              <a:cxnLst/>
              <a:rect l="l" t="t" r="r" b="b"/>
              <a:pathLst>
                <a:path w="2914650" h="1476375">
                  <a:moveTo>
                    <a:pt x="2792488" y="0"/>
                  </a:moveTo>
                  <a:lnTo>
                    <a:pt x="122161" y="0"/>
                  </a:lnTo>
                  <a:lnTo>
                    <a:pt x="110124" y="581"/>
                  </a:lnTo>
                  <a:lnTo>
                    <a:pt x="64513" y="14437"/>
                  </a:lnTo>
                  <a:lnTo>
                    <a:pt x="27677" y="44696"/>
                  </a:lnTo>
                  <a:lnTo>
                    <a:pt x="5229" y="86749"/>
                  </a:lnTo>
                  <a:lnTo>
                    <a:pt x="0" y="122161"/>
                  </a:lnTo>
                  <a:lnTo>
                    <a:pt x="0" y="1354213"/>
                  </a:lnTo>
                  <a:lnTo>
                    <a:pt x="9296" y="1400962"/>
                  </a:lnTo>
                  <a:lnTo>
                    <a:pt x="35775" y="1440586"/>
                  </a:lnTo>
                  <a:lnTo>
                    <a:pt x="75412" y="1467078"/>
                  </a:lnTo>
                  <a:lnTo>
                    <a:pt x="122161" y="1476374"/>
                  </a:lnTo>
                  <a:lnTo>
                    <a:pt x="2792488" y="1476374"/>
                  </a:lnTo>
                  <a:lnTo>
                    <a:pt x="2839237" y="1467078"/>
                  </a:lnTo>
                  <a:lnTo>
                    <a:pt x="2878873" y="1440586"/>
                  </a:lnTo>
                  <a:lnTo>
                    <a:pt x="2905353" y="1400962"/>
                  </a:lnTo>
                  <a:lnTo>
                    <a:pt x="2914649" y="1354213"/>
                  </a:lnTo>
                  <a:lnTo>
                    <a:pt x="2914649" y="122161"/>
                  </a:lnTo>
                  <a:lnTo>
                    <a:pt x="2905353" y="75412"/>
                  </a:lnTo>
                  <a:lnTo>
                    <a:pt x="2878873" y="35775"/>
                  </a:lnTo>
                  <a:lnTo>
                    <a:pt x="2839237" y="9296"/>
                  </a:lnTo>
                  <a:lnTo>
                    <a:pt x="2792488" y="0"/>
                  </a:lnTo>
                  <a:close/>
                </a:path>
              </a:pathLst>
            </a:custGeom>
            <a:solidFill>
              <a:srgbClr val="FFFFFF">
                <a:alpha val="148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3828554" y="2526779"/>
              <a:ext cx="1370965" cy="218440"/>
            </a:xfrm>
            <a:custGeom>
              <a:avLst/>
              <a:gdLst/>
              <a:ahLst/>
              <a:cxnLst/>
              <a:rect l="l" t="t" r="r" b="b"/>
              <a:pathLst>
                <a:path w="1370964" h="218439">
                  <a:moveTo>
                    <a:pt x="71526" y="0"/>
                  </a:moveTo>
                  <a:lnTo>
                    <a:pt x="42867" y="5997"/>
                  </a:lnTo>
                  <a:lnTo>
                    <a:pt x="20223" y="23101"/>
                  </a:lnTo>
                  <a:lnTo>
                    <a:pt x="5348" y="49977"/>
                  </a:lnTo>
                  <a:lnTo>
                    <a:pt x="0" y="85293"/>
                  </a:lnTo>
                  <a:lnTo>
                    <a:pt x="5341" y="120713"/>
                  </a:lnTo>
                  <a:lnTo>
                    <a:pt x="20204" y="147931"/>
                  </a:lnTo>
                  <a:lnTo>
                    <a:pt x="42846" y="165397"/>
                  </a:lnTo>
                  <a:lnTo>
                    <a:pt x="71526" y="171564"/>
                  </a:lnTo>
                  <a:lnTo>
                    <a:pt x="100163" y="165397"/>
                  </a:lnTo>
                  <a:lnTo>
                    <a:pt x="122810" y="147931"/>
                  </a:lnTo>
                  <a:lnTo>
                    <a:pt x="124249" y="145300"/>
                  </a:lnTo>
                  <a:lnTo>
                    <a:pt x="71526" y="145300"/>
                  </a:lnTo>
                  <a:lnTo>
                    <a:pt x="53926" y="141228"/>
                  </a:lnTo>
                  <a:lnTo>
                    <a:pt x="40614" y="129441"/>
                  </a:lnTo>
                  <a:lnTo>
                    <a:pt x="32189" y="110582"/>
                  </a:lnTo>
                  <a:lnTo>
                    <a:pt x="29248" y="85293"/>
                  </a:lnTo>
                  <a:lnTo>
                    <a:pt x="32182" y="60151"/>
                  </a:lnTo>
                  <a:lnTo>
                    <a:pt x="40595" y="41629"/>
                  </a:lnTo>
                  <a:lnTo>
                    <a:pt x="53904" y="30180"/>
                  </a:lnTo>
                  <a:lnTo>
                    <a:pt x="71526" y="26263"/>
                  </a:lnTo>
                  <a:lnTo>
                    <a:pt x="124562" y="26263"/>
                  </a:lnTo>
                  <a:lnTo>
                    <a:pt x="122810" y="23101"/>
                  </a:lnTo>
                  <a:lnTo>
                    <a:pt x="100163" y="5997"/>
                  </a:lnTo>
                  <a:lnTo>
                    <a:pt x="71526" y="0"/>
                  </a:lnTo>
                  <a:close/>
                </a:path>
                <a:path w="1370964" h="218439">
                  <a:moveTo>
                    <a:pt x="124562" y="26263"/>
                  </a:moveTo>
                  <a:lnTo>
                    <a:pt x="71526" y="26263"/>
                  </a:lnTo>
                  <a:lnTo>
                    <a:pt x="89126" y="30180"/>
                  </a:lnTo>
                  <a:lnTo>
                    <a:pt x="102438" y="41629"/>
                  </a:lnTo>
                  <a:lnTo>
                    <a:pt x="110863" y="60151"/>
                  </a:lnTo>
                  <a:lnTo>
                    <a:pt x="113804" y="85293"/>
                  </a:lnTo>
                  <a:lnTo>
                    <a:pt x="110856" y="110582"/>
                  </a:lnTo>
                  <a:lnTo>
                    <a:pt x="102419" y="129441"/>
                  </a:lnTo>
                  <a:lnTo>
                    <a:pt x="89105" y="141228"/>
                  </a:lnTo>
                  <a:lnTo>
                    <a:pt x="71526" y="145300"/>
                  </a:lnTo>
                  <a:lnTo>
                    <a:pt x="124249" y="145300"/>
                  </a:lnTo>
                  <a:lnTo>
                    <a:pt x="137697" y="120713"/>
                  </a:lnTo>
                  <a:lnTo>
                    <a:pt x="143052" y="85293"/>
                  </a:lnTo>
                  <a:lnTo>
                    <a:pt x="137697" y="49977"/>
                  </a:lnTo>
                  <a:lnTo>
                    <a:pt x="124562" y="26263"/>
                  </a:lnTo>
                  <a:close/>
                </a:path>
                <a:path w="1370964" h="218439">
                  <a:moveTo>
                    <a:pt x="190677" y="43535"/>
                  </a:moveTo>
                  <a:lnTo>
                    <a:pt x="166293" y="43535"/>
                  </a:lnTo>
                  <a:lnTo>
                    <a:pt x="166293" y="217881"/>
                  </a:lnTo>
                  <a:lnTo>
                    <a:pt x="194919" y="217881"/>
                  </a:lnTo>
                  <a:lnTo>
                    <a:pt x="194806" y="170686"/>
                  </a:lnTo>
                  <a:lnTo>
                    <a:pt x="194731" y="168543"/>
                  </a:lnTo>
                  <a:lnTo>
                    <a:pt x="194637" y="165868"/>
                  </a:lnTo>
                  <a:lnTo>
                    <a:pt x="194551" y="163398"/>
                  </a:lnTo>
                  <a:lnTo>
                    <a:pt x="247173" y="163398"/>
                  </a:lnTo>
                  <a:lnTo>
                    <a:pt x="260088" y="153606"/>
                  </a:lnTo>
                  <a:lnTo>
                    <a:pt x="264385" y="146189"/>
                  </a:lnTo>
                  <a:lnTo>
                    <a:pt x="218719" y="146189"/>
                  </a:lnTo>
                  <a:lnTo>
                    <a:pt x="213146" y="145686"/>
                  </a:lnTo>
                  <a:lnTo>
                    <a:pt x="207171" y="144049"/>
                  </a:lnTo>
                  <a:lnTo>
                    <a:pt x="201020" y="141089"/>
                  </a:lnTo>
                  <a:lnTo>
                    <a:pt x="194919" y="136613"/>
                  </a:lnTo>
                  <a:lnTo>
                    <a:pt x="194919" y="79273"/>
                  </a:lnTo>
                  <a:lnTo>
                    <a:pt x="201775" y="73544"/>
                  </a:lnTo>
                  <a:lnTo>
                    <a:pt x="208416" y="69361"/>
                  </a:lnTo>
                  <a:lnTo>
                    <a:pt x="214900" y="66796"/>
                  </a:lnTo>
                  <a:lnTo>
                    <a:pt x="221284" y="65925"/>
                  </a:lnTo>
                  <a:lnTo>
                    <a:pt x="267377" y="65925"/>
                  </a:lnTo>
                  <a:lnTo>
                    <a:pt x="264974" y="61010"/>
                  </a:lnTo>
                  <a:lnTo>
                    <a:pt x="189153" y="61010"/>
                  </a:lnTo>
                  <a:lnTo>
                    <a:pt x="188734" y="60325"/>
                  </a:lnTo>
                  <a:lnTo>
                    <a:pt x="189262" y="59759"/>
                  </a:lnTo>
                  <a:lnTo>
                    <a:pt x="190677" y="43535"/>
                  </a:lnTo>
                  <a:close/>
                </a:path>
                <a:path w="1370964" h="218439">
                  <a:moveTo>
                    <a:pt x="247173" y="163398"/>
                  </a:moveTo>
                  <a:lnTo>
                    <a:pt x="194551" y="163398"/>
                  </a:lnTo>
                  <a:lnTo>
                    <a:pt x="198660" y="165868"/>
                  </a:lnTo>
                  <a:lnTo>
                    <a:pt x="205249" y="168543"/>
                  </a:lnTo>
                  <a:lnTo>
                    <a:pt x="213341" y="170686"/>
                  </a:lnTo>
                  <a:lnTo>
                    <a:pt x="221957" y="171564"/>
                  </a:lnTo>
                  <a:lnTo>
                    <a:pt x="242514" y="166931"/>
                  </a:lnTo>
                  <a:lnTo>
                    <a:pt x="247173" y="163398"/>
                  </a:lnTo>
                  <a:close/>
                </a:path>
                <a:path w="1370964" h="218439">
                  <a:moveTo>
                    <a:pt x="267377" y="65925"/>
                  </a:moveTo>
                  <a:lnTo>
                    <a:pt x="221284" y="65925"/>
                  </a:lnTo>
                  <a:lnTo>
                    <a:pt x="233643" y="68465"/>
                  </a:lnTo>
                  <a:lnTo>
                    <a:pt x="241814" y="75915"/>
                  </a:lnTo>
                  <a:lnTo>
                    <a:pt x="246327" y="88026"/>
                  </a:lnTo>
                  <a:lnTo>
                    <a:pt x="247695" y="104330"/>
                  </a:lnTo>
                  <a:lnTo>
                    <a:pt x="247713" y="104546"/>
                  </a:lnTo>
                  <a:lnTo>
                    <a:pt x="245603" y="122508"/>
                  </a:lnTo>
                  <a:lnTo>
                    <a:pt x="239669" y="135550"/>
                  </a:lnTo>
                  <a:lnTo>
                    <a:pt x="230509" y="143501"/>
                  </a:lnTo>
                  <a:lnTo>
                    <a:pt x="218719" y="146189"/>
                  </a:lnTo>
                  <a:lnTo>
                    <a:pt x="264385" y="146189"/>
                  </a:lnTo>
                  <a:lnTo>
                    <a:pt x="272344" y="132452"/>
                  </a:lnTo>
                  <a:lnTo>
                    <a:pt x="276913" y="104546"/>
                  </a:lnTo>
                  <a:lnTo>
                    <a:pt x="276948" y="104330"/>
                  </a:lnTo>
                  <a:lnTo>
                    <a:pt x="273657" y="79273"/>
                  </a:lnTo>
                  <a:lnTo>
                    <a:pt x="273567" y="78586"/>
                  </a:lnTo>
                  <a:lnTo>
                    <a:pt x="267377" y="65925"/>
                  </a:lnTo>
                  <a:close/>
                </a:path>
                <a:path w="1370964" h="218439">
                  <a:moveTo>
                    <a:pt x="189262" y="59759"/>
                  </a:moveTo>
                  <a:lnTo>
                    <a:pt x="188734" y="60325"/>
                  </a:lnTo>
                  <a:lnTo>
                    <a:pt x="189153" y="61010"/>
                  </a:lnTo>
                  <a:lnTo>
                    <a:pt x="189262" y="59759"/>
                  </a:lnTo>
                  <a:close/>
                </a:path>
                <a:path w="1370964" h="218439">
                  <a:moveTo>
                    <a:pt x="226250" y="40551"/>
                  </a:moveTo>
                  <a:lnTo>
                    <a:pt x="189262" y="59759"/>
                  </a:lnTo>
                  <a:lnTo>
                    <a:pt x="189153" y="61010"/>
                  </a:lnTo>
                  <a:lnTo>
                    <a:pt x="264974" y="61010"/>
                  </a:lnTo>
                  <a:lnTo>
                    <a:pt x="263705" y="58415"/>
                  </a:lnTo>
                  <a:lnTo>
                    <a:pt x="247791" y="45257"/>
                  </a:lnTo>
                  <a:lnTo>
                    <a:pt x="226250" y="40551"/>
                  </a:lnTo>
                  <a:close/>
                </a:path>
                <a:path w="1370964" h="218439">
                  <a:moveTo>
                    <a:pt x="380479" y="43535"/>
                  </a:moveTo>
                  <a:lnTo>
                    <a:pt x="299173" y="43535"/>
                  </a:lnTo>
                  <a:lnTo>
                    <a:pt x="299173" y="168795"/>
                  </a:lnTo>
                  <a:lnTo>
                    <a:pt x="327787" y="168795"/>
                  </a:lnTo>
                  <a:lnTo>
                    <a:pt x="327787" y="68287"/>
                  </a:lnTo>
                  <a:lnTo>
                    <a:pt x="380479" y="68287"/>
                  </a:lnTo>
                  <a:lnTo>
                    <a:pt x="380479" y="43535"/>
                  </a:lnTo>
                  <a:close/>
                </a:path>
                <a:path w="1370964" h="218439">
                  <a:moveTo>
                    <a:pt x="476399" y="65722"/>
                  </a:moveTo>
                  <a:lnTo>
                    <a:pt x="434124" y="65722"/>
                  </a:lnTo>
                  <a:lnTo>
                    <a:pt x="443895" y="67542"/>
                  </a:lnTo>
                  <a:lnTo>
                    <a:pt x="449876" y="72320"/>
                  </a:lnTo>
                  <a:lnTo>
                    <a:pt x="452874" y="79031"/>
                  </a:lnTo>
                  <a:lnTo>
                    <a:pt x="453694" y="86652"/>
                  </a:lnTo>
                  <a:lnTo>
                    <a:pt x="422924" y="92360"/>
                  </a:lnTo>
                  <a:lnTo>
                    <a:pt x="400573" y="101903"/>
                  </a:lnTo>
                  <a:lnTo>
                    <a:pt x="386943" y="115682"/>
                  </a:lnTo>
                  <a:lnTo>
                    <a:pt x="382333" y="134099"/>
                  </a:lnTo>
                  <a:lnTo>
                    <a:pt x="385344" y="149715"/>
                  </a:lnTo>
                  <a:lnTo>
                    <a:pt x="393553" y="161509"/>
                  </a:lnTo>
                  <a:lnTo>
                    <a:pt x="405725" y="168964"/>
                  </a:lnTo>
                  <a:lnTo>
                    <a:pt x="420624" y="171564"/>
                  </a:lnTo>
                  <a:lnTo>
                    <a:pt x="432010" y="170098"/>
                  </a:lnTo>
                  <a:lnTo>
                    <a:pt x="442596" y="166038"/>
                  </a:lnTo>
                  <a:lnTo>
                    <a:pt x="451994" y="159889"/>
                  </a:lnTo>
                  <a:lnTo>
                    <a:pt x="459035" y="152930"/>
                  </a:lnTo>
                  <a:lnTo>
                    <a:pt x="459104" y="152158"/>
                  </a:lnTo>
                  <a:lnTo>
                    <a:pt x="459193" y="151155"/>
                  </a:lnTo>
                  <a:lnTo>
                    <a:pt x="482053" y="151155"/>
                  </a:lnTo>
                  <a:lnTo>
                    <a:pt x="482053" y="146824"/>
                  </a:lnTo>
                  <a:lnTo>
                    <a:pt x="415810" y="146824"/>
                  </a:lnTo>
                  <a:lnTo>
                    <a:pt x="410105" y="143600"/>
                  </a:lnTo>
                  <a:lnTo>
                    <a:pt x="432903" y="112269"/>
                  </a:lnTo>
                  <a:lnTo>
                    <a:pt x="453694" y="108673"/>
                  </a:lnTo>
                  <a:lnTo>
                    <a:pt x="482053" y="108673"/>
                  </a:lnTo>
                  <a:lnTo>
                    <a:pt x="482001" y="92360"/>
                  </a:lnTo>
                  <a:lnTo>
                    <a:pt x="479476" y="72320"/>
                  </a:lnTo>
                  <a:lnTo>
                    <a:pt x="479420" y="71878"/>
                  </a:lnTo>
                  <a:lnTo>
                    <a:pt x="476399" y="65722"/>
                  </a:lnTo>
                  <a:close/>
                </a:path>
                <a:path w="1370964" h="218439">
                  <a:moveTo>
                    <a:pt x="482053" y="151155"/>
                  </a:moveTo>
                  <a:lnTo>
                    <a:pt x="459193" y="151155"/>
                  </a:lnTo>
                  <a:lnTo>
                    <a:pt x="459816" y="152158"/>
                  </a:lnTo>
                  <a:lnTo>
                    <a:pt x="459035" y="152930"/>
                  </a:lnTo>
                  <a:lnTo>
                    <a:pt x="457619" y="168795"/>
                  </a:lnTo>
                  <a:lnTo>
                    <a:pt x="482053" y="168795"/>
                  </a:lnTo>
                  <a:lnTo>
                    <a:pt x="482053" y="151155"/>
                  </a:lnTo>
                  <a:close/>
                </a:path>
                <a:path w="1370964" h="218439">
                  <a:moveTo>
                    <a:pt x="459193" y="151155"/>
                  </a:moveTo>
                  <a:lnTo>
                    <a:pt x="459104" y="152158"/>
                  </a:lnTo>
                  <a:lnTo>
                    <a:pt x="459035" y="152930"/>
                  </a:lnTo>
                  <a:lnTo>
                    <a:pt x="459816" y="152158"/>
                  </a:lnTo>
                  <a:lnTo>
                    <a:pt x="459193" y="151155"/>
                  </a:lnTo>
                  <a:close/>
                </a:path>
                <a:path w="1370964" h="218439">
                  <a:moveTo>
                    <a:pt x="482053" y="108673"/>
                  </a:moveTo>
                  <a:lnTo>
                    <a:pt x="453694" y="108673"/>
                  </a:lnTo>
                  <a:lnTo>
                    <a:pt x="453647" y="134099"/>
                  </a:lnTo>
                  <a:lnTo>
                    <a:pt x="446803" y="139607"/>
                  </a:lnTo>
                  <a:lnTo>
                    <a:pt x="440129" y="143600"/>
                  </a:lnTo>
                  <a:lnTo>
                    <a:pt x="433358" y="146014"/>
                  </a:lnTo>
                  <a:lnTo>
                    <a:pt x="426173" y="146824"/>
                  </a:lnTo>
                  <a:lnTo>
                    <a:pt x="482053" y="146824"/>
                  </a:lnTo>
                  <a:lnTo>
                    <a:pt x="482053" y="108673"/>
                  </a:lnTo>
                  <a:close/>
                </a:path>
                <a:path w="1370964" h="218439">
                  <a:moveTo>
                    <a:pt x="437324" y="40551"/>
                  </a:moveTo>
                  <a:lnTo>
                    <a:pt x="422874" y="42085"/>
                  </a:lnTo>
                  <a:lnTo>
                    <a:pt x="409413" y="46154"/>
                  </a:lnTo>
                  <a:lnTo>
                    <a:pt x="397023" y="51963"/>
                  </a:lnTo>
                  <a:lnTo>
                    <a:pt x="385787" y="58712"/>
                  </a:lnTo>
                  <a:lnTo>
                    <a:pt x="397611" y="80060"/>
                  </a:lnTo>
                  <a:lnTo>
                    <a:pt x="407063" y="74134"/>
                  </a:lnTo>
                  <a:lnTo>
                    <a:pt x="416086" y="69615"/>
                  </a:lnTo>
                  <a:lnTo>
                    <a:pt x="425000" y="66734"/>
                  </a:lnTo>
                  <a:lnTo>
                    <a:pt x="434124" y="65722"/>
                  </a:lnTo>
                  <a:lnTo>
                    <a:pt x="476399" y="65722"/>
                  </a:lnTo>
                  <a:lnTo>
                    <a:pt x="471304" y="55341"/>
                  </a:lnTo>
                  <a:lnTo>
                    <a:pt x="457381" y="44465"/>
                  </a:lnTo>
                  <a:lnTo>
                    <a:pt x="437324" y="40551"/>
                  </a:lnTo>
                  <a:close/>
                </a:path>
                <a:path w="1370964" h="218439">
                  <a:moveTo>
                    <a:pt x="538670" y="43535"/>
                  </a:moveTo>
                  <a:lnTo>
                    <a:pt x="510057" y="43535"/>
                  </a:lnTo>
                  <a:lnTo>
                    <a:pt x="510057" y="168795"/>
                  </a:lnTo>
                  <a:lnTo>
                    <a:pt x="538670" y="168795"/>
                  </a:lnTo>
                  <a:lnTo>
                    <a:pt x="538670" y="116941"/>
                  </a:lnTo>
                  <a:lnTo>
                    <a:pt x="614070" y="116941"/>
                  </a:lnTo>
                  <a:lnTo>
                    <a:pt x="614070" y="90881"/>
                  </a:lnTo>
                  <a:lnTo>
                    <a:pt x="538670" y="90881"/>
                  </a:lnTo>
                  <a:lnTo>
                    <a:pt x="538670" y="43535"/>
                  </a:lnTo>
                  <a:close/>
                </a:path>
                <a:path w="1370964" h="218439">
                  <a:moveTo>
                    <a:pt x="614070" y="116941"/>
                  </a:moveTo>
                  <a:lnTo>
                    <a:pt x="585711" y="116941"/>
                  </a:lnTo>
                  <a:lnTo>
                    <a:pt x="585711" y="168795"/>
                  </a:lnTo>
                  <a:lnTo>
                    <a:pt x="614070" y="168795"/>
                  </a:lnTo>
                  <a:lnTo>
                    <a:pt x="614070" y="116941"/>
                  </a:lnTo>
                  <a:close/>
                </a:path>
                <a:path w="1370964" h="218439">
                  <a:moveTo>
                    <a:pt x="614070" y="43535"/>
                  </a:moveTo>
                  <a:lnTo>
                    <a:pt x="585711" y="43535"/>
                  </a:lnTo>
                  <a:lnTo>
                    <a:pt x="585711" y="90881"/>
                  </a:lnTo>
                  <a:lnTo>
                    <a:pt x="614070" y="90881"/>
                  </a:lnTo>
                  <a:lnTo>
                    <a:pt x="614070" y="43535"/>
                  </a:lnTo>
                  <a:close/>
                </a:path>
                <a:path w="1370964" h="218439">
                  <a:moveTo>
                    <a:pt x="672795" y="43535"/>
                  </a:moveTo>
                  <a:lnTo>
                    <a:pt x="644855" y="43535"/>
                  </a:lnTo>
                  <a:lnTo>
                    <a:pt x="644855" y="168795"/>
                  </a:lnTo>
                  <a:lnTo>
                    <a:pt x="669912" y="168795"/>
                  </a:lnTo>
                  <a:lnTo>
                    <a:pt x="689853" y="138709"/>
                  </a:lnTo>
                  <a:lnTo>
                    <a:pt x="667296" y="138709"/>
                  </a:lnTo>
                  <a:lnTo>
                    <a:pt x="666457" y="137985"/>
                  </a:lnTo>
                  <a:lnTo>
                    <a:pt x="668473" y="131632"/>
                  </a:lnTo>
                  <a:lnTo>
                    <a:pt x="669829" y="128769"/>
                  </a:lnTo>
                  <a:lnTo>
                    <a:pt x="670030" y="127979"/>
                  </a:lnTo>
                  <a:lnTo>
                    <a:pt x="671712" y="117068"/>
                  </a:lnTo>
                  <a:lnTo>
                    <a:pt x="672561" y="106462"/>
                  </a:lnTo>
                  <a:lnTo>
                    <a:pt x="672712" y="100101"/>
                  </a:lnTo>
                  <a:lnTo>
                    <a:pt x="672795" y="43535"/>
                  </a:lnTo>
                  <a:close/>
                </a:path>
                <a:path w="1370964" h="218439">
                  <a:moveTo>
                    <a:pt x="749554" y="73621"/>
                  </a:moveTo>
                  <a:lnTo>
                    <a:pt x="727100" y="73621"/>
                  </a:lnTo>
                  <a:lnTo>
                    <a:pt x="728154" y="74510"/>
                  </a:lnTo>
                  <a:lnTo>
                    <a:pt x="726014" y="80768"/>
                  </a:lnTo>
                  <a:lnTo>
                    <a:pt x="721563" y="168795"/>
                  </a:lnTo>
                  <a:lnTo>
                    <a:pt x="749554" y="168795"/>
                  </a:lnTo>
                  <a:lnTo>
                    <a:pt x="749554" y="73621"/>
                  </a:lnTo>
                  <a:close/>
                </a:path>
                <a:path w="1370964" h="218439">
                  <a:moveTo>
                    <a:pt x="669829" y="128769"/>
                  </a:moveTo>
                  <a:lnTo>
                    <a:pt x="668473" y="131632"/>
                  </a:lnTo>
                  <a:lnTo>
                    <a:pt x="666457" y="137985"/>
                  </a:lnTo>
                  <a:lnTo>
                    <a:pt x="667296" y="138709"/>
                  </a:lnTo>
                  <a:lnTo>
                    <a:pt x="669829" y="128769"/>
                  </a:lnTo>
                  <a:close/>
                </a:path>
                <a:path w="1370964" h="218439">
                  <a:moveTo>
                    <a:pt x="749554" y="43535"/>
                  </a:moveTo>
                  <a:lnTo>
                    <a:pt x="724484" y="43535"/>
                  </a:lnTo>
                  <a:lnTo>
                    <a:pt x="678967" y="112242"/>
                  </a:lnTo>
                  <a:lnTo>
                    <a:pt x="675423" y="118174"/>
                  </a:lnTo>
                  <a:lnTo>
                    <a:pt x="671693" y="124833"/>
                  </a:lnTo>
                  <a:lnTo>
                    <a:pt x="669829" y="128769"/>
                  </a:lnTo>
                  <a:lnTo>
                    <a:pt x="667296" y="138709"/>
                  </a:lnTo>
                  <a:lnTo>
                    <a:pt x="689853" y="138709"/>
                  </a:lnTo>
                  <a:lnTo>
                    <a:pt x="715441" y="100101"/>
                  </a:lnTo>
                  <a:lnTo>
                    <a:pt x="727100" y="73621"/>
                  </a:lnTo>
                  <a:lnTo>
                    <a:pt x="749554" y="73621"/>
                  </a:lnTo>
                  <a:lnTo>
                    <a:pt x="749554" y="43535"/>
                  </a:lnTo>
                  <a:close/>
                </a:path>
                <a:path w="1370964" h="218439">
                  <a:moveTo>
                    <a:pt x="727100" y="73621"/>
                  </a:moveTo>
                  <a:lnTo>
                    <a:pt x="724429" y="84027"/>
                  </a:lnTo>
                  <a:lnTo>
                    <a:pt x="726014" y="80768"/>
                  </a:lnTo>
                  <a:lnTo>
                    <a:pt x="728154" y="74510"/>
                  </a:lnTo>
                  <a:lnTo>
                    <a:pt x="727100" y="73621"/>
                  </a:lnTo>
                  <a:close/>
                </a:path>
                <a:path w="1370964" h="218439">
                  <a:moveTo>
                    <a:pt x="781240" y="133375"/>
                  </a:moveTo>
                  <a:lnTo>
                    <a:pt x="767626" y="153466"/>
                  </a:lnTo>
                  <a:lnTo>
                    <a:pt x="780525" y="162252"/>
                  </a:lnTo>
                  <a:lnTo>
                    <a:pt x="792970" y="167811"/>
                  </a:lnTo>
                  <a:lnTo>
                    <a:pt x="805275" y="170722"/>
                  </a:lnTo>
                  <a:lnTo>
                    <a:pt x="817753" y="171564"/>
                  </a:lnTo>
                  <a:lnTo>
                    <a:pt x="836763" y="168809"/>
                  </a:lnTo>
                  <a:lnTo>
                    <a:pt x="853128" y="160940"/>
                  </a:lnTo>
                  <a:lnTo>
                    <a:pt x="864598" y="148547"/>
                  </a:lnTo>
                  <a:lnTo>
                    <a:pt x="865000" y="147027"/>
                  </a:lnTo>
                  <a:lnTo>
                    <a:pt x="816025" y="147027"/>
                  </a:lnTo>
                  <a:lnTo>
                    <a:pt x="807759" y="146446"/>
                  </a:lnTo>
                  <a:lnTo>
                    <a:pt x="799476" y="144340"/>
                  </a:lnTo>
                  <a:lnTo>
                    <a:pt x="790770" y="140164"/>
                  </a:lnTo>
                  <a:lnTo>
                    <a:pt x="781240" y="133375"/>
                  </a:lnTo>
                  <a:close/>
                </a:path>
                <a:path w="1370964" h="218439">
                  <a:moveTo>
                    <a:pt x="861079" y="65087"/>
                  </a:moveTo>
                  <a:lnTo>
                    <a:pt x="829322" y="65087"/>
                  </a:lnTo>
                  <a:lnTo>
                    <a:pt x="836015" y="69126"/>
                  </a:lnTo>
                  <a:lnTo>
                    <a:pt x="836015" y="78435"/>
                  </a:lnTo>
                  <a:lnTo>
                    <a:pt x="834767" y="84480"/>
                  </a:lnTo>
                  <a:lnTo>
                    <a:pt x="830732" y="88853"/>
                  </a:lnTo>
                  <a:lnTo>
                    <a:pt x="823478" y="91510"/>
                  </a:lnTo>
                  <a:lnTo>
                    <a:pt x="812571" y="92405"/>
                  </a:lnTo>
                  <a:lnTo>
                    <a:pt x="794626" y="92405"/>
                  </a:lnTo>
                  <a:lnTo>
                    <a:pt x="794626" y="115214"/>
                  </a:lnTo>
                  <a:lnTo>
                    <a:pt x="815200" y="115214"/>
                  </a:lnTo>
                  <a:lnTo>
                    <a:pt x="826725" y="116108"/>
                  </a:lnTo>
                  <a:lnTo>
                    <a:pt x="834585" y="118872"/>
                  </a:lnTo>
                  <a:lnTo>
                    <a:pt x="839080" y="123626"/>
                  </a:lnTo>
                  <a:lnTo>
                    <a:pt x="840511" y="130492"/>
                  </a:lnTo>
                  <a:lnTo>
                    <a:pt x="838767" y="137533"/>
                  </a:lnTo>
                  <a:lnTo>
                    <a:pt x="833821" y="142722"/>
                  </a:lnTo>
                  <a:lnTo>
                    <a:pt x="826098" y="145930"/>
                  </a:lnTo>
                  <a:lnTo>
                    <a:pt x="816025" y="147027"/>
                  </a:lnTo>
                  <a:lnTo>
                    <a:pt x="865000" y="147027"/>
                  </a:lnTo>
                  <a:lnTo>
                    <a:pt x="868921" y="132219"/>
                  </a:lnTo>
                  <a:lnTo>
                    <a:pt x="866678" y="119750"/>
                  </a:lnTo>
                  <a:lnTo>
                    <a:pt x="860664" y="110418"/>
                  </a:lnTo>
                  <a:lnTo>
                    <a:pt x="851953" y="104532"/>
                  </a:lnTo>
                  <a:lnTo>
                    <a:pt x="846911" y="103492"/>
                  </a:lnTo>
                  <a:lnTo>
                    <a:pt x="841819" y="103492"/>
                  </a:lnTo>
                  <a:lnTo>
                    <a:pt x="841695" y="102825"/>
                  </a:lnTo>
                  <a:lnTo>
                    <a:pt x="841616" y="102400"/>
                  </a:lnTo>
                  <a:lnTo>
                    <a:pt x="844858" y="102400"/>
                  </a:lnTo>
                  <a:lnTo>
                    <a:pt x="851064" y="100170"/>
                  </a:lnTo>
                  <a:lnTo>
                    <a:pt x="858031" y="93983"/>
                  </a:lnTo>
                  <a:lnTo>
                    <a:pt x="862425" y="85800"/>
                  </a:lnTo>
                  <a:lnTo>
                    <a:pt x="863955" y="76492"/>
                  </a:lnTo>
                  <a:lnTo>
                    <a:pt x="861079" y="65087"/>
                  </a:lnTo>
                  <a:close/>
                </a:path>
                <a:path w="1370964" h="218439">
                  <a:moveTo>
                    <a:pt x="841616" y="102400"/>
                  </a:moveTo>
                  <a:lnTo>
                    <a:pt x="841695" y="102825"/>
                  </a:lnTo>
                  <a:lnTo>
                    <a:pt x="841819" y="103492"/>
                  </a:lnTo>
                  <a:lnTo>
                    <a:pt x="843676" y="102825"/>
                  </a:lnTo>
                  <a:lnTo>
                    <a:pt x="841616" y="102400"/>
                  </a:lnTo>
                  <a:close/>
                </a:path>
                <a:path w="1370964" h="218439">
                  <a:moveTo>
                    <a:pt x="843676" y="102825"/>
                  </a:moveTo>
                  <a:lnTo>
                    <a:pt x="841819" y="103492"/>
                  </a:lnTo>
                  <a:lnTo>
                    <a:pt x="846911" y="103492"/>
                  </a:lnTo>
                  <a:lnTo>
                    <a:pt x="843676" y="102825"/>
                  </a:lnTo>
                  <a:close/>
                </a:path>
                <a:path w="1370964" h="218439">
                  <a:moveTo>
                    <a:pt x="844858" y="102400"/>
                  </a:moveTo>
                  <a:lnTo>
                    <a:pt x="841616" y="102400"/>
                  </a:lnTo>
                  <a:lnTo>
                    <a:pt x="843676" y="102825"/>
                  </a:lnTo>
                  <a:lnTo>
                    <a:pt x="844858" y="102400"/>
                  </a:lnTo>
                  <a:close/>
                </a:path>
                <a:path w="1370964" h="218439">
                  <a:moveTo>
                    <a:pt x="817333" y="40551"/>
                  </a:moveTo>
                  <a:lnTo>
                    <a:pt x="804608" y="41572"/>
                  </a:lnTo>
                  <a:lnTo>
                    <a:pt x="792845" y="44635"/>
                  </a:lnTo>
                  <a:lnTo>
                    <a:pt x="781658" y="49739"/>
                  </a:lnTo>
                  <a:lnTo>
                    <a:pt x="770661" y="56883"/>
                  </a:lnTo>
                  <a:lnTo>
                    <a:pt x="783221" y="77279"/>
                  </a:lnTo>
                  <a:lnTo>
                    <a:pt x="792040" y="71532"/>
                  </a:lnTo>
                  <a:lnTo>
                    <a:pt x="799831" y="67768"/>
                  </a:lnTo>
                  <a:lnTo>
                    <a:pt x="807572" y="65711"/>
                  </a:lnTo>
                  <a:lnTo>
                    <a:pt x="816241" y="65087"/>
                  </a:lnTo>
                  <a:lnTo>
                    <a:pt x="861079" y="65087"/>
                  </a:lnTo>
                  <a:lnTo>
                    <a:pt x="859991" y="60771"/>
                  </a:lnTo>
                  <a:lnTo>
                    <a:pt x="849498" y="49539"/>
                  </a:lnTo>
                  <a:lnTo>
                    <a:pt x="834578" y="42798"/>
                  </a:lnTo>
                  <a:lnTo>
                    <a:pt x="817333" y="40551"/>
                  </a:lnTo>
                  <a:close/>
                </a:path>
                <a:path w="1370964" h="218439">
                  <a:moveTo>
                    <a:pt x="976395" y="65722"/>
                  </a:moveTo>
                  <a:lnTo>
                    <a:pt x="934123" y="65722"/>
                  </a:lnTo>
                  <a:lnTo>
                    <a:pt x="943889" y="67542"/>
                  </a:lnTo>
                  <a:lnTo>
                    <a:pt x="949871" y="72320"/>
                  </a:lnTo>
                  <a:lnTo>
                    <a:pt x="952871" y="79031"/>
                  </a:lnTo>
                  <a:lnTo>
                    <a:pt x="953693" y="86652"/>
                  </a:lnTo>
                  <a:lnTo>
                    <a:pt x="922915" y="92360"/>
                  </a:lnTo>
                  <a:lnTo>
                    <a:pt x="900561" y="101903"/>
                  </a:lnTo>
                  <a:lnTo>
                    <a:pt x="886930" y="115682"/>
                  </a:lnTo>
                  <a:lnTo>
                    <a:pt x="882319" y="134099"/>
                  </a:lnTo>
                  <a:lnTo>
                    <a:pt x="885331" y="149715"/>
                  </a:lnTo>
                  <a:lnTo>
                    <a:pt x="893541" y="161509"/>
                  </a:lnTo>
                  <a:lnTo>
                    <a:pt x="905717" y="168964"/>
                  </a:lnTo>
                  <a:lnTo>
                    <a:pt x="920623" y="171564"/>
                  </a:lnTo>
                  <a:lnTo>
                    <a:pt x="932009" y="170098"/>
                  </a:lnTo>
                  <a:lnTo>
                    <a:pt x="959180" y="151155"/>
                  </a:lnTo>
                  <a:lnTo>
                    <a:pt x="982052" y="151155"/>
                  </a:lnTo>
                  <a:lnTo>
                    <a:pt x="982052" y="146824"/>
                  </a:lnTo>
                  <a:lnTo>
                    <a:pt x="915809" y="146824"/>
                  </a:lnTo>
                  <a:lnTo>
                    <a:pt x="910104" y="143600"/>
                  </a:lnTo>
                  <a:lnTo>
                    <a:pt x="932902" y="112269"/>
                  </a:lnTo>
                  <a:lnTo>
                    <a:pt x="953693" y="108673"/>
                  </a:lnTo>
                  <a:lnTo>
                    <a:pt x="982052" y="108673"/>
                  </a:lnTo>
                  <a:lnTo>
                    <a:pt x="982000" y="92360"/>
                  </a:lnTo>
                  <a:lnTo>
                    <a:pt x="979473" y="72320"/>
                  </a:lnTo>
                  <a:lnTo>
                    <a:pt x="979417" y="71878"/>
                  </a:lnTo>
                  <a:lnTo>
                    <a:pt x="976395" y="65722"/>
                  </a:lnTo>
                  <a:close/>
                </a:path>
                <a:path w="1370964" h="218439">
                  <a:moveTo>
                    <a:pt x="982052" y="151155"/>
                  </a:moveTo>
                  <a:lnTo>
                    <a:pt x="959180" y="151155"/>
                  </a:lnTo>
                  <a:lnTo>
                    <a:pt x="959815" y="152158"/>
                  </a:lnTo>
                  <a:lnTo>
                    <a:pt x="959021" y="152942"/>
                  </a:lnTo>
                  <a:lnTo>
                    <a:pt x="957618" y="168795"/>
                  </a:lnTo>
                  <a:lnTo>
                    <a:pt x="982052" y="168795"/>
                  </a:lnTo>
                  <a:lnTo>
                    <a:pt x="982052" y="151155"/>
                  </a:lnTo>
                  <a:close/>
                </a:path>
                <a:path w="1370964" h="218439">
                  <a:moveTo>
                    <a:pt x="959180" y="151155"/>
                  </a:moveTo>
                  <a:lnTo>
                    <a:pt x="959091" y="152158"/>
                  </a:lnTo>
                  <a:lnTo>
                    <a:pt x="959021" y="152942"/>
                  </a:lnTo>
                  <a:lnTo>
                    <a:pt x="959815" y="152158"/>
                  </a:lnTo>
                  <a:lnTo>
                    <a:pt x="959180" y="151155"/>
                  </a:lnTo>
                  <a:close/>
                </a:path>
                <a:path w="1370964" h="218439">
                  <a:moveTo>
                    <a:pt x="982052" y="108673"/>
                  </a:moveTo>
                  <a:lnTo>
                    <a:pt x="953693" y="108673"/>
                  </a:lnTo>
                  <a:lnTo>
                    <a:pt x="953646" y="134099"/>
                  </a:lnTo>
                  <a:lnTo>
                    <a:pt x="946802" y="139607"/>
                  </a:lnTo>
                  <a:lnTo>
                    <a:pt x="940128" y="143600"/>
                  </a:lnTo>
                  <a:lnTo>
                    <a:pt x="933357" y="146014"/>
                  </a:lnTo>
                  <a:lnTo>
                    <a:pt x="926172" y="146824"/>
                  </a:lnTo>
                  <a:lnTo>
                    <a:pt x="982052" y="146824"/>
                  </a:lnTo>
                  <a:lnTo>
                    <a:pt x="982052" y="108673"/>
                  </a:lnTo>
                  <a:close/>
                </a:path>
                <a:path w="1370964" h="218439">
                  <a:moveTo>
                    <a:pt x="937310" y="40551"/>
                  </a:moveTo>
                  <a:lnTo>
                    <a:pt x="922866" y="42085"/>
                  </a:lnTo>
                  <a:lnTo>
                    <a:pt x="909404" y="46154"/>
                  </a:lnTo>
                  <a:lnTo>
                    <a:pt x="897011" y="51963"/>
                  </a:lnTo>
                  <a:lnTo>
                    <a:pt x="885774" y="58712"/>
                  </a:lnTo>
                  <a:lnTo>
                    <a:pt x="897597" y="80060"/>
                  </a:lnTo>
                  <a:lnTo>
                    <a:pt x="907050" y="74134"/>
                  </a:lnTo>
                  <a:lnTo>
                    <a:pt x="916074" y="69615"/>
                  </a:lnTo>
                  <a:lnTo>
                    <a:pt x="924992" y="66734"/>
                  </a:lnTo>
                  <a:lnTo>
                    <a:pt x="934123" y="65722"/>
                  </a:lnTo>
                  <a:lnTo>
                    <a:pt x="976395" y="65722"/>
                  </a:lnTo>
                  <a:lnTo>
                    <a:pt x="971297" y="55341"/>
                  </a:lnTo>
                  <a:lnTo>
                    <a:pt x="957369" y="44465"/>
                  </a:lnTo>
                  <a:lnTo>
                    <a:pt x="937310" y="40551"/>
                  </a:lnTo>
                  <a:close/>
                </a:path>
                <a:path w="1370964" h="218439">
                  <a:moveTo>
                    <a:pt x="1038656" y="43535"/>
                  </a:moveTo>
                  <a:lnTo>
                    <a:pt x="1010043" y="43535"/>
                  </a:lnTo>
                  <a:lnTo>
                    <a:pt x="1010043" y="168795"/>
                  </a:lnTo>
                  <a:lnTo>
                    <a:pt x="1099616" y="168795"/>
                  </a:lnTo>
                  <a:lnTo>
                    <a:pt x="1099616" y="209918"/>
                  </a:lnTo>
                  <a:lnTo>
                    <a:pt x="1124991" y="209918"/>
                  </a:lnTo>
                  <a:lnTo>
                    <a:pt x="1127137" y="160794"/>
                  </a:lnTo>
                  <a:lnTo>
                    <a:pt x="1127137" y="144043"/>
                  </a:lnTo>
                  <a:lnTo>
                    <a:pt x="1038656" y="144043"/>
                  </a:lnTo>
                  <a:lnTo>
                    <a:pt x="1038656" y="43535"/>
                  </a:lnTo>
                  <a:close/>
                </a:path>
                <a:path w="1370964" h="218439">
                  <a:moveTo>
                    <a:pt x="1110246" y="43535"/>
                  </a:moveTo>
                  <a:lnTo>
                    <a:pt x="1081836" y="43535"/>
                  </a:lnTo>
                  <a:lnTo>
                    <a:pt x="1081836" y="144043"/>
                  </a:lnTo>
                  <a:lnTo>
                    <a:pt x="1110246" y="144043"/>
                  </a:lnTo>
                  <a:lnTo>
                    <a:pt x="1110246" y="43535"/>
                  </a:lnTo>
                  <a:close/>
                </a:path>
                <a:path w="1370964" h="218439">
                  <a:moveTo>
                    <a:pt x="1170647" y="43535"/>
                  </a:moveTo>
                  <a:lnTo>
                    <a:pt x="1142707" y="43535"/>
                  </a:lnTo>
                  <a:lnTo>
                    <a:pt x="1142707" y="168795"/>
                  </a:lnTo>
                  <a:lnTo>
                    <a:pt x="1167765" y="168795"/>
                  </a:lnTo>
                  <a:lnTo>
                    <a:pt x="1187700" y="138709"/>
                  </a:lnTo>
                  <a:lnTo>
                    <a:pt x="1165148" y="138709"/>
                  </a:lnTo>
                  <a:lnTo>
                    <a:pt x="1164310" y="137985"/>
                  </a:lnTo>
                  <a:lnTo>
                    <a:pt x="1166325" y="131632"/>
                  </a:lnTo>
                  <a:lnTo>
                    <a:pt x="1167682" y="128769"/>
                  </a:lnTo>
                  <a:lnTo>
                    <a:pt x="1167883" y="127979"/>
                  </a:lnTo>
                  <a:lnTo>
                    <a:pt x="1169565" y="117068"/>
                  </a:lnTo>
                  <a:lnTo>
                    <a:pt x="1170413" y="106462"/>
                  </a:lnTo>
                  <a:lnTo>
                    <a:pt x="1170565" y="100101"/>
                  </a:lnTo>
                  <a:lnTo>
                    <a:pt x="1170647" y="43535"/>
                  </a:lnTo>
                  <a:close/>
                </a:path>
                <a:path w="1370964" h="218439">
                  <a:moveTo>
                    <a:pt x="1247394" y="73621"/>
                  </a:moveTo>
                  <a:lnTo>
                    <a:pt x="1224953" y="73621"/>
                  </a:lnTo>
                  <a:lnTo>
                    <a:pt x="1225994" y="74510"/>
                  </a:lnTo>
                  <a:lnTo>
                    <a:pt x="1223861" y="80768"/>
                  </a:lnTo>
                  <a:lnTo>
                    <a:pt x="1219403" y="168795"/>
                  </a:lnTo>
                  <a:lnTo>
                    <a:pt x="1247394" y="168795"/>
                  </a:lnTo>
                  <a:lnTo>
                    <a:pt x="1247394" y="73621"/>
                  </a:lnTo>
                  <a:close/>
                </a:path>
                <a:path w="1370964" h="218439">
                  <a:moveTo>
                    <a:pt x="1167682" y="128769"/>
                  </a:moveTo>
                  <a:lnTo>
                    <a:pt x="1166325" y="131632"/>
                  </a:lnTo>
                  <a:lnTo>
                    <a:pt x="1164310" y="137985"/>
                  </a:lnTo>
                  <a:lnTo>
                    <a:pt x="1165148" y="138709"/>
                  </a:lnTo>
                  <a:lnTo>
                    <a:pt x="1167682" y="128769"/>
                  </a:lnTo>
                  <a:close/>
                </a:path>
                <a:path w="1370964" h="218439">
                  <a:moveTo>
                    <a:pt x="1247394" y="43535"/>
                  </a:moveTo>
                  <a:lnTo>
                    <a:pt x="1222336" y="43535"/>
                  </a:lnTo>
                  <a:lnTo>
                    <a:pt x="1176820" y="112242"/>
                  </a:lnTo>
                  <a:lnTo>
                    <a:pt x="1173276" y="118174"/>
                  </a:lnTo>
                  <a:lnTo>
                    <a:pt x="1169546" y="124833"/>
                  </a:lnTo>
                  <a:lnTo>
                    <a:pt x="1167682" y="128769"/>
                  </a:lnTo>
                  <a:lnTo>
                    <a:pt x="1165148" y="138709"/>
                  </a:lnTo>
                  <a:lnTo>
                    <a:pt x="1187700" y="138709"/>
                  </a:lnTo>
                  <a:lnTo>
                    <a:pt x="1213281" y="100101"/>
                  </a:lnTo>
                  <a:lnTo>
                    <a:pt x="1224953" y="73621"/>
                  </a:lnTo>
                  <a:lnTo>
                    <a:pt x="1247394" y="73621"/>
                  </a:lnTo>
                  <a:lnTo>
                    <a:pt x="1247394" y="43535"/>
                  </a:lnTo>
                  <a:close/>
                </a:path>
                <a:path w="1370964" h="218439">
                  <a:moveTo>
                    <a:pt x="1224953" y="73621"/>
                  </a:moveTo>
                  <a:lnTo>
                    <a:pt x="1222283" y="84017"/>
                  </a:lnTo>
                  <a:lnTo>
                    <a:pt x="1223861" y="80768"/>
                  </a:lnTo>
                  <a:lnTo>
                    <a:pt x="1225994" y="74510"/>
                  </a:lnTo>
                  <a:lnTo>
                    <a:pt x="1224953" y="73621"/>
                  </a:lnTo>
                  <a:close/>
                </a:path>
                <a:path w="1370964" h="218439">
                  <a:moveTo>
                    <a:pt x="1370393" y="43535"/>
                  </a:moveTo>
                  <a:lnTo>
                    <a:pt x="1324813" y="43535"/>
                  </a:lnTo>
                  <a:lnTo>
                    <a:pt x="1305666" y="45601"/>
                  </a:lnTo>
                  <a:lnTo>
                    <a:pt x="1289770" y="52287"/>
                  </a:lnTo>
                  <a:lnTo>
                    <a:pt x="1278918" y="64329"/>
                  </a:lnTo>
                  <a:lnTo>
                    <a:pt x="1274902" y="82461"/>
                  </a:lnTo>
                  <a:lnTo>
                    <a:pt x="1277116" y="95557"/>
                  </a:lnTo>
                  <a:lnTo>
                    <a:pt x="1277213" y="96136"/>
                  </a:lnTo>
                  <a:lnTo>
                    <a:pt x="1283041" y="106757"/>
                  </a:lnTo>
                  <a:lnTo>
                    <a:pt x="1290723" y="114152"/>
                  </a:lnTo>
                  <a:lnTo>
                    <a:pt x="1298600" y="118148"/>
                  </a:lnTo>
                  <a:lnTo>
                    <a:pt x="1261605" y="168795"/>
                  </a:lnTo>
                  <a:lnTo>
                    <a:pt x="1294726" y="168795"/>
                  </a:lnTo>
                  <a:lnTo>
                    <a:pt x="1325029" y="119037"/>
                  </a:lnTo>
                  <a:lnTo>
                    <a:pt x="1370393" y="119037"/>
                  </a:lnTo>
                  <a:lnTo>
                    <a:pt x="1370393" y="99669"/>
                  </a:lnTo>
                  <a:lnTo>
                    <a:pt x="1328216" y="99669"/>
                  </a:lnTo>
                  <a:lnTo>
                    <a:pt x="1317129" y="98650"/>
                  </a:lnTo>
                  <a:lnTo>
                    <a:pt x="1309368" y="95557"/>
                  </a:lnTo>
                  <a:lnTo>
                    <a:pt x="1304804" y="90336"/>
                  </a:lnTo>
                  <a:lnTo>
                    <a:pt x="1303312" y="82931"/>
                  </a:lnTo>
                  <a:lnTo>
                    <a:pt x="1304774" y="75813"/>
                  </a:lnTo>
                  <a:lnTo>
                    <a:pt x="1309287" y="71013"/>
                  </a:lnTo>
                  <a:lnTo>
                    <a:pt x="1317038" y="68302"/>
                  </a:lnTo>
                  <a:lnTo>
                    <a:pt x="1328216" y="67449"/>
                  </a:lnTo>
                  <a:lnTo>
                    <a:pt x="1370393" y="67449"/>
                  </a:lnTo>
                  <a:lnTo>
                    <a:pt x="1370393" y="43535"/>
                  </a:lnTo>
                  <a:close/>
                </a:path>
                <a:path w="1370964" h="218439">
                  <a:moveTo>
                    <a:pt x="1370393" y="119037"/>
                  </a:moveTo>
                  <a:lnTo>
                    <a:pt x="1325029" y="119037"/>
                  </a:lnTo>
                  <a:lnTo>
                    <a:pt x="1325029" y="122694"/>
                  </a:lnTo>
                  <a:lnTo>
                    <a:pt x="1342021" y="122694"/>
                  </a:lnTo>
                  <a:lnTo>
                    <a:pt x="1342021" y="168795"/>
                  </a:lnTo>
                  <a:lnTo>
                    <a:pt x="1370393" y="168795"/>
                  </a:lnTo>
                  <a:lnTo>
                    <a:pt x="1370393" y="119037"/>
                  </a:lnTo>
                  <a:close/>
                </a:path>
                <a:path w="1370964" h="218439">
                  <a:moveTo>
                    <a:pt x="1370393" y="67449"/>
                  </a:moveTo>
                  <a:lnTo>
                    <a:pt x="1342021" y="67449"/>
                  </a:lnTo>
                  <a:lnTo>
                    <a:pt x="1342021" y="99669"/>
                  </a:lnTo>
                  <a:lnTo>
                    <a:pt x="1370393" y="99669"/>
                  </a:lnTo>
                  <a:lnTo>
                    <a:pt x="1370393" y="67449"/>
                  </a:lnTo>
                  <a:close/>
                </a:path>
              </a:pathLst>
            </a:custGeom>
            <a:solidFill>
              <a:srgbClr val="EEEFF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3803396" y="2801175"/>
            <a:ext cx="2604770" cy="973728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35000"/>
              </a:lnSpc>
              <a:spcBef>
                <a:spcPts val="90"/>
              </a:spcBef>
            </a:pP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сотрудничества с поставщиками контейнеров и строительными компаниями</a:t>
            </a:r>
            <a:endParaRPr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571499" y="3952875"/>
            <a:ext cx="6000750" cy="952500"/>
            <a:chOff x="571499" y="3952875"/>
            <a:chExt cx="6000750" cy="952500"/>
          </a:xfrm>
        </p:grpSpPr>
        <p:sp>
          <p:nvSpPr>
            <p:cNvPr id="17" name="object 17"/>
            <p:cNvSpPr/>
            <p:nvPr/>
          </p:nvSpPr>
          <p:spPr>
            <a:xfrm>
              <a:off x="571499" y="3952875"/>
              <a:ext cx="6000750" cy="952500"/>
            </a:xfrm>
            <a:custGeom>
              <a:avLst/>
              <a:gdLst/>
              <a:ahLst/>
              <a:cxnLst/>
              <a:rect l="l" t="t" r="r" b="b"/>
              <a:pathLst>
                <a:path w="6000750" h="952500">
                  <a:moveTo>
                    <a:pt x="5878588" y="0"/>
                  </a:moveTo>
                  <a:lnTo>
                    <a:pt x="122158" y="0"/>
                  </a:lnTo>
                  <a:lnTo>
                    <a:pt x="110125" y="581"/>
                  </a:lnTo>
                  <a:lnTo>
                    <a:pt x="64515" y="14437"/>
                  </a:lnTo>
                  <a:lnTo>
                    <a:pt x="27679" y="44696"/>
                  </a:lnTo>
                  <a:lnTo>
                    <a:pt x="5229" y="86749"/>
                  </a:lnTo>
                  <a:lnTo>
                    <a:pt x="0" y="122161"/>
                  </a:lnTo>
                  <a:lnTo>
                    <a:pt x="0" y="830338"/>
                  </a:lnTo>
                  <a:lnTo>
                    <a:pt x="9296" y="877087"/>
                  </a:lnTo>
                  <a:lnTo>
                    <a:pt x="35778" y="916711"/>
                  </a:lnTo>
                  <a:lnTo>
                    <a:pt x="75411" y="943203"/>
                  </a:lnTo>
                  <a:lnTo>
                    <a:pt x="122158" y="952499"/>
                  </a:lnTo>
                  <a:lnTo>
                    <a:pt x="5878588" y="952499"/>
                  </a:lnTo>
                  <a:lnTo>
                    <a:pt x="5925337" y="943203"/>
                  </a:lnTo>
                  <a:lnTo>
                    <a:pt x="5964973" y="916711"/>
                  </a:lnTo>
                  <a:lnTo>
                    <a:pt x="5991453" y="877087"/>
                  </a:lnTo>
                  <a:lnTo>
                    <a:pt x="6000749" y="830338"/>
                  </a:lnTo>
                  <a:lnTo>
                    <a:pt x="6000749" y="122161"/>
                  </a:lnTo>
                  <a:lnTo>
                    <a:pt x="5991453" y="75412"/>
                  </a:lnTo>
                  <a:lnTo>
                    <a:pt x="5964973" y="35775"/>
                  </a:lnTo>
                  <a:lnTo>
                    <a:pt x="5925337" y="9296"/>
                  </a:lnTo>
                  <a:lnTo>
                    <a:pt x="5878588" y="0"/>
                  </a:lnTo>
                  <a:close/>
                </a:path>
              </a:pathLst>
            </a:custGeom>
            <a:solidFill>
              <a:srgbClr val="000000">
                <a:alpha val="748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71499" y="3952875"/>
              <a:ext cx="6000750" cy="952500"/>
            </a:xfrm>
            <a:custGeom>
              <a:avLst/>
              <a:gdLst/>
              <a:ahLst/>
              <a:cxnLst/>
              <a:rect l="l" t="t" r="r" b="b"/>
              <a:pathLst>
                <a:path w="6000750" h="952500">
                  <a:moveTo>
                    <a:pt x="5878588" y="0"/>
                  </a:moveTo>
                  <a:lnTo>
                    <a:pt x="122158" y="0"/>
                  </a:lnTo>
                  <a:lnTo>
                    <a:pt x="110125" y="581"/>
                  </a:lnTo>
                  <a:lnTo>
                    <a:pt x="64515" y="14437"/>
                  </a:lnTo>
                  <a:lnTo>
                    <a:pt x="27679" y="44696"/>
                  </a:lnTo>
                  <a:lnTo>
                    <a:pt x="5229" y="86749"/>
                  </a:lnTo>
                  <a:lnTo>
                    <a:pt x="0" y="122161"/>
                  </a:lnTo>
                  <a:lnTo>
                    <a:pt x="0" y="830338"/>
                  </a:lnTo>
                  <a:lnTo>
                    <a:pt x="9296" y="877087"/>
                  </a:lnTo>
                  <a:lnTo>
                    <a:pt x="35778" y="916711"/>
                  </a:lnTo>
                  <a:lnTo>
                    <a:pt x="75411" y="943203"/>
                  </a:lnTo>
                  <a:lnTo>
                    <a:pt x="122158" y="952499"/>
                  </a:lnTo>
                  <a:lnTo>
                    <a:pt x="5878588" y="952499"/>
                  </a:lnTo>
                  <a:lnTo>
                    <a:pt x="5925337" y="943203"/>
                  </a:lnTo>
                  <a:lnTo>
                    <a:pt x="5964973" y="916711"/>
                  </a:lnTo>
                  <a:lnTo>
                    <a:pt x="5991453" y="877087"/>
                  </a:lnTo>
                  <a:lnTo>
                    <a:pt x="6000749" y="830338"/>
                  </a:lnTo>
                  <a:lnTo>
                    <a:pt x="6000749" y="122161"/>
                  </a:lnTo>
                  <a:lnTo>
                    <a:pt x="5991453" y="75412"/>
                  </a:lnTo>
                  <a:lnTo>
                    <a:pt x="5964973" y="35775"/>
                  </a:lnTo>
                  <a:lnTo>
                    <a:pt x="5925337" y="9296"/>
                  </a:lnTo>
                  <a:lnTo>
                    <a:pt x="5878588" y="0"/>
                  </a:lnTo>
                  <a:close/>
                </a:path>
              </a:pathLst>
            </a:custGeom>
            <a:solidFill>
              <a:srgbClr val="FFFFFF">
                <a:alpha val="148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754489" y="4165079"/>
              <a:ext cx="996950" cy="218440"/>
            </a:xfrm>
            <a:custGeom>
              <a:avLst/>
              <a:gdLst/>
              <a:ahLst/>
              <a:cxnLst/>
              <a:rect l="l" t="t" r="r" b="b"/>
              <a:pathLst>
                <a:path w="996950" h="218439">
                  <a:moveTo>
                    <a:pt x="184878" y="40551"/>
                  </a:moveTo>
                  <a:lnTo>
                    <a:pt x="163045" y="45087"/>
                  </a:lnTo>
                  <a:lnTo>
                    <a:pt x="144443" y="58124"/>
                  </a:lnTo>
                  <a:lnTo>
                    <a:pt x="131501" y="78805"/>
                  </a:lnTo>
                  <a:lnTo>
                    <a:pt x="126648" y="106273"/>
                  </a:lnTo>
                  <a:lnTo>
                    <a:pt x="131501" y="133582"/>
                  </a:lnTo>
                  <a:lnTo>
                    <a:pt x="144443" y="154125"/>
                  </a:lnTo>
                  <a:lnTo>
                    <a:pt x="163045" y="167065"/>
                  </a:lnTo>
                  <a:lnTo>
                    <a:pt x="184878" y="171564"/>
                  </a:lnTo>
                  <a:lnTo>
                    <a:pt x="206716" y="167065"/>
                  </a:lnTo>
                  <a:lnTo>
                    <a:pt x="225319" y="154125"/>
                  </a:lnTo>
                  <a:lnTo>
                    <a:pt x="230183" y="146405"/>
                  </a:lnTo>
                  <a:lnTo>
                    <a:pt x="184878" y="146405"/>
                  </a:lnTo>
                  <a:lnTo>
                    <a:pt x="172747" y="143687"/>
                  </a:lnTo>
                  <a:lnTo>
                    <a:pt x="163552" y="135812"/>
                  </a:lnTo>
                  <a:lnTo>
                    <a:pt x="157722" y="123200"/>
                  </a:lnTo>
                  <a:lnTo>
                    <a:pt x="155684" y="106273"/>
                  </a:lnTo>
                  <a:lnTo>
                    <a:pt x="157726" y="89307"/>
                  </a:lnTo>
                  <a:lnTo>
                    <a:pt x="163560" y="76622"/>
                  </a:lnTo>
                  <a:lnTo>
                    <a:pt x="172757" y="68676"/>
                  </a:lnTo>
                  <a:lnTo>
                    <a:pt x="184878" y="65925"/>
                  </a:lnTo>
                  <a:lnTo>
                    <a:pt x="230201" y="65925"/>
                  </a:lnTo>
                  <a:lnTo>
                    <a:pt x="225319" y="58124"/>
                  </a:lnTo>
                  <a:lnTo>
                    <a:pt x="206716" y="45087"/>
                  </a:lnTo>
                  <a:lnTo>
                    <a:pt x="184878" y="40551"/>
                  </a:lnTo>
                  <a:close/>
                </a:path>
                <a:path w="996950" h="218439">
                  <a:moveTo>
                    <a:pt x="28624" y="2832"/>
                  </a:moveTo>
                  <a:lnTo>
                    <a:pt x="0" y="2832"/>
                  </a:lnTo>
                  <a:lnTo>
                    <a:pt x="0" y="168795"/>
                  </a:lnTo>
                  <a:lnTo>
                    <a:pt x="28624" y="168795"/>
                  </a:lnTo>
                  <a:lnTo>
                    <a:pt x="28624" y="94234"/>
                  </a:lnTo>
                  <a:lnTo>
                    <a:pt x="80820" y="94234"/>
                  </a:lnTo>
                  <a:lnTo>
                    <a:pt x="71997" y="80632"/>
                  </a:lnTo>
                  <a:lnTo>
                    <a:pt x="78490" y="69011"/>
                  </a:lnTo>
                  <a:lnTo>
                    <a:pt x="28624" y="69011"/>
                  </a:lnTo>
                  <a:lnTo>
                    <a:pt x="28624" y="2832"/>
                  </a:lnTo>
                  <a:close/>
                </a:path>
                <a:path w="996950" h="218439">
                  <a:moveTo>
                    <a:pt x="80820" y="94234"/>
                  </a:moveTo>
                  <a:lnTo>
                    <a:pt x="48765" y="94234"/>
                  </a:lnTo>
                  <a:lnTo>
                    <a:pt x="97165" y="168795"/>
                  </a:lnTo>
                  <a:lnTo>
                    <a:pt x="129188" y="168795"/>
                  </a:lnTo>
                  <a:lnTo>
                    <a:pt x="80820" y="94234"/>
                  </a:lnTo>
                  <a:close/>
                </a:path>
                <a:path w="996950" h="218439">
                  <a:moveTo>
                    <a:pt x="230201" y="65925"/>
                  </a:moveTo>
                  <a:lnTo>
                    <a:pt x="184878" y="65925"/>
                  </a:lnTo>
                  <a:lnTo>
                    <a:pt x="197046" y="68676"/>
                  </a:lnTo>
                  <a:lnTo>
                    <a:pt x="206313" y="76622"/>
                  </a:lnTo>
                  <a:lnTo>
                    <a:pt x="212216" y="89307"/>
                  </a:lnTo>
                  <a:lnTo>
                    <a:pt x="214287" y="106273"/>
                  </a:lnTo>
                  <a:lnTo>
                    <a:pt x="212216" y="123200"/>
                  </a:lnTo>
                  <a:lnTo>
                    <a:pt x="206313" y="135812"/>
                  </a:lnTo>
                  <a:lnTo>
                    <a:pt x="197046" y="143687"/>
                  </a:lnTo>
                  <a:lnTo>
                    <a:pt x="184878" y="146405"/>
                  </a:lnTo>
                  <a:lnTo>
                    <a:pt x="230183" y="146405"/>
                  </a:lnTo>
                  <a:lnTo>
                    <a:pt x="238262" y="133582"/>
                  </a:lnTo>
                  <a:lnTo>
                    <a:pt x="243116" y="106273"/>
                  </a:lnTo>
                  <a:lnTo>
                    <a:pt x="238262" y="78805"/>
                  </a:lnTo>
                  <a:lnTo>
                    <a:pt x="230201" y="65925"/>
                  </a:lnTo>
                  <a:close/>
                </a:path>
                <a:path w="996950" h="218439">
                  <a:moveTo>
                    <a:pt x="112127" y="0"/>
                  </a:moveTo>
                  <a:lnTo>
                    <a:pt x="108569" y="0"/>
                  </a:lnTo>
                  <a:lnTo>
                    <a:pt x="97998" y="1375"/>
                  </a:lnTo>
                  <a:lnTo>
                    <a:pt x="88550" y="6288"/>
                  </a:lnTo>
                  <a:lnTo>
                    <a:pt x="79368" y="15918"/>
                  </a:lnTo>
                  <a:lnTo>
                    <a:pt x="69592" y="31445"/>
                  </a:lnTo>
                  <a:lnTo>
                    <a:pt x="48765" y="69011"/>
                  </a:lnTo>
                  <a:lnTo>
                    <a:pt x="78490" y="69011"/>
                  </a:lnTo>
                  <a:lnTo>
                    <a:pt x="91673" y="45415"/>
                  </a:lnTo>
                  <a:lnTo>
                    <a:pt x="100563" y="29044"/>
                  </a:lnTo>
                  <a:lnTo>
                    <a:pt x="102552" y="27787"/>
                  </a:lnTo>
                  <a:lnTo>
                    <a:pt x="117758" y="27787"/>
                  </a:lnTo>
                  <a:lnTo>
                    <a:pt x="122435" y="2832"/>
                  </a:lnTo>
                  <a:lnTo>
                    <a:pt x="116105" y="571"/>
                  </a:lnTo>
                  <a:lnTo>
                    <a:pt x="112127" y="0"/>
                  </a:lnTo>
                  <a:close/>
                </a:path>
                <a:path w="996950" h="218439">
                  <a:moveTo>
                    <a:pt x="117758" y="27787"/>
                  </a:moveTo>
                  <a:lnTo>
                    <a:pt x="111189" y="27787"/>
                  </a:lnTo>
                  <a:lnTo>
                    <a:pt x="117415" y="29616"/>
                  </a:lnTo>
                  <a:lnTo>
                    <a:pt x="117758" y="27787"/>
                  </a:lnTo>
                  <a:close/>
                </a:path>
                <a:path w="996950" h="218439">
                  <a:moveTo>
                    <a:pt x="293721" y="43535"/>
                  </a:moveTo>
                  <a:lnTo>
                    <a:pt x="265097" y="43535"/>
                  </a:lnTo>
                  <a:lnTo>
                    <a:pt x="265097" y="168795"/>
                  </a:lnTo>
                  <a:lnTo>
                    <a:pt x="293721" y="168795"/>
                  </a:lnTo>
                  <a:lnTo>
                    <a:pt x="293721" y="116941"/>
                  </a:lnTo>
                  <a:lnTo>
                    <a:pt x="369117" y="116941"/>
                  </a:lnTo>
                  <a:lnTo>
                    <a:pt x="369117" y="90881"/>
                  </a:lnTo>
                  <a:lnTo>
                    <a:pt x="293721" y="90881"/>
                  </a:lnTo>
                  <a:lnTo>
                    <a:pt x="293721" y="43535"/>
                  </a:lnTo>
                  <a:close/>
                </a:path>
                <a:path w="996950" h="218439">
                  <a:moveTo>
                    <a:pt x="369117" y="116941"/>
                  </a:moveTo>
                  <a:lnTo>
                    <a:pt x="340756" y="116941"/>
                  </a:lnTo>
                  <a:lnTo>
                    <a:pt x="340756" y="168795"/>
                  </a:lnTo>
                  <a:lnTo>
                    <a:pt x="369117" y="168795"/>
                  </a:lnTo>
                  <a:lnTo>
                    <a:pt x="369117" y="116941"/>
                  </a:lnTo>
                  <a:close/>
                </a:path>
                <a:path w="996950" h="218439">
                  <a:moveTo>
                    <a:pt x="369117" y="43535"/>
                  </a:moveTo>
                  <a:lnTo>
                    <a:pt x="340756" y="43535"/>
                  </a:lnTo>
                  <a:lnTo>
                    <a:pt x="340756" y="90881"/>
                  </a:lnTo>
                  <a:lnTo>
                    <a:pt x="369117" y="90881"/>
                  </a:lnTo>
                  <a:lnTo>
                    <a:pt x="369117" y="43535"/>
                  </a:lnTo>
                  <a:close/>
                </a:path>
                <a:path w="996950" h="218439">
                  <a:moveTo>
                    <a:pt x="453796" y="68287"/>
                  </a:moveTo>
                  <a:lnTo>
                    <a:pt x="425385" y="68287"/>
                  </a:lnTo>
                  <a:lnTo>
                    <a:pt x="425385" y="168795"/>
                  </a:lnTo>
                  <a:lnTo>
                    <a:pt x="453796" y="168795"/>
                  </a:lnTo>
                  <a:lnTo>
                    <a:pt x="453796" y="68287"/>
                  </a:lnTo>
                  <a:close/>
                </a:path>
                <a:path w="996950" h="218439">
                  <a:moveTo>
                    <a:pt x="493038" y="43535"/>
                  </a:moveTo>
                  <a:lnTo>
                    <a:pt x="386402" y="43535"/>
                  </a:lnTo>
                  <a:lnTo>
                    <a:pt x="386402" y="68287"/>
                  </a:lnTo>
                  <a:lnTo>
                    <a:pt x="493038" y="68287"/>
                  </a:lnTo>
                  <a:lnTo>
                    <a:pt x="493038" y="43535"/>
                  </a:lnTo>
                  <a:close/>
                </a:path>
                <a:path w="996950" h="218439">
                  <a:moveTo>
                    <a:pt x="534446" y="43535"/>
                  </a:moveTo>
                  <a:lnTo>
                    <a:pt x="510058" y="43535"/>
                  </a:lnTo>
                  <a:lnTo>
                    <a:pt x="510058" y="217881"/>
                  </a:lnTo>
                  <a:lnTo>
                    <a:pt x="538675" y="217881"/>
                  </a:lnTo>
                  <a:lnTo>
                    <a:pt x="538562" y="170686"/>
                  </a:lnTo>
                  <a:lnTo>
                    <a:pt x="538487" y="168543"/>
                  </a:lnTo>
                  <a:lnTo>
                    <a:pt x="538393" y="165868"/>
                  </a:lnTo>
                  <a:lnTo>
                    <a:pt x="538307" y="163398"/>
                  </a:lnTo>
                  <a:lnTo>
                    <a:pt x="590942" y="163398"/>
                  </a:lnTo>
                  <a:lnTo>
                    <a:pt x="603856" y="153606"/>
                  </a:lnTo>
                  <a:lnTo>
                    <a:pt x="608153" y="146189"/>
                  </a:lnTo>
                  <a:lnTo>
                    <a:pt x="562488" y="146189"/>
                  </a:lnTo>
                  <a:lnTo>
                    <a:pt x="556915" y="145686"/>
                  </a:lnTo>
                  <a:lnTo>
                    <a:pt x="550939" y="144049"/>
                  </a:lnTo>
                  <a:lnTo>
                    <a:pt x="544784" y="141089"/>
                  </a:lnTo>
                  <a:lnTo>
                    <a:pt x="538675" y="136613"/>
                  </a:lnTo>
                  <a:lnTo>
                    <a:pt x="538675" y="79273"/>
                  </a:lnTo>
                  <a:lnTo>
                    <a:pt x="545536" y="73544"/>
                  </a:lnTo>
                  <a:lnTo>
                    <a:pt x="552178" y="69361"/>
                  </a:lnTo>
                  <a:lnTo>
                    <a:pt x="558663" y="66796"/>
                  </a:lnTo>
                  <a:lnTo>
                    <a:pt x="565053" y="65925"/>
                  </a:lnTo>
                  <a:lnTo>
                    <a:pt x="611146" y="65925"/>
                  </a:lnTo>
                  <a:lnTo>
                    <a:pt x="608743" y="61010"/>
                  </a:lnTo>
                  <a:lnTo>
                    <a:pt x="532922" y="61010"/>
                  </a:lnTo>
                  <a:lnTo>
                    <a:pt x="532503" y="60325"/>
                  </a:lnTo>
                  <a:lnTo>
                    <a:pt x="533031" y="59758"/>
                  </a:lnTo>
                  <a:lnTo>
                    <a:pt x="534446" y="43535"/>
                  </a:lnTo>
                  <a:close/>
                </a:path>
                <a:path w="996950" h="218439">
                  <a:moveTo>
                    <a:pt x="590942" y="163398"/>
                  </a:moveTo>
                  <a:lnTo>
                    <a:pt x="538307" y="163398"/>
                  </a:lnTo>
                  <a:lnTo>
                    <a:pt x="542423" y="165868"/>
                  </a:lnTo>
                  <a:lnTo>
                    <a:pt x="549016" y="168543"/>
                  </a:lnTo>
                  <a:lnTo>
                    <a:pt x="557109" y="170686"/>
                  </a:lnTo>
                  <a:lnTo>
                    <a:pt x="565726" y="171564"/>
                  </a:lnTo>
                  <a:lnTo>
                    <a:pt x="586282" y="166931"/>
                  </a:lnTo>
                  <a:lnTo>
                    <a:pt x="590942" y="163398"/>
                  </a:lnTo>
                  <a:close/>
                </a:path>
                <a:path w="996950" h="218439">
                  <a:moveTo>
                    <a:pt x="611146" y="65925"/>
                  </a:moveTo>
                  <a:lnTo>
                    <a:pt x="565053" y="65925"/>
                  </a:lnTo>
                  <a:lnTo>
                    <a:pt x="577415" y="68465"/>
                  </a:lnTo>
                  <a:lnTo>
                    <a:pt x="585581" y="75915"/>
                  </a:lnTo>
                  <a:lnTo>
                    <a:pt x="590086" y="88026"/>
                  </a:lnTo>
                  <a:lnTo>
                    <a:pt x="591451" y="104330"/>
                  </a:lnTo>
                  <a:lnTo>
                    <a:pt x="591469" y="104546"/>
                  </a:lnTo>
                  <a:lnTo>
                    <a:pt x="589361" y="122508"/>
                  </a:lnTo>
                  <a:lnTo>
                    <a:pt x="583431" y="135550"/>
                  </a:lnTo>
                  <a:lnTo>
                    <a:pt x="574276" y="143501"/>
                  </a:lnTo>
                  <a:lnTo>
                    <a:pt x="562488" y="146189"/>
                  </a:lnTo>
                  <a:lnTo>
                    <a:pt x="608153" y="146189"/>
                  </a:lnTo>
                  <a:lnTo>
                    <a:pt x="616113" y="132452"/>
                  </a:lnTo>
                  <a:lnTo>
                    <a:pt x="620682" y="104546"/>
                  </a:lnTo>
                  <a:lnTo>
                    <a:pt x="620717" y="104330"/>
                  </a:lnTo>
                  <a:lnTo>
                    <a:pt x="617426" y="79273"/>
                  </a:lnTo>
                  <a:lnTo>
                    <a:pt x="617335" y="78586"/>
                  </a:lnTo>
                  <a:lnTo>
                    <a:pt x="611146" y="65925"/>
                  </a:lnTo>
                  <a:close/>
                </a:path>
                <a:path w="996950" h="218439">
                  <a:moveTo>
                    <a:pt x="533031" y="59758"/>
                  </a:moveTo>
                  <a:lnTo>
                    <a:pt x="532503" y="60325"/>
                  </a:lnTo>
                  <a:lnTo>
                    <a:pt x="532922" y="61010"/>
                  </a:lnTo>
                  <a:lnTo>
                    <a:pt x="533031" y="59758"/>
                  </a:lnTo>
                  <a:close/>
                </a:path>
                <a:path w="996950" h="218439">
                  <a:moveTo>
                    <a:pt x="570019" y="40551"/>
                  </a:moveTo>
                  <a:lnTo>
                    <a:pt x="533031" y="59758"/>
                  </a:lnTo>
                  <a:lnTo>
                    <a:pt x="532922" y="61010"/>
                  </a:lnTo>
                  <a:lnTo>
                    <a:pt x="608743" y="61010"/>
                  </a:lnTo>
                  <a:lnTo>
                    <a:pt x="607474" y="58415"/>
                  </a:lnTo>
                  <a:lnTo>
                    <a:pt x="591560" y="45257"/>
                  </a:lnTo>
                  <a:lnTo>
                    <a:pt x="570019" y="40551"/>
                  </a:lnTo>
                  <a:close/>
                </a:path>
                <a:path w="996950" h="218439">
                  <a:moveTo>
                    <a:pt x="692586" y="40551"/>
                  </a:moveTo>
                  <a:lnTo>
                    <a:pt x="670753" y="45087"/>
                  </a:lnTo>
                  <a:lnTo>
                    <a:pt x="652151" y="58124"/>
                  </a:lnTo>
                  <a:lnTo>
                    <a:pt x="639210" y="78805"/>
                  </a:lnTo>
                  <a:lnTo>
                    <a:pt x="634357" y="106273"/>
                  </a:lnTo>
                  <a:lnTo>
                    <a:pt x="639210" y="133582"/>
                  </a:lnTo>
                  <a:lnTo>
                    <a:pt x="652151" y="154125"/>
                  </a:lnTo>
                  <a:lnTo>
                    <a:pt x="670753" y="167065"/>
                  </a:lnTo>
                  <a:lnTo>
                    <a:pt x="692586" y="171564"/>
                  </a:lnTo>
                  <a:lnTo>
                    <a:pt x="714422" y="167065"/>
                  </a:lnTo>
                  <a:lnTo>
                    <a:pt x="733028" y="154125"/>
                  </a:lnTo>
                  <a:lnTo>
                    <a:pt x="737893" y="146405"/>
                  </a:lnTo>
                  <a:lnTo>
                    <a:pt x="692586" y="146405"/>
                  </a:lnTo>
                  <a:lnTo>
                    <a:pt x="680454" y="143687"/>
                  </a:lnTo>
                  <a:lnTo>
                    <a:pt x="671258" y="135812"/>
                  </a:lnTo>
                  <a:lnTo>
                    <a:pt x="665428" y="123200"/>
                  </a:lnTo>
                  <a:lnTo>
                    <a:pt x="663389" y="106273"/>
                  </a:lnTo>
                  <a:lnTo>
                    <a:pt x="665432" y="89307"/>
                  </a:lnTo>
                  <a:lnTo>
                    <a:pt x="671266" y="76622"/>
                  </a:lnTo>
                  <a:lnTo>
                    <a:pt x="680465" y="68676"/>
                  </a:lnTo>
                  <a:lnTo>
                    <a:pt x="692586" y="65925"/>
                  </a:lnTo>
                  <a:lnTo>
                    <a:pt x="737911" y="65925"/>
                  </a:lnTo>
                  <a:lnTo>
                    <a:pt x="733028" y="58124"/>
                  </a:lnTo>
                  <a:lnTo>
                    <a:pt x="714422" y="45087"/>
                  </a:lnTo>
                  <a:lnTo>
                    <a:pt x="692586" y="40551"/>
                  </a:lnTo>
                  <a:close/>
                </a:path>
                <a:path w="996950" h="218439">
                  <a:moveTo>
                    <a:pt x="737911" y="65925"/>
                  </a:moveTo>
                  <a:lnTo>
                    <a:pt x="692586" y="65925"/>
                  </a:lnTo>
                  <a:lnTo>
                    <a:pt x="704753" y="68676"/>
                  </a:lnTo>
                  <a:lnTo>
                    <a:pt x="714022" y="76622"/>
                  </a:lnTo>
                  <a:lnTo>
                    <a:pt x="719927" y="89307"/>
                  </a:lnTo>
                  <a:lnTo>
                    <a:pt x="722000" y="106273"/>
                  </a:lnTo>
                  <a:lnTo>
                    <a:pt x="719927" y="123200"/>
                  </a:lnTo>
                  <a:lnTo>
                    <a:pt x="714022" y="135812"/>
                  </a:lnTo>
                  <a:lnTo>
                    <a:pt x="704753" y="143687"/>
                  </a:lnTo>
                  <a:lnTo>
                    <a:pt x="692586" y="146405"/>
                  </a:lnTo>
                  <a:lnTo>
                    <a:pt x="737893" y="146405"/>
                  </a:lnTo>
                  <a:lnTo>
                    <a:pt x="745973" y="133582"/>
                  </a:lnTo>
                  <a:lnTo>
                    <a:pt x="750829" y="106273"/>
                  </a:lnTo>
                  <a:lnTo>
                    <a:pt x="745973" y="78805"/>
                  </a:lnTo>
                  <a:lnTo>
                    <a:pt x="737911" y="65925"/>
                  </a:lnTo>
                  <a:close/>
                </a:path>
                <a:path w="996950" h="218439">
                  <a:moveTo>
                    <a:pt x="760150" y="141795"/>
                  </a:moveTo>
                  <a:lnTo>
                    <a:pt x="754702" y="168427"/>
                  </a:lnTo>
                  <a:lnTo>
                    <a:pt x="762182" y="170776"/>
                  </a:lnTo>
                  <a:lnTo>
                    <a:pt x="765586" y="171564"/>
                  </a:lnTo>
                  <a:lnTo>
                    <a:pt x="770615" y="171564"/>
                  </a:lnTo>
                  <a:lnTo>
                    <a:pt x="783289" y="168795"/>
                  </a:lnTo>
                  <a:lnTo>
                    <a:pt x="783527" y="168795"/>
                  </a:lnTo>
                  <a:lnTo>
                    <a:pt x="793928" y="160454"/>
                  </a:lnTo>
                  <a:lnTo>
                    <a:pt x="801346" y="147132"/>
                  </a:lnTo>
                  <a:lnTo>
                    <a:pt x="802136" y="143840"/>
                  </a:lnTo>
                  <a:lnTo>
                    <a:pt x="767364" y="143840"/>
                  </a:lnTo>
                  <a:lnTo>
                    <a:pt x="760150" y="141795"/>
                  </a:lnTo>
                  <a:close/>
                </a:path>
                <a:path w="996950" h="218439">
                  <a:moveTo>
                    <a:pt x="869345" y="68287"/>
                  </a:moveTo>
                  <a:lnTo>
                    <a:pt x="840719" y="68287"/>
                  </a:lnTo>
                  <a:lnTo>
                    <a:pt x="840719" y="168795"/>
                  </a:lnTo>
                  <a:lnTo>
                    <a:pt x="869345" y="168795"/>
                  </a:lnTo>
                  <a:lnTo>
                    <a:pt x="869345" y="68287"/>
                  </a:lnTo>
                  <a:close/>
                </a:path>
                <a:path w="996950" h="218439">
                  <a:moveTo>
                    <a:pt x="869345" y="43535"/>
                  </a:moveTo>
                  <a:lnTo>
                    <a:pt x="789602" y="43535"/>
                  </a:lnTo>
                  <a:lnTo>
                    <a:pt x="782381" y="104071"/>
                  </a:lnTo>
                  <a:lnTo>
                    <a:pt x="780128" y="123113"/>
                  </a:lnTo>
                  <a:lnTo>
                    <a:pt x="778299" y="139128"/>
                  </a:lnTo>
                  <a:lnTo>
                    <a:pt x="774959" y="143840"/>
                  </a:lnTo>
                  <a:lnTo>
                    <a:pt x="802136" y="143840"/>
                  </a:lnTo>
                  <a:lnTo>
                    <a:pt x="805667" y="129133"/>
                  </a:lnTo>
                  <a:lnTo>
                    <a:pt x="807669" y="112929"/>
                  </a:lnTo>
                  <a:lnTo>
                    <a:pt x="809531" y="97139"/>
                  </a:lnTo>
                  <a:lnTo>
                    <a:pt x="812881" y="68287"/>
                  </a:lnTo>
                  <a:lnTo>
                    <a:pt x="869345" y="68287"/>
                  </a:lnTo>
                  <a:lnTo>
                    <a:pt x="869345" y="43535"/>
                  </a:lnTo>
                  <a:close/>
                </a:path>
                <a:path w="996950" h="218439">
                  <a:moveTo>
                    <a:pt x="928514" y="43535"/>
                  </a:moveTo>
                  <a:lnTo>
                    <a:pt x="899889" y="43535"/>
                  </a:lnTo>
                  <a:lnTo>
                    <a:pt x="899889" y="168795"/>
                  </a:lnTo>
                  <a:lnTo>
                    <a:pt x="945888" y="168795"/>
                  </a:lnTo>
                  <a:lnTo>
                    <a:pt x="966023" y="166278"/>
                  </a:lnTo>
                  <a:lnTo>
                    <a:pt x="982111" y="158621"/>
                  </a:lnTo>
                  <a:lnTo>
                    <a:pt x="992776" y="145666"/>
                  </a:lnTo>
                  <a:lnTo>
                    <a:pt x="993071" y="144259"/>
                  </a:lnTo>
                  <a:lnTo>
                    <a:pt x="928514" y="144259"/>
                  </a:lnTo>
                  <a:lnTo>
                    <a:pt x="928514" y="110502"/>
                  </a:lnTo>
                  <a:lnTo>
                    <a:pt x="993059" y="110502"/>
                  </a:lnTo>
                  <a:lnTo>
                    <a:pt x="992769" y="109145"/>
                  </a:lnTo>
                  <a:lnTo>
                    <a:pt x="982092" y="96399"/>
                  </a:lnTo>
                  <a:lnTo>
                    <a:pt x="966001" y="88863"/>
                  </a:lnTo>
                  <a:lnTo>
                    <a:pt x="945888" y="86385"/>
                  </a:lnTo>
                  <a:lnTo>
                    <a:pt x="928514" y="86385"/>
                  </a:lnTo>
                  <a:lnTo>
                    <a:pt x="928514" y="43535"/>
                  </a:lnTo>
                  <a:close/>
                </a:path>
                <a:path w="996950" h="218439">
                  <a:moveTo>
                    <a:pt x="993059" y="110502"/>
                  </a:moveTo>
                  <a:lnTo>
                    <a:pt x="943742" y="110502"/>
                  </a:lnTo>
                  <a:lnTo>
                    <a:pt x="955335" y="111398"/>
                  </a:lnTo>
                  <a:lnTo>
                    <a:pt x="962985" y="114287"/>
                  </a:lnTo>
                  <a:lnTo>
                    <a:pt x="967202" y="119471"/>
                  </a:lnTo>
                  <a:lnTo>
                    <a:pt x="968494" y="127254"/>
                  </a:lnTo>
                  <a:lnTo>
                    <a:pt x="967202" y="135183"/>
                  </a:lnTo>
                  <a:lnTo>
                    <a:pt x="962985" y="140442"/>
                  </a:lnTo>
                  <a:lnTo>
                    <a:pt x="955335" y="143359"/>
                  </a:lnTo>
                  <a:lnTo>
                    <a:pt x="943742" y="144259"/>
                  </a:lnTo>
                  <a:lnTo>
                    <a:pt x="993071" y="144259"/>
                  </a:lnTo>
                  <a:lnTo>
                    <a:pt x="996637" y="127254"/>
                  </a:lnTo>
                  <a:lnTo>
                    <a:pt x="993059" y="110502"/>
                  </a:lnTo>
                  <a:close/>
                </a:path>
              </a:pathLst>
            </a:custGeom>
            <a:solidFill>
              <a:srgbClr val="EEEFF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720129" y="4491672"/>
            <a:ext cx="4839335" cy="262892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качеством работ и соблюдением сроков реализации. </a:t>
            </a:r>
            <a:endParaRPr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" name="object 21">
            <a:hlinkClick r:id="rId3"/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580244" y="5926073"/>
            <a:ext cx="1754504" cy="4191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13335" y="1611159"/>
            <a:ext cx="1325880" cy="414655"/>
          </a:xfrm>
          <a:custGeom>
            <a:avLst/>
            <a:gdLst/>
            <a:ahLst/>
            <a:cxnLst/>
            <a:rect l="l" t="t" r="r" b="b"/>
            <a:pathLst>
              <a:path w="1325880" h="414655">
                <a:moveTo>
                  <a:pt x="101922" y="0"/>
                </a:moveTo>
                <a:lnTo>
                  <a:pt x="0" y="0"/>
                </a:lnTo>
                <a:lnTo>
                  <a:pt x="0" y="331939"/>
                </a:lnTo>
                <a:lnTo>
                  <a:pt x="108724" y="331939"/>
                </a:lnTo>
                <a:lnTo>
                  <a:pt x="159463" y="325518"/>
                </a:lnTo>
                <a:lnTo>
                  <a:pt x="200079" y="306392"/>
                </a:lnTo>
                <a:lnTo>
                  <a:pt x="220501" y="282435"/>
                </a:lnTo>
                <a:lnTo>
                  <a:pt x="57240" y="282435"/>
                </a:lnTo>
                <a:lnTo>
                  <a:pt x="57240" y="181876"/>
                </a:lnTo>
                <a:lnTo>
                  <a:pt x="220457" y="181876"/>
                </a:lnTo>
                <a:lnTo>
                  <a:pt x="216300" y="175217"/>
                </a:lnTo>
                <a:lnTo>
                  <a:pt x="193988" y="159701"/>
                </a:lnTo>
                <a:lnTo>
                  <a:pt x="176678" y="155930"/>
                </a:lnTo>
                <a:lnTo>
                  <a:pt x="167010" y="155930"/>
                </a:lnTo>
                <a:lnTo>
                  <a:pt x="166593" y="153733"/>
                </a:lnTo>
                <a:lnTo>
                  <a:pt x="172991" y="153733"/>
                </a:lnTo>
                <a:lnTo>
                  <a:pt x="188835" y="147913"/>
                </a:lnTo>
                <a:lnTo>
                  <a:pt x="203710" y="133223"/>
                </a:lnTo>
                <a:lnTo>
                  <a:pt x="57240" y="133223"/>
                </a:lnTo>
                <a:lnTo>
                  <a:pt x="57240" y="49085"/>
                </a:lnTo>
                <a:lnTo>
                  <a:pt x="210346" y="49085"/>
                </a:lnTo>
                <a:lnTo>
                  <a:pt x="209745" y="46495"/>
                </a:lnTo>
                <a:lnTo>
                  <a:pt x="184894" y="19926"/>
                </a:lnTo>
                <a:lnTo>
                  <a:pt x="147779" y="4797"/>
                </a:lnTo>
                <a:lnTo>
                  <a:pt x="101922" y="0"/>
                </a:lnTo>
                <a:close/>
              </a:path>
              <a:path w="1325880" h="414655">
                <a:moveTo>
                  <a:pt x="220457" y="181876"/>
                </a:moveTo>
                <a:lnTo>
                  <a:pt x="103178" y="181876"/>
                </a:lnTo>
                <a:lnTo>
                  <a:pt x="137475" y="184565"/>
                </a:lnTo>
                <a:lnTo>
                  <a:pt x="161401" y="193022"/>
                </a:lnTo>
                <a:lnTo>
                  <a:pt x="175418" y="207835"/>
                </a:lnTo>
                <a:lnTo>
                  <a:pt x="179988" y="229590"/>
                </a:lnTo>
                <a:lnTo>
                  <a:pt x="175226" y="253653"/>
                </a:lnTo>
                <a:lnTo>
                  <a:pt x="160890" y="270062"/>
                </a:lnTo>
                <a:lnTo>
                  <a:pt x="136900" y="279446"/>
                </a:lnTo>
                <a:lnTo>
                  <a:pt x="103178" y="282435"/>
                </a:lnTo>
                <a:lnTo>
                  <a:pt x="220501" y="282435"/>
                </a:lnTo>
                <a:lnTo>
                  <a:pt x="227038" y="274766"/>
                </a:lnTo>
                <a:lnTo>
                  <a:pt x="236810" y="230847"/>
                </a:lnTo>
                <a:lnTo>
                  <a:pt x="231313" y="199269"/>
                </a:lnTo>
                <a:lnTo>
                  <a:pt x="220457" y="181876"/>
                </a:lnTo>
                <a:close/>
              </a:path>
              <a:path w="1325880" h="414655">
                <a:moveTo>
                  <a:pt x="166593" y="153733"/>
                </a:moveTo>
                <a:lnTo>
                  <a:pt x="167010" y="155930"/>
                </a:lnTo>
                <a:lnTo>
                  <a:pt x="170609" y="154608"/>
                </a:lnTo>
                <a:lnTo>
                  <a:pt x="166593" y="153733"/>
                </a:lnTo>
                <a:close/>
              </a:path>
              <a:path w="1325880" h="414655">
                <a:moveTo>
                  <a:pt x="170609" y="154608"/>
                </a:moveTo>
                <a:lnTo>
                  <a:pt x="167010" y="155930"/>
                </a:lnTo>
                <a:lnTo>
                  <a:pt x="176678" y="155930"/>
                </a:lnTo>
                <a:lnTo>
                  <a:pt x="170609" y="154608"/>
                </a:lnTo>
                <a:close/>
              </a:path>
              <a:path w="1325880" h="414655">
                <a:moveTo>
                  <a:pt x="172991" y="153733"/>
                </a:moveTo>
                <a:lnTo>
                  <a:pt x="166593" y="153733"/>
                </a:lnTo>
                <a:lnTo>
                  <a:pt x="170609" y="154608"/>
                </a:lnTo>
                <a:lnTo>
                  <a:pt x="172991" y="153733"/>
                </a:lnTo>
                <a:close/>
              </a:path>
              <a:path w="1325880" h="414655">
                <a:moveTo>
                  <a:pt x="210346" y="49085"/>
                </a:moveTo>
                <a:lnTo>
                  <a:pt x="96688" y="49085"/>
                </a:lnTo>
                <a:lnTo>
                  <a:pt x="126716" y="51148"/>
                </a:lnTo>
                <a:lnTo>
                  <a:pt x="146960" y="58058"/>
                </a:lnTo>
                <a:lnTo>
                  <a:pt x="158394" y="70891"/>
                </a:lnTo>
                <a:lnTo>
                  <a:pt x="161989" y="90728"/>
                </a:lnTo>
                <a:lnTo>
                  <a:pt x="158647" y="109246"/>
                </a:lnTo>
                <a:lnTo>
                  <a:pt x="147496" y="122534"/>
                </a:lnTo>
                <a:lnTo>
                  <a:pt x="126848" y="130542"/>
                </a:lnTo>
                <a:lnTo>
                  <a:pt x="95017" y="133223"/>
                </a:lnTo>
                <a:lnTo>
                  <a:pt x="203710" y="133223"/>
                </a:lnTo>
                <a:lnTo>
                  <a:pt x="205116" y="131833"/>
                </a:lnTo>
                <a:lnTo>
                  <a:pt x="215295" y="110223"/>
                </a:lnTo>
                <a:lnTo>
                  <a:pt x="218812" y="85610"/>
                </a:lnTo>
                <a:lnTo>
                  <a:pt x="210346" y="49085"/>
                </a:lnTo>
                <a:close/>
              </a:path>
              <a:path w="1325880" h="414655">
                <a:moveTo>
                  <a:pt x="334977" y="81419"/>
                </a:moveTo>
                <a:lnTo>
                  <a:pt x="277733" y="81419"/>
                </a:lnTo>
                <a:lnTo>
                  <a:pt x="277733" y="331939"/>
                </a:lnTo>
                <a:lnTo>
                  <a:pt x="358626" y="331939"/>
                </a:lnTo>
                <a:lnTo>
                  <a:pt x="398854" y="326903"/>
                </a:lnTo>
                <a:lnTo>
                  <a:pt x="431039" y="311584"/>
                </a:lnTo>
                <a:lnTo>
                  <a:pt x="452394" y="285669"/>
                </a:lnTo>
                <a:lnTo>
                  <a:pt x="452983" y="282867"/>
                </a:lnTo>
                <a:lnTo>
                  <a:pt x="334977" y="282867"/>
                </a:lnTo>
                <a:lnTo>
                  <a:pt x="334977" y="215366"/>
                </a:lnTo>
                <a:lnTo>
                  <a:pt x="452965" y="215366"/>
                </a:lnTo>
                <a:lnTo>
                  <a:pt x="452380" y="212633"/>
                </a:lnTo>
                <a:lnTo>
                  <a:pt x="431000" y="187145"/>
                </a:lnTo>
                <a:lnTo>
                  <a:pt x="398810" y="172075"/>
                </a:lnTo>
                <a:lnTo>
                  <a:pt x="358626" y="167119"/>
                </a:lnTo>
                <a:lnTo>
                  <a:pt x="334977" y="167119"/>
                </a:lnTo>
                <a:lnTo>
                  <a:pt x="334977" y="81419"/>
                </a:lnTo>
                <a:close/>
              </a:path>
              <a:path w="1325880" h="414655">
                <a:moveTo>
                  <a:pt x="452965" y="215366"/>
                </a:moveTo>
                <a:lnTo>
                  <a:pt x="354335" y="215366"/>
                </a:lnTo>
                <a:lnTo>
                  <a:pt x="377745" y="217154"/>
                </a:lnTo>
                <a:lnTo>
                  <a:pt x="393130" y="222923"/>
                </a:lnTo>
                <a:lnTo>
                  <a:pt x="401569" y="233283"/>
                </a:lnTo>
                <a:lnTo>
                  <a:pt x="404143" y="248843"/>
                </a:lnTo>
                <a:lnTo>
                  <a:pt x="401569" y="264714"/>
                </a:lnTo>
                <a:lnTo>
                  <a:pt x="393130" y="275237"/>
                </a:lnTo>
                <a:lnTo>
                  <a:pt x="377745" y="281069"/>
                </a:lnTo>
                <a:lnTo>
                  <a:pt x="354335" y="282867"/>
                </a:lnTo>
                <a:lnTo>
                  <a:pt x="452983" y="282867"/>
                </a:lnTo>
                <a:lnTo>
                  <a:pt x="460132" y="248843"/>
                </a:lnTo>
                <a:lnTo>
                  <a:pt x="452965" y="215366"/>
                </a:lnTo>
                <a:close/>
              </a:path>
              <a:path w="1325880" h="414655">
                <a:moveTo>
                  <a:pt x="539348" y="81419"/>
                </a:moveTo>
                <a:lnTo>
                  <a:pt x="482630" y="81419"/>
                </a:lnTo>
                <a:lnTo>
                  <a:pt x="482630" y="331939"/>
                </a:lnTo>
                <a:lnTo>
                  <a:pt x="539348" y="331939"/>
                </a:lnTo>
                <a:lnTo>
                  <a:pt x="539348" y="81419"/>
                </a:lnTo>
                <a:close/>
              </a:path>
              <a:path w="1325880" h="414655">
                <a:moveTo>
                  <a:pt x="698536" y="81419"/>
                </a:moveTo>
                <a:lnTo>
                  <a:pt x="600492" y="81419"/>
                </a:lnTo>
                <a:lnTo>
                  <a:pt x="600492" y="331939"/>
                </a:lnTo>
                <a:lnTo>
                  <a:pt x="702829" y="331939"/>
                </a:lnTo>
                <a:lnTo>
                  <a:pt x="742075" y="327421"/>
                </a:lnTo>
                <a:lnTo>
                  <a:pt x="774032" y="313610"/>
                </a:lnTo>
                <a:lnTo>
                  <a:pt x="795530" y="290127"/>
                </a:lnTo>
                <a:lnTo>
                  <a:pt x="796426" y="286308"/>
                </a:lnTo>
                <a:lnTo>
                  <a:pt x="656791" y="286308"/>
                </a:lnTo>
                <a:lnTo>
                  <a:pt x="656791" y="224790"/>
                </a:lnTo>
                <a:lnTo>
                  <a:pt x="794000" y="224790"/>
                </a:lnTo>
                <a:lnTo>
                  <a:pt x="786173" y="213463"/>
                </a:lnTo>
                <a:lnTo>
                  <a:pt x="768392" y="202571"/>
                </a:lnTo>
                <a:lnTo>
                  <a:pt x="758515" y="200926"/>
                </a:lnTo>
                <a:lnTo>
                  <a:pt x="748041" y="200926"/>
                </a:lnTo>
                <a:lnTo>
                  <a:pt x="747922" y="199888"/>
                </a:lnTo>
                <a:lnTo>
                  <a:pt x="747838" y="199148"/>
                </a:lnTo>
                <a:lnTo>
                  <a:pt x="755297" y="199148"/>
                </a:lnTo>
                <a:lnTo>
                  <a:pt x="766344" y="196441"/>
                </a:lnTo>
                <a:lnTo>
                  <a:pt x="780596" y="185618"/>
                </a:lnTo>
                <a:lnTo>
                  <a:pt x="784320" y="179158"/>
                </a:lnTo>
                <a:lnTo>
                  <a:pt x="656791" y="179158"/>
                </a:lnTo>
                <a:lnTo>
                  <a:pt x="656791" y="127038"/>
                </a:lnTo>
                <a:lnTo>
                  <a:pt x="787866" y="127038"/>
                </a:lnTo>
                <a:lnTo>
                  <a:pt x="785878" y="118592"/>
                </a:lnTo>
                <a:lnTo>
                  <a:pt x="765892" y="97456"/>
                </a:lnTo>
                <a:lnTo>
                  <a:pt x="735880" y="85307"/>
                </a:lnTo>
                <a:lnTo>
                  <a:pt x="698536" y="81419"/>
                </a:lnTo>
                <a:close/>
              </a:path>
              <a:path w="1325880" h="414655">
                <a:moveTo>
                  <a:pt x="794000" y="224790"/>
                </a:moveTo>
                <a:lnTo>
                  <a:pt x="695920" y="224790"/>
                </a:lnTo>
                <a:lnTo>
                  <a:pt x="719369" y="226689"/>
                </a:lnTo>
                <a:lnTo>
                  <a:pt x="735246" y="232295"/>
                </a:lnTo>
                <a:lnTo>
                  <a:pt x="744255" y="241474"/>
                </a:lnTo>
                <a:lnTo>
                  <a:pt x="747101" y="254088"/>
                </a:lnTo>
                <a:lnTo>
                  <a:pt x="744480" y="268301"/>
                </a:lnTo>
                <a:lnTo>
                  <a:pt x="736030" y="278357"/>
                </a:lnTo>
                <a:lnTo>
                  <a:pt x="720869" y="284333"/>
                </a:lnTo>
                <a:lnTo>
                  <a:pt x="698117" y="286308"/>
                </a:lnTo>
                <a:lnTo>
                  <a:pt x="796426" y="286308"/>
                </a:lnTo>
                <a:lnTo>
                  <a:pt x="803400" y="256590"/>
                </a:lnTo>
                <a:lnTo>
                  <a:pt x="798676" y="231558"/>
                </a:lnTo>
                <a:lnTo>
                  <a:pt x="794000" y="224790"/>
                </a:lnTo>
                <a:close/>
              </a:path>
              <a:path w="1325880" h="414655">
                <a:moveTo>
                  <a:pt x="747838" y="199148"/>
                </a:moveTo>
                <a:lnTo>
                  <a:pt x="747922" y="199888"/>
                </a:lnTo>
                <a:lnTo>
                  <a:pt x="748041" y="200926"/>
                </a:lnTo>
                <a:lnTo>
                  <a:pt x="752279" y="199888"/>
                </a:lnTo>
                <a:lnTo>
                  <a:pt x="747838" y="199148"/>
                </a:lnTo>
                <a:close/>
              </a:path>
              <a:path w="1325880" h="414655">
                <a:moveTo>
                  <a:pt x="752279" y="199888"/>
                </a:moveTo>
                <a:lnTo>
                  <a:pt x="748041" y="200926"/>
                </a:lnTo>
                <a:lnTo>
                  <a:pt x="758515" y="200926"/>
                </a:lnTo>
                <a:lnTo>
                  <a:pt x="752279" y="199888"/>
                </a:lnTo>
                <a:close/>
              </a:path>
              <a:path w="1325880" h="414655">
                <a:moveTo>
                  <a:pt x="755297" y="199148"/>
                </a:moveTo>
                <a:lnTo>
                  <a:pt x="747838" y="199148"/>
                </a:lnTo>
                <a:lnTo>
                  <a:pt x="752279" y="199888"/>
                </a:lnTo>
                <a:lnTo>
                  <a:pt x="755297" y="199148"/>
                </a:lnTo>
                <a:close/>
              </a:path>
              <a:path w="1325880" h="414655">
                <a:moveTo>
                  <a:pt x="787866" y="127038"/>
                </a:moveTo>
                <a:lnTo>
                  <a:pt x="694676" y="127038"/>
                </a:lnTo>
                <a:lnTo>
                  <a:pt x="715260" y="128576"/>
                </a:lnTo>
                <a:lnTo>
                  <a:pt x="728313" y="133294"/>
                </a:lnTo>
                <a:lnTo>
                  <a:pt x="735168" y="141348"/>
                </a:lnTo>
                <a:lnTo>
                  <a:pt x="737157" y="152895"/>
                </a:lnTo>
                <a:lnTo>
                  <a:pt x="735068" y="164371"/>
                </a:lnTo>
                <a:lnTo>
                  <a:pt x="727829" y="172580"/>
                </a:lnTo>
                <a:lnTo>
                  <a:pt x="713979" y="177512"/>
                </a:lnTo>
                <a:lnTo>
                  <a:pt x="692059" y="179158"/>
                </a:lnTo>
                <a:lnTo>
                  <a:pt x="784320" y="179158"/>
                </a:lnTo>
                <a:lnTo>
                  <a:pt x="789844" y="169578"/>
                </a:lnTo>
                <a:lnTo>
                  <a:pt x="793139" y="149440"/>
                </a:lnTo>
                <a:lnTo>
                  <a:pt x="787866" y="127038"/>
                </a:lnTo>
                <a:close/>
              </a:path>
              <a:path w="1325880" h="414655">
                <a:moveTo>
                  <a:pt x="942821" y="75450"/>
                </a:moveTo>
                <a:lnTo>
                  <a:pt x="899153" y="84525"/>
                </a:lnTo>
                <a:lnTo>
                  <a:pt x="861950" y="110602"/>
                </a:lnTo>
                <a:lnTo>
                  <a:pt x="836068" y="151965"/>
                </a:lnTo>
                <a:lnTo>
                  <a:pt x="826362" y="206895"/>
                </a:lnTo>
                <a:lnTo>
                  <a:pt x="836068" y="261510"/>
                </a:lnTo>
                <a:lnTo>
                  <a:pt x="861950" y="302601"/>
                </a:lnTo>
                <a:lnTo>
                  <a:pt x="899153" y="328487"/>
                </a:lnTo>
                <a:lnTo>
                  <a:pt x="942821" y="337489"/>
                </a:lnTo>
                <a:lnTo>
                  <a:pt x="986498" y="328487"/>
                </a:lnTo>
                <a:lnTo>
                  <a:pt x="1023709" y="302601"/>
                </a:lnTo>
                <a:lnTo>
                  <a:pt x="1033437" y="287159"/>
                </a:lnTo>
                <a:lnTo>
                  <a:pt x="942821" y="287159"/>
                </a:lnTo>
                <a:lnTo>
                  <a:pt x="918558" y="281724"/>
                </a:lnTo>
                <a:lnTo>
                  <a:pt x="900171" y="265977"/>
                </a:lnTo>
                <a:lnTo>
                  <a:pt x="888514" y="240755"/>
                </a:lnTo>
                <a:lnTo>
                  <a:pt x="884439" y="206895"/>
                </a:lnTo>
                <a:lnTo>
                  <a:pt x="888523" y="172962"/>
                </a:lnTo>
                <a:lnTo>
                  <a:pt x="900189" y="147593"/>
                </a:lnTo>
                <a:lnTo>
                  <a:pt x="918582" y="131700"/>
                </a:lnTo>
                <a:lnTo>
                  <a:pt x="942821" y="126199"/>
                </a:lnTo>
                <a:lnTo>
                  <a:pt x="1033471" y="126199"/>
                </a:lnTo>
                <a:lnTo>
                  <a:pt x="1023709" y="110602"/>
                </a:lnTo>
                <a:lnTo>
                  <a:pt x="986498" y="84525"/>
                </a:lnTo>
                <a:lnTo>
                  <a:pt x="942821" y="75450"/>
                </a:lnTo>
                <a:close/>
              </a:path>
              <a:path w="1325880" h="414655">
                <a:moveTo>
                  <a:pt x="1033471" y="126199"/>
                </a:moveTo>
                <a:lnTo>
                  <a:pt x="942821" y="126199"/>
                </a:lnTo>
                <a:lnTo>
                  <a:pt x="967157" y="131700"/>
                </a:lnTo>
                <a:lnTo>
                  <a:pt x="985691" y="147593"/>
                </a:lnTo>
                <a:lnTo>
                  <a:pt x="997494" y="172962"/>
                </a:lnTo>
                <a:lnTo>
                  <a:pt x="1001635" y="206895"/>
                </a:lnTo>
                <a:lnTo>
                  <a:pt x="997494" y="240755"/>
                </a:lnTo>
                <a:lnTo>
                  <a:pt x="985691" y="265977"/>
                </a:lnTo>
                <a:lnTo>
                  <a:pt x="967157" y="281724"/>
                </a:lnTo>
                <a:lnTo>
                  <a:pt x="942821" y="287159"/>
                </a:lnTo>
                <a:lnTo>
                  <a:pt x="1033437" y="287159"/>
                </a:lnTo>
                <a:lnTo>
                  <a:pt x="1049597" y="261510"/>
                </a:lnTo>
                <a:lnTo>
                  <a:pt x="1059305" y="206895"/>
                </a:lnTo>
                <a:lnTo>
                  <a:pt x="1049597" y="151965"/>
                </a:lnTo>
                <a:lnTo>
                  <a:pt x="1033471" y="126199"/>
                </a:lnTo>
                <a:close/>
              </a:path>
              <a:path w="1325880" h="414655">
                <a:moveTo>
                  <a:pt x="1325535" y="282435"/>
                </a:moveTo>
                <a:lnTo>
                  <a:pt x="1073237" y="282435"/>
                </a:lnTo>
                <a:lnTo>
                  <a:pt x="1073237" y="315925"/>
                </a:lnTo>
                <a:lnTo>
                  <a:pt x="1077530" y="414185"/>
                </a:lnTo>
                <a:lnTo>
                  <a:pt x="1128800" y="414185"/>
                </a:lnTo>
                <a:lnTo>
                  <a:pt x="1128800" y="331939"/>
                </a:lnTo>
                <a:lnTo>
                  <a:pt x="1324836" y="331939"/>
                </a:lnTo>
                <a:lnTo>
                  <a:pt x="1325535" y="315925"/>
                </a:lnTo>
                <a:lnTo>
                  <a:pt x="1325535" y="282435"/>
                </a:lnTo>
                <a:close/>
              </a:path>
              <a:path w="1325880" h="414655">
                <a:moveTo>
                  <a:pt x="1324836" y="331939"/>
                </a:moveTo>
                <a:lnTo>
                  <a:pt x="1269960" y="331939"/>
                </a:lnTo>
                <a:lnTo>
                  <a:pt x="1269960" y="414185"/>
                </a:lnTo>
                <a:lnTo>
                  <a:pt x="1321243" y="414185"/>
                </a:lnTo>
                <a:lnTo>
                  <a:pt x="1324836" y="331939"/>
                </a:lnTo>
                <a:close/>
              </a:path>
              <a:path w="1325880" h="414655">
                <a:moveTo>
                  <a:pt x="1291626" y="81419"/>
                </a:moveTo>
                <a:lnTo>
                  <a:pt x="1130895" y="81419"/>
                </a:lnTo>
                <a:lnTo>
                  <a:pt x="1117497" y="192557"/>
                </a:lnTo>
                <a:lnTo>
                  <a:pt x="1110800" y="236651"/>
                </a:lnTo>
                <a:lnTo>
                  <a:pt x="1104339" y="262928"/>
                </a:lnTo>
                <a:lnTo>
                  <a:pt x="1097841" y="276489"/>
                </a:lnTo>
                <a:lnTo>
                  <a:pt x="1091030" y="282435"/>
                </a:lnTo>
                <a:lnTo>
                  <a:pt x="1151710" y="282435"/>
                </a:lnTo>
                <a:lnTo>
                  <a:pt x="1164755" y="233923"/>
                </a:lnTo>
                <a:lnTo>
                  <a:pt x="1177568" y="130924"/>
                </a:lnTo>
                <a:lnTo>
                  <a:pt x="1291626" y="130924"/>
                </a:lnTo>
                <a:lnTo>
                  <a:pt x="1291626" y="81419"/>
                </a:lnTo>
                <a:close/>
              </a:path>
              <a:path w="1325880" h="414655">
                <a:moveTo>
                  <a:pt x="1291626" y="130924"/>
                </a:moveTo>
                <a:lnTo>
                  <a:pt x="1234807" y="130924"/>
                </a:lnTo>
                <a:lnTo>
                  <a:pt x="1234807" y="282435"/>
                </a:lnTo>
                <a:lnTo>
                  <a:pt x="1291626" y="282435"/>
                </a:lnTo>
                <a:lnTo>
                  <a:pt x="1291626" y="130924"/>
                </a:lnTo>
                <a:close/>
              </a:path>
            </a:pathLst>
          </a:custGeom>
          <a:solidFill>
            <a:srgbClr val="9897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919058" y="1501775"/>
            <a:ext cx="181610" cy="53975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3350" b="1" spc="-50" dirty="0">
                <a:solidFill>
                  <a:srgbClr val="9897FF"/>
                </a:solidFill>
                <a:latin typeface="Tahoma"/>
                <a:cs typeface="Tahoma"/>
              </a:rPr>
              <a:t>:</a:t>
            </a:r>
            <a:endParaRPr sz="3350">
              <a:latin typeface="Tahoma"/>
              <a:cs typeface="Tahom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216823" y="1611159"/>
            <a:ext cx="2510790" cy="414655"/>
          </a:xfrm>
          <a:custGeom>
            <a:avLst/>
            <a:gdLst/>
            <a:ahLst/>
            <a:cxnLst/>
            <a:rect l="l" t="t" r="r" b="b"/>
            <a:pathLst>
              <a:path w="2510790" h="414655">
                <a:moveTo>
                  <a:pt x="56718" y="0"/>
                </a:moveTo>
                <a:lnTo>
                  <a:pt x="0" y="0"/>
                </a:lnTo>
                <a:lnTo>
                  <a:pt x="0" y="331939"/>
                </a:lnTo>
                <a:lnTo>
                  <a:pt x="55575" y="331939"/>
                </a:lnTo>
                <a:lnTo>
                  <a:pt x="91725" y="269887"/>
                </a:lnTo>
                <a:lnTo>
                  <a:pt x="44894" y="269887"/>
                </a:lnTo>
                <a:lnTo>
                  <a:pt x="43116" y="268630"/>
                </a:lnTo>
                <a:lnTo>
                  <a:pt x="54140" y="222546"/>
                </a:lnTo>
                <a:lnTo>
                  <a:pt x="56718" y="172148"/>
                </a:lnTo>
                <a:lnTo>
                  <a:pt x="56718" y="0"/>
                </a:lnTo>
                <a:close/>
              </a:path>
              <a:path w="2510790" h="414655">
                <a:moveTo>
                  <a:pt x="245808" y="61429"/>
                </a:moveTo>
                <a:lnTo>
                  <a:pt x="200914" y="61429"/>
                </a:lnTo>
                <a:lnTo>
                  <a:pt x="202590" y="62687"/>
                </a:lnTo>
                <a:lnTo>
                  <a:pt x="197662" y="74093"/>
                </a:lnTo>
                <a:lnTo>
                  <a:pt x="195057" y="84236"/>
                </a:lnTo>
                <a:lnTo>
                  <a:pt x="191250" y="108237"/>
                </a:lnTo>
                <a:lnTo>
                  <a:pt x="189189" y="132983"/>
                </a:lnTo>
                <a:lnTo>
                  <a:pt x="188569" y="158026"/>
                </a:lnTo>
                <a:lnTo>
                  <a:pt x="188569" y="331939"/>
                </a:lnTo>
                <a:lnTo>
                  <a:pt x="245808" y="331939"/>
                </a:lnTo>
                <a:lnTo>
                  <a:pt x="245808" y="61429"/>
                </a:lnTo>
                <a:close/>
              </a:path>
              <a:path w="2510790" h="414655">
                <a:moveTo>
                  <a:pt x="48011" y="257162"/>
                </a:moveTo>
                <a:lnTo>
                  <a:pt x="43116" y="268630"/>
                </a:lnTo>
                <a:lnTo>
                  <a:pt x="44894" y="269887"/>
                </a:lnTo>
                <a:lnTo>
                  <a:pt x="48011" y="257162"/>
                </a:lnTo>
                <a:close/>
              </a:path>
              <a:path w="2510790" h="414655">
                <a:moveTo>
                  <a:pt x="245808" y="0"/>
                </a:moveTo>
                <a:lnTo>
                  <a:pt x="189725" y="0"/>
                </a:lnTo>
                <a:lnTo>
                  <a:pt x="70942" y="203441"/>
                </a:lnTo>
                <a:lnTo>
                  <a:pt x="48011" y="257162"/>
                </a:lnTo>
                <a:lnTo>
                  <a:pt x="44894" y="269887"/>
                </a:lnTo>
                <a:lnTo>
                  <a:pt x="91725" y="269887"/>
                </a:lnTo>
                <a:lnTo>
                  <a:pt x="174332" y="128092"/>
                </a:lnTo>
                <a:lnTo>
                  <a:pt x="197662" y="74093"/>
                </a:lnTo>
                <a:lnTo>
                  <a:pt x="200914" y="61429"/>
                </a:lnTo>
                <a:lnTo>
                  <a:pt x="245808" y="61429"/>
                </a:lnTo>
                <a:lnTo>
                  <a:pt x="245808" y="0"/>
                </a:lnTo>
                <a:close/>
              </a:path>
              <a:path w="2510790" h="414655">
                <a:moveTo>
                  <a:pt x="200914" y="61429"/>
                </a:moveTo>
                <a:lnTo>
                  <a:pt x="197662" y="74093"/>
                </a:lnTo>
                <a:lnTo>
                  <a:pt x="202590" y="62687"/>
                </a:lnTo>
                <a:lnTo>
                  <a:pt x="200914" y="61429"/>
                </a:lnTo>
                <a:close/>
              </a:path>
              <a:path w="2510790" h="414655">
                <a:moveTo>
                  <a:pt x="367550" y="81419"/>
                </a:moveTo>
                <a:lnTo>
                  <a:pt x="310311" y="81419"/>
                </a:lnTo>
                <a:lnTo>
                  <a:pt x="310311" y="331939"/>
                </a:lnTo>
                <a:lnTo>
                  <a:pt x="367550" y="331939"/>
                </a:lnTo>
                <a:lnTo>
                  <a:pt x="367550" y="228231"/>
                </a:lnTo>
                <a:lnTo>
                  <a:pt x="518350" y="228231"/>
                </a:lnTo>
                <a:lnTo>
                  <a:pt x="518350" y="176123"/>
                </a:lnTo>
                <a:lnTo>
                  <a:pt x="367550" y="176123"/>
                </a:lnTo>
                <a:lnTo>
                  <a:pt x="367550" y="81419"/>
                </a:lnTo>
                <a:close/>
              </a:path>
              <a:path w="2510790" h="414655">
                <a:moveTo>
                  <a:pt x="518350" y="228231"/>
                </a:moveTo>
                <a:lnTo>
                  <a:pt x="461632" y="228231"/>
                </a:lnTo>
                <a:lnTo>
                  <a:pt x="461632" y="331939"/>
                </a:lnTo>
                <a:lnTo>
                  <a:pt x="518350" y="331939"/>
                </a:lnTo>
                <a:lnTo>
                  <a:pt x="518350" y="228231"/>
                </a:lnTo>
                <a:close/>
              </a:path>
              <a:path w="2510790" h="414655">
                <a:moveTo>
                  <a:pt x="518350" y="81419"/>
                </a:moveTo>
                <a:lnTo>
                  <a:pt x="461632" y="81419"/>
                </a:lnTo>
                <a:lnTo>
                  <a:pt x="461632" y="176123"/>
                </a:lnTo>
                <a:lnTo>
                  <a:pt x="518350" y="176123"/>
                </a:lnTo>
                <a:lnTo>
                  <a:pt x="518350" y="81419"/>
                </a:lnTo>
                <a:close/>
              </a:path>
              <a:path w="2510790" h="414655">
                <a:moveTo>
                  <a:pt x="677964" y="81419"/>
                </a:moveTo>
                <a:lnTo>
                  <a:pt x="579920" y="81419"/>
                </a:lnTo>
                <a:lnTo>
                  <a:pt x="579920" y="331939"/>
                </a:lnTo>
                <a:lnTo>
                  <a:pt x="682256" y="331939"/>
                </a:lnTo>
                <a:lnTo>
                  <a:pt x="721502" y="327421"/>
                </a:lnTo>
                <a:lnTo>
                  <a:pt x="753459" y="313610"/>
                </a:lnTo>
                <a:lnTo>
                  <a:pt x="774957" y="290127"/>
                </a:lnTo>
                <a:lnTo>
                  <a:pt x="775853" y="286308"/>
                </a:lnTo>
                <a:lnTo>
                  <a:pt x="636219" y="286308"/>
                </a:lnTo>
                <a:lnTo>
                  <a:pt x="636219" y="224790"/>
                </a:lnTo>
                <a:lnTo>
                  <a:pt x="773426" y="224790"/>
                </a:lnTo>
                <a:lnTo>
                  <a:pt x="765598" y="213463"/>
                </a:lnTo>
                <a:lnTo>
                  <a:pt x="747814" y="202571"/>
                </a:lnTo>
                <a:lnTo>
                  <a:pt x="737933" y="200926"/>
                </a:lnTo>
                <a:lnTo>
                  <a:pt x="727468" y="200926"/>
                </a:lnTo>
                <a:lnTo>
                  <a:pt x="727342" y="199889"/>
                </a:lnTo>
                <a:lnTo>
                  <a:pt x="727252" y="199148"/>
                </a:lnTo>
                <a:lnTo>
                  <a:pt x="734724" y="199148"/>
                </a:lnTo>
                <a:lnTo>
                  <a:pt x="745772" y="196441"/>
                </a:lnTo>
                <a:lnTo>
                  <a:pt x="760023" y="185618"/>
                </a:lnTo>
                <a:lnTo>
                  <a:pt x="763748" y="179158"/>
                </a:lnTo>
                <a:lnTo>
                  <a:pt x="636219" y="179158"/>
                </a:lnTo>
                <a:lnTo>
                  <a:pt x="636219" y="127038"/>
                </a:lnTo>
                <a:lnTo>
                  <a:pt x="767293" y="127038"/>
                </a:lnTo>
                <a:lnTo>
                  <a:pt x="765305" y="118592"/>
                </a:lnTo>
                <a:lnTo>
                  <a:pt x="745320" y="97456"/>
                </a:lnTo>
                <a:lnTo>
                  <a:pt x="715307" y="85307"/>
                </a:lnTo>
                <a:lnTo>
                  <a:pt x="677964" y="81419"/>
                </a:lnTo>
                <a:close/>
              </a:path>
              <a:path w="2510790" h="414655">
                <a:moveTo>
                  <a:pt x="773426" y="224790"/>
                </a:moveTo>
                <a:lnTo>
                  <a:pt x="675347" y="224790"/>
                </a:lnTo>
                <a:lnTo>
                  <a:pt x="698796" y="226689"/>
                </a:lnTo>
                <a:lnTo>
                  <a:pt x="714673" y="232295"/>
                </a:lnTo>
                <a:lnTo>
                  <a:pt x="723682" y="241474"/>
                </a:lnTo>
                <a:lnTo>
                  <a:pt x="726528" y="254088"/>
                </a:lnTo>
                <a:lnTo>
                  <a:pt x="723908" y="268301"/>
                </a:lnTo>
                <a:lnTo>
                  <a:pt x="715459" y="278357"/>
                </a:lnTo>
                <a:lnTo>
                  <a:pt x="700302" y="284333"/>
                </a:lnTo>
                <a:lnTo>
                  <a:pt x="677557" y="286308"/>
                </a:lnTo>
                <a:lnTo>
                  <a:pt x="775853" y="286308"/>
                </a:lnTo>
                <a:lnTo>
                  <a:pt x="782828" y="256590"/>
                </a:lnTo>
                <a:lnTo>
                  <a:pt x="778103" y="231558"/>
                </a:lnTo>
                <a:lnTo>
                  <a:pt x="773426" y="224790"/>
                </a:lnTo>
                <a:close/>
              </a:path>
              <a:path w="2510790" h="414655">
                <a:moveTo>
                  <a:pt x="727252" y="199148"/>
                </a:moveTo>
                <a:lnTo>
                  <a:pt x="727342" y="199889"/>
                </a:lnTo>
                <a:lnTo>
                  <a:pt x="727468" y="200926"/>
                </a:lnTo>
                <a:lnTo>
                  <a:pt x="731701" y="199889"/>
                </a:lnTo>
                <a:lnTo>
                  <a:pt x="727252" y="199148"/>
                </a:lnTo>
                <a:close/>
              </a:path>
              <a:path w="2510790" h="414655">
                <a:moveTo>
                  <a:pt x="731701" y="199889"/>
                </a:moveTo>
                <a:lnTo>
                  <a:pt x="727468" y="200926"/>
                </a:lnTo>
                <a:lnTo>
                  <a:pt x="737933" y="200926"/>
                </a:lnTo>
                <a:lnTo>
                  <a:pt x="731701" y="199889"/>
                </a:lnTo>
                <a:close/>
              </a:path>
              <a:path w="2510790" h="414655">
                <a:moveTo>
                  <a:pt x="734724" y="199148"/>
                </a:moveTo>
                <a:lnTo>
                  <a:pt x="727252" y="199148"/>
                </a:lnTo>
                <a:lnTo>
                  <a:pt x="731701" y="199889"/>
                </a:lnTo>
                <a:lnTo>
                  <a:pt x="734724" y="199148"/>
                </a:lnTo>
                <a:close/>
              </a:path>
              <a:path w="2510790" h="414655">
                <a:moveTo>
                  <a:pt x="767293" y="127038"/>
                </a:moveTo>
                <a:lnTo>
                  <a:pt x="674103" y="127038"/>
                </a:lnTo>
                <a:lnTo>
                  <a:pt x="694687" y="128576"/>
                </a:lnTo>
                <a:lnTo>
                  <a:pt x="707740" y="133294"/>
                </a:lnTo>
                <a:lnTo>
                  <a:pt x="714595" y="141348"/>
                </a:lnTo>
                <a:lnTo>
                  <a:pt x="716584" y="152895"/>
                </a:lnTo>
                <a:lnTo>
                  <a:pt x="714495" y="164371"/>
                </a:lnTo>
                <a:lnTo>
                  <a:pt x="707255" y="172580"/>
                </a:lnTo>
                <a:lnTo>
                  <a:pt x="693401" y="177512"/>
                </a:lnTo>
                <a:lnTo>
                  <a:pt x="671474" y="179158"/>
                </a:lnTo>
                <a:lnTo>
                  <a:pt x="763748" y="179158"/>
                </a:lnTo>
                <a:lnTo>
                  <a:pt x="769272" y="169578"/>
                </a:lnTo>
                <a:lnTo>
                  <a:pt x="772566" y="149440"/>
                </a:lnTo>
                <a:lnTo>
                  <a:pt x="767293" y="127038"/>
                </a:lnTo>
                <a:close/>
              </a:path>
              <a:path w="2510790" h="414655">
                <a:moveTo>
                  <a:pt x="918806" y="75450"/>
                </a:moveTo>
                <a:lnTo>
                  <a:pt x="877262" y="84775"/>
                </a:lnTo>
                <a:lnTo>
                  <a:pt x="841067" y="111269"/>
                </a:lnTo>
                <a:lnTo>
                  <a:pt x="815486" y="152715"/>
                </a:lnTo>
                <a:lnTo>
                  <a:pt x="805789" y="206895"/>
                </a:lnTo>
                <a:lnTo>
                  <a:pt x="815365" y="261290"/>
                </a:lnTo>
                <a:lnTo>
                  <a:pt x="841354" y="302406"/>
                </a:lnTo>
                <a:lnTo>
                  <a:pt x="879647" y="328414"/>
                </a:lnTo>
                <a:lnTo>
                  <a:pt x="926134" y="337489"/>
                </a:lnTo>
                <a:lnTo>
                  <a:pt x="949944" y="335440"/>
                </a:lnTo>
                <a:lnTo>
                  <a:pt x="972159" y="329574"/>
                </a:lnTo>
                <a:lnTo>
                  <a:pt x="993336" y="320312"/>
                </a:lnTo>
                <a:lnTo>
                  <a:pt x="1014031" y="308076"/>
                </a:lnTo>
                <a:lnTo>
                  <a:pt x="1003755" y="288404"/>
                </a:lnTo>
                <a:lnTo>
                  <a:pt x="930414" y="288404"/>
                </a:lnTo>
                <a:lnTo>
                  <a:pt x="903046" y="283672"/>
                </a:lnTo>
                <a:lnTo>
                  <a:pt x="882072" y="270484"/>
                </a:lnTo>
                <a:lnTo>
                  <a:pt x="868317" y="250353"/>
                </a:lnTo>
                <a:lnTo>
                  <a:pt x="862609" y="224790"/>
                </a:lnTo>
                <a:lnTo>
                  <a:pt x="1017905" y="224790"/>
                </a:lnTo>
                <a:lnTo>
                  <a:pt x="1019138" y="215367"/>
                </a:lnTo>
                <a:lnTo>
                  <a:pt x="1020019" y="207427"/>
                </a:lnTo>
                <a:lnTo>
                  <a:pt x="1020548" y="200370"/>
                </a:lnTo>
                <a:lnTo>
                  <a:pt x="1020724" y="193598"/>
                </a:lnTo>
                <a:lnTo>
                  <a:pt x="1018632" y="179158"/>
                </a:lnTo>
                <a:lnTo>
                  <a:pt x="862711" y="179158"/>
                </a:lnTo>
                <a:lnTo>
                  <a:pt x="868872" y="156629"/>
                </a:lnTo>
                <a:lnTo>
                  <a:pt x="881380" y="139407"/>
                </a:lnTo>
                <a:lnTo>
                  <a:pt x="898811" y="128406"/>
                </a:lnTo>
                <a:lnTo>
                  <a:pt x="919746" y="124536"/>
                </a:lnTo>
                <a:lnTo>
                  <a:pt x="1002391" y="124536"/>
                </a:lnTo>
                <a:lnTo>
                  <a:pt x="993778" y="108469"/>
                </a:lnTo>
                <a:lnTo>
                  <a:pt x="961745" y="84140"/>
                </a:lnTo>
                <a:lnTo>
                  <a:pt x="918806" y="75450"/>
                </a:lnTo>
                <a:close/>
              </a:path>
              <a:path w="2510790" h="414655">
                <a:moveTo>
                  <a:pt x="992060" y="266014"/>
                </a:moveTo>
                <a:lnTo>
                  <a:pt x="974830" y="276488"/>
                </a:lnTo>
                <a:lnTo>
                  <a:pt x="959742" y="283410"/>
                </a:lnTo>
                <a:lnTo>
                  <a:pt x="945401" y="287231"/>
                </a:lnTo>
                <a:lnTo>
                  <a:pt x="930414" y="288404"/>
                </a:lnTo>
                <a:lnTo>
                  <a:pt x="1003755" y="288404"/>
                </a:lnTo>
                <a:lnTo>
                  <a:pt x="992060" y="266014"/>
                </a:lnTo>
                <a:close/>
              </a:path>
              <a:path w="2510790" h="414655">
                <a:moveTo>
                  <a:pt x="1002391" y="124536"/>
                </a:moveTo>
                <a:lnTo>
                  <a:pt x="919746" y="124536"/>
                </a:lnTo>
                <a:lnTo>
                  <a:pt x="941023" y="128140"/>
                </a:lnTo>
                <a:lnTo>
                  <a:pt x="956306" y="138698"/>
                </a:lnTo>
                <a:lnTo>
                  <a:pt x="965527" y="155831"/>
                </a:lnTo>
                <a:lnTo>
                  <a:pt x="968616" y="179158"/>
                </a:lnTo>
                <a:lnTo>
                  <a:pt x="1018632" y="179158"/>
                </a:lnTo>
                <a:lnTo>
                  <a:pt x="1013804" y="145825"/>
                </a:lnTo>
                <a:lnTo>
                  <a:pt x="1002391" y="124536"/>
                </a:lnTo>
                <a:close/>
              </a:path>
              <a:path w="2510790" h="414655">
                <a:moveTo>
                  <a:pt x="1164005" y="75450"/>
                </a:moveTo>
                <a:lnTo>
                  <a:pt x="1118427" y="84510"/>
                </a:lnTo>
                <a:lnTo>
                  <a:pt x="1079882" y="110564"/>
                </a:lnTo>
                <a:lnTo>
                  <a:pt x="1053208" y="151922"/>
                </a:lnTo>
                <a:lnTo>
                  <a:pt x="1043241" y="206895"/>
                </a:lnTo>
                <a:lnTo>
                  <a:pt x="1052469" y="261467"/>
                </a:lnTo>
                <a:lnTo>
                  <a:pt x="1077660" y="302563"/>
                </a:lnTo>
                <a:lnTo>
                  <a:pt x="1115073" y="328473"/>
                </a:lnTo>
                <a:lnTo>
                  <a:pt x="1160970" y="337489"/>
                </a:lnTo>
                <a:lnTo>
                  <a:pt x="1183199" y="335186"/>
                </a:lnTo>
                <a:lnTo>
                  <a:pt x="1205223" y="328320"/>
                </a:lnTo>
                <a:lnTo>
                  <a:pt x="1226914" y="316958"/>
                </a:lnTo>
                <a:lnTo>
                  <a:pt x="1248143" y="301167"/>
                </a:lnTo>
                <a:lnTo>
                  <a:pt x="1239083" y="287159"/>
                </a:lnTo>
                <a:lnTo>
                  <a:pt x="1164424" y="287159"/>
                </a:lnTo>
                <a:lnTo>
                  <a:pt x="1138271" y="281710"/>
                </a:lnTo>
                <a:lnTo>
                  <a:pt x="1118389" y="265939"/>
                </a:lnTo>
                <a:lnTo>
                  <a:pt x="1105747" y="240712"/>
                </a:lnTo>
                <a:lnTo>
                  <a:pt x="1101318" y="206895"/>
                </a:lnTo>
                <a:lnTo>
                  <a:pt x="1105989" y="173048"/>
                </a:lnTo>
                <a:lnTo>
                  <a:pt x="1119136" y="147669"/>
                </a:lnTo>
                <a:lnTo>
                  <a:pt x="1139466" y="131729"/>
                </a:lnTo>
                <a:lnTo>
                  <a:pt x="1165682" y="126199"/>
                </a:lnTo>
                <a:lnTo>
                  <a:pt x="1231892" y="126199"/>
                </a:lnTo>
                <a:lnTo>
                  <a:pt x="1243749" y="110718"/>
                </a:lnTo>
                <a:lnTo>
                  <a:pt x="1226252" y="96469"/>
                </a:lnTo>
                <a:lnTo>
                  <a:pt x="1207639" y="85317"/>
                </a:lnTo>
                <a:lnTo>
                  <a:pt x="1187145" y="78048"/>
                </a:lnTo>
                <a:lnTo>
                  <a:pt x="1164005" y="75450"/>
                </a:lnTo>
                <a:close/>
              </a:path>
              <a:path w="2510790" h="414655">
                <a:moveTo>
                  <a:pt x="1382077" y="130924"/>
                </a:moveTo>
                <a:lnTo>
                  <a:pt x="1325257" y="130924"/>
                </a:lnTo>
                <a:lnTo>
                  <a:pt x="1325257" y="331939"/>
                </a:lnTo>
                <a:lnTo>
                  <a:pt x="1382077" y="331939"/>
                </a:lnTo>
                <a:lnTo>
                  <a:pt x="1382077" y="130924"/>
                </a:lnTo>
                <a:close/>
              </a:path>
              <a:path w="2510790" h="414655">
                <a:moveTo>
                  <a:pt x="1221143" y="259422"/>
                </a:moveTo>
                <a:lnTo>
                  <a:pt x="1205881" y="271793"/>
                </a:lnTo>
                <a:lnTo>
                  <a:pt x="1191883" y="280435"/>
                </a:lnTo>
                <a:lnTo>
                  <a:pt x="1178335" y="285504"/>
                </a:lnTo>
                <a:lnTo>
                  <a:pt x="1164424" y="287159"/>
                </a:lnTo>
                <a:lnTo>
                  <a:pt x="1239083" y="287159"/>
                </a:lnTo>
                <a:lnTo>
                  <a:pt x="1221143" y="259422"/>
                </a:lnTo>
                <a:close/>
              </a:path>
              <a:path w="2510790" h="414655">
                <a:moveTo>
                  <a:pt x="1231892" y="126199"/>
                </a:moveTo>
                <a:lnTo>
                  <a:pt x="1165682" y="126199"/>
                </a:lnTo>
                <a:lnTo>
                  <a:pt x="1176977" y="127508"/>
                </a:lnTo>
                <a:lnTo>
                  <a:pt x="1188025" y="131729"/>
                </a:lnTo>
                <a:lnTo>
                  <a:pt x="1199763" y="139230"/>
                </a:lnTo>
                <a:lnTo>
                  <a:pt x="1213294" y="150482"/>
                </a:lnTo>
                <a:lnTo>
                  <a:pt x="1231892" y="126199"/>
                </a:lnTo>
                <a:close/>
              </a:path>
              <a:path w="2510790" h="414655">
                <a:moveTo>
                  <a:pt x="1460550" y="81419"/>
                </a:moveTo>
                <a:lnTo>
                  <a:pt x="1247292" y="81419"/>
                </a:lnTo>
                <a:lnTo>
                  <a:pt x="1247292" y="130924"/>
                </a:lnTo>
                <a:lnTo>
                  <a:pt x="1460550" y="130924"/>
                </a:lnTo>
                <a:lnTo>
                  <a:pt x="1460550" y="81419"/>
                </a:lnTo>
                <a:close/>
              </a:path>
              <a:path w="2510790" h="414655">
                <a:moveTo>
                  <a:pt x="1550479" y="81419"/>
                </a:moveTo>
                <a:lnTo>
                  <a:pt x="1494599" y="81419"/>
                </a:lnTo>
                <a:lnTo>
                  <a:pt x="1494599" y="331939"/>
                </a:lnTo>
                <a:lnTo>
                  <a:pt x="1544726" y="331939"/>
                </a:lnTo>
                <a:lnTo>
                  <a:pt x="1584598" y="271767"/>
                </a:lnTo>
                <a:lnTo>
                  <a:pt x="1539494" y="271767"/>
                </a:lnTo>
                <a:lnTo>
                  <a:pt x="1537817" y="270306"/>
                </a:lnTo>
                <a:lnTo>
                  <a:pt x="1541848" y="257607"/>
                </a:lnTo>
                <a:lnTo>
                  <a:pt x="1544558" y="251885"/>
                </a:lnTo>
                <a:lnTo>
                  <a:pt x="1544960" y="250307"/>
                </a:lnTo>
                <a:lnTo>
                  <a:pt x="1548320" y="228484"/>
                </a:lnTo>
                <a:lnTo>
                  <a:pt x="1550013" y="207268"/>
                </a:lnTo>
                <a:lnTo>
                  <a:pt x="1550479" y="187629"/>
                </a:lnTo>
                <a:lnTo>
                  <a:pt x="1550479" y="81419"/>
                </a:lnTo>
                <a:close/>
              </a:path>
              <a:path w="2510790" h="414655">
                <a:moveTo>
                  <a:pt x="1703997" y="141592"/>
                </a:moveTo>
                <a:lnTo>
                  <a:pt x="1659102" y="141592"/>
                </a:lnTo>
                <a:lnTo>
                  <a:pt x="1661198" y="143370"/>
                </a:lnTo>
                <a:lnTo>
                  <a:pt x="1656930" y="155885"/>
                </a:lnTo>
                <a:lnTo>
                  <a:pt x="1653758" y="162411"/>
                </a:lnTo>
                <a:lnTo>
                  <a:pt x="1653716" y="162575"/>
                </a:lnTo>
                <a:lnTo>
                  <a:pt x="1653514" y="162934"/>
                </a:lnTo>
                <a:lnTo>
                  <a:pt x="1650225" y="184680"/>
                </a:lnTo>
                <a:lnTo>
                  <a:pt x="1648497" y="205900"/>
                </a:lnTo>
                <a:lnTo>
                  <a:pt x="1648015" y="225729"/>
                </a:lnTo>
                <a:lnTo>
                  <a:pt x="1648015" y="331939"/>
                </a:lnTo>
                <a:lnTo>
                  <a:pt x="1703997" y="331939"/>
                </a:lnTo>
                <a:lnTo>
                  <a:pt x="1703997" y="141592"/>
                </a:lnTo>
                <a:close/>
              </a:path>
              <a:path w="2510790" h="414655">
                <a:moveTo>
                  <a:pt x="1544558" y="251885"/>
                </a:moveTo>
                <a:lnTo>
                  <a:pt x="1541848" y="257607"/>
                </a:lnTo>
                <a:lnTo>
                  <a:pt x="1537817" y="270306"/>
                </a:lnTo>
                <a:lnTo>
                  <a:pt x="1539494" y="271767"/>
                </a:lnTo>
                <a:lnTo>
                  <a:pt x="1544558" y="251885"/>
                </a:lnTo>
                <a:close/>
              </a:path>
              <a:path w="2510790" h="414655">
                <a:moveTo>
                  <a:pt x="1703997" y="81419"/>
                </a:moveTo>
                <a:lnTo>
                  <a:pt x="1653870" y="81419"/>
                </a:lnTo>
                <a:lnTo>
                  <a:pt x="1562836" y="218821"/>
                </a:lnTo>
                <a:lnTo>
                  <a:pt x="1555748" y="230691"/>
                </a:lnTo>
                <a:lnTo>
                  <a:pt x="1548288" y="244011"/>
                </a:lnTo>
                <a:lnTo>
                  <a:pt x="1544558" y="251885"/>
                </a:lnTo>
                <a:lnTo>
                  <a:pt x="1539494" y="271767"/>
                </a:lnTo>
                <a:lnTo>
                  <a:pt x="1584598" y="271767"/>
                </a:lnTo>
                <a:lnTo>
                  <a:pt x="1635772" y="194538"/>
                </a:lnTo>
                <a:lnTo>
                  <a:pt x="1642861" y="182673"/>
                </a:lnTo>
                <a:lnTo>
                  <a:pt x="1650366" y="169387"/>
                </a:lnTo>
                <a:lnTo>
                  <a:pt x="1653678" y="162575"/>
                </a:lnTo>
                <a:lnTo>
                  <a:pt x="1653758" y="162411"/>
                </a:lnTo>
                <a:lnTo>
                  <a:pt x="1659102" y="141592"/>
                </a:lnTo>
                <a:lnTo>
                  <a:pt x="1703997" y="141592"/>
                </a:lnTo>
                <a:lnTo>
                  <a:pt x="1703997" y="81419"/>
                </a:lnTo>
                <a:close/>
              </a:path>
              <a:path w="2510790" h="414655">
                <a:moveTo>
                  <a:pt x="1659102" y="141592"/>
                </a:moveTo>
                <a:lnTo>
                  <a:pt x="1653758" y="162411"/>
                </a:lnTo>
                <a:lnTo>
                  <a:pt x="1656930" y="155885"/>
                </a:lnTo>
                <a:lnTo>
                  <a:pt x="1661198" y="143370"/>
                </a:lnTo>
                <a:lnTo>
                  <a:pt x="1659102" y="141592"/>
                </a:lnTo>
                <a:close/>
              </a:path>
              <a:path w="2510790" h="414655">
                <a:moveTo>
                  <a:pt x="1822310" y="81419"/>
                </a:moveTo>
                <a:lnTo>
                  <a:pt x="1765071" y="81419"/>
                </a:lnTo>
                <a:lnTo>
                  <a:pt x="1765071" y="331939"/>
                </a:lnTo>
                <a:lnTo>
                  <a:pt x="1944217" y="331939"/>
                </a:lnTo>
                <a:lnTo>
                  <a:pt x="1944217" y="414185"/>
                </a:lnTo>
                <a:lnTo>
                  <a:pt x="1994979" y="414185"/>
                </a:lnTo>
                <a:lnTo>
                  <a:pt x="1999259" y="315925"/>
                </a:lnTo>
                <a:lnTo>
                  <a:pt x="1999259" y="282435"/>
                </a:lnTo>
                <a:lnTo>
                  <a:pt x="1822310" y="282435"/>
                </a:lnTo>
                <a:lnTo>
                  <a:pt x="1822310" y="81419"/>
                </a:lnTo>
                <a:close/>
              </a:path>
              <a:path w="2510790" h="414655">
                <a:moveTo>
                  <a:pt x="1965464" y="81419"/>
                </a:moveTo>
                <a:lnTo>
                  <a:pt x="1908632" y="81419"/>
                </a:lnTo>
                <a:lnTo>
                  <a:pt x="1908632" y="282435"/>
                </a:lnTo>
                <a:lnTo>
                  <a:pt x="1965464" y="282435"/>
                </a:lnTo>
                <a:lnTo>
                  <a:pt x="1965464" y="81419"/>
                </a:lnTo>
                <a:close/>
              </a:path>
              <a:path w="2510790" h="414655">
                <a:moveTo>
                  <a:pt x="2086267" y="81419"/>
                </a:moveTo>
                <a:lnTo>
                  <a:pt x="2030387" y="81419"/>
                </a:lnTo>
                <a:lnTo>
                  <a:pt x="2030387" y="331939"/>
                </a:lnTo>
                <a:lnTo>
                  <a:pt x="2080514" y="331939"/>
                </a:lnTo>
                <a:lnTo>
                  <a:pt x="2120380" y="271767"/>
                </a:lnTo>
                <a:lnTo>
                  <a:pt x="2075281" y="271767"/>
                </a:lnTo>
                <a:lnTo>
                  <a:pt x="2073605" y="270306"/>
                </a:lnTo>
                <a:lnTo>
                  <a:pt x="2077630" y="257607"/>
                </a:lnTo>
                <a:lnTo>
                  <a:pt x="2080353" y="251858"/>
                </a:lnTo>
                <a:lnTo>
                  <a:pt x="2080748" y="250307"/>
                </a:lnTo>
                <a:lnTo>
                  <a:pt x="2084108" y="228484"/>
                </a:lnTo>
                <a:lnTo>
                  <a:pt x="2085800" y="207268"/>
                </a:lnTo>
                <a:lnTo>
                  <a:pt x="2086267" y="187629"/>
                </a:lnTo>
                <a:lnTo>
                  <a:pt x="2086267" y="81419"/>
                </a:lnTo>
                <a:close/>
              </a:path>
              <a:path w="2510790" h="414655">
                <a:moveTo>
                  <a:pt x="2239784" y="141592"/>
                </a:moveTo>
                <a:lnTo>
                  <a:pt x="2194890" y="141592"/>
                </a:lnTo>
                <a:lnTo>
                  <a:pt x="2196985" y="143370"/>
                </a:lnTo>
                <a:lnTo>
                  <a:pt x="2192712" y="155885"/>
                </a:lnTo>
                <a:lnTo>
                  <a:pt x="2189548" y="162393"/>
                </a:lnTo>
                <a:lnTo>
                  <a:pt x="2189504" y="162563"/>
                </a:lnTo>
                <a:lnTo>
                  <a:pt x="2189297" y="162934"/>
                </a:lnTo>
                <a:lnTo>
                  <a:pt x="2186006" y="184680"/>
                </a:lnTo>
                <a:lnTo>
                  <a:pt x="2184274" y="205900"/>
                </a:lnTo>
                <a:lnTo>
                  <a:pt x="2183790" y="225729"/>
                </a:lnTo>
                <a:lnTo>
                  <a:pt x="2183790" y="331939"/>
                </a:lnTo>
                <a:lnTo>
                  <a:pt x="2239784" y="331939"/>
                </a:lnTo>
                <a:lnTo>
                  <a:pt x="2239784" y="141592"/>
                </a:lnTo>
                <a:close/>
              </a:path>
              <a:path w="2510790" h="414655">
                <a:moveTo>
                  <a:pt x="2080353" y="251858"/>
                </a:moveTo>
                <a:lnTo>
                  <a:pt x="2077630" y="257607"/>
                </a:lnTo>
                <a:lnTo>
                  <a:pt x="2073605" y="270306"/>
                </a:lnTo>
                <a:lnTo>
                  <a:pt x="2075281" y="271767"/>
                </a:lnTo>
                <a:lnTo>
                  <a:pt x="2080353" y="251858"/>
                </a:lnTo>
                <a:close/>
              </a:path>
              <a:path w="2510790" h="414655">
                <a:moveTo>
                  <a:pt x="2239784" y="81419"/>
                </a:moveTo>
                <a:lnTo>
                  <a:pt x="2189657" y="81419"/>
                </a:lnTo>
                <a:lnTo>
                  <a:pt x="2098611" y="218821"/>
                </a:lnTo>
                <a:lnTo>
                  <a:pt x="2091528" y="230691"/>
                </a:lnTo>
                <a:lnTo>
                  <a:pt x="2084070" y="244011"/>
                </a:lnTo>
                <a:lnTo>
                  <a:pt x="2080353" y="251858"/>
                </a:lnTo>
                <a:lnTo>
                  <a:pt x="2075281" y="271767"/>
                </a:lnTo>
                <a:lnTo>
                  <a:pt x="2120380" y="271767"/>
                </a:lnTo>
                <a:lnTo>
                  <a:pt x="2171547" y="194538"/>
                </a:lnTo>
                <a:lnTo>
                  <a:pt x="2178642" y="182673"/>
                </a:lnTo>
                <a:lnTo>
                  <a:pt x="2186147" y="169387"/>
                </a:lnTo>
                <a:lnTo>
                  <a:pt x="2189466" y="162563"/>
                </a:lnTo>
                <a:lnTo>
                  <a:pt x="2189548" y="162393"/>
                </a:lnTo>
                <a:lnTo>
                  <a:pt x="2194890" y="141592"/>
                </a:lnTo>
                <a:lnTo>
                  <a:pt x="2239784" y="141592"/>
                </a:lnTo>
                <a:lnTo>
                  <a:pt x="2239784" y="81419"/>
                </a:lnTo>
                <a:close/>
              </a:path>
              <a:path w="2510790" h="414655">
                <a:moveTo>
                  <a:pt x="2194890" y="141592"/>
                </a:moveTo>
                <a:lnTo>
                  <a:pt x="2189548" y="162393"/>
                </a:lnTo>
                <a:lnTo>
                  <a:pt x="2192712" y="155885"/>
                </a:lnTo>
                <a:lnTo>
                  <a:pt x="2196985" y="143370"/>
                </a:lnTo>
                <a:lnTo>
                  <a:pt x="2194890" y="141592"/>
                </a:lnTo>
                <a:close/>
              </a:path>
              <a:path w="2510790" h="414655">
                <a:moveTo>
                  <a:pt x="2356726" y="81419"/>
                </a:moveTo>
                <a:lnTo>
                  <a:pt x="2300846" y="81419"/>
                </a:lnTo>
                <a:lnTo>
                  <a:pt x="2300846" y="331939"/>
                </a:lnTo>
                <a:lnTo>
                  <a:pt x="2350973" y="331939"/>
                </a:lnTo>
                <a:lnTo>
                  <a:pt x="2390845" y="271767"/>
                </a:lnTo>
                <a:lnTo>
                  <a:pt x="2345740" y="271767"/>
                </a:lnTo>
                <a:lnTo>
                  <a:pt x="2344064" y="270306"/>
                </a:lnTo>
                <a:lnTo>
                  <a:pt x="2348089" y="257607"/>
                </a:lnTo>
                <a:lnTo>
                  <a:pt x="2350811" y="251862"/>
                </a:lnTo>
                <a:lnTo>
                  <a:pt x="2351207" y="250307"/>
                </a:lnTo>
                <a:lnTo>
                  <a:pt x="2354567" y="228484"/>
                </a:lnTo>
                <a:lnTo>
                  <a:pt x="2356260" y="207268"/>
                </a:lnTo>
                <a:lnTo>
                  <a:pt x="2356726" y="187629"/>
                </a:lnTo>
                <a:lnTo>
                  <a:pt x="2356726" y="81419"/>
                </a:lnTo>
                <a:close/>
              </a:path>
              <a:path w="2510790" h="414655">
                <a:moveTo>
                  <a:pt x="2510243" y="141592"/>
                </a:moveTo>
                <a:lnTo>
                  <a:pt x="2465349" y="141592"/>
                </a:lnTo>
                <a:lnTo>
                  <a:pt x="2467444" y="143370"/>
                </a:lnTo>
                <a:lnTo>
                  <a:pt x="2463177" y="155885"/>
                </a:lnTo>
                <a:lnTo>
                  <a:pt x="2460005" y="162411"/>
                </a:lnTo>
                <a:lnTo>
                  <a:pt x="2459962" y="162575"/>
                </a:lnTo>
                <a:lnTo>
                  <a:pt x="2459761" y="162934"/>
                </a:lnTo>
                <a:lnTo>
                  <a:pt x="2456472" y="184680"/>
                </a:lnTo>
                <a:lnTo>
                  <a:pt x="2454744" y="205900"/>
                </a:lnTo>
                <a:lnTo>
                  <a:pt x="2454262" y="225729"/>
                </a:lnTo>
                <a:lnTo>
                  <a:pt x="2454262" y="331939"/>
                </a:lnTo>
                <a:lnTo>
                  <a:pt x="2510243" y="331939"/>
                </a:lnTo>
                <a:lnTo>
                  <a:pt x="2510243" y="141592"/>
                </a:lnTo>
                <a:close/>
              </a:path>
              <a:path w="2510790" h="414655">
                <a:moveTo>
                  <a:pt x="2350811" y="251862"/>
                </a:moveTo>
                <a:lnTo>
                  <a:pt x="2348089" y="257607"/>
                </a:lnTo>
                <a:lnTo>
                  <a:pt x="2344064" y="270306"/>
                </a:lnTo>
                <a:lnTo>
                  <a:pt x="2345740" y="271767"/>
                </a:lnTo>
                <a:lnTo>
                  <a:pt x="2350811" y="251862"/>
                </a:lnTo>
                <a:close/>
              </a:path>
              <a:path w="2510790" h="414655">
                <a:moveTo>
                  <a:pt x="2510243" y="81419"/>
                </a:moveTo>
                <a:lnTo>
                  <a:pt x="2460117" y="81419"/>
                </a:lnTo>
                <a:lnTo>
                  <a:pt x="2369083" y="218821"/>
                </a:lnTo>
                <a:lnTo>
                  <a:pt x="2361993" y="230691"/>
                </a:lnTo>
                <a:lnTo>
                  <a:pt x="2354530" y="244011"/>
                </a:lnTo>
                <a:lnTo>
                  <a:pt x="2350811" y="251862"/>
                </a:lnTo>
                <a:lnTo>
                  <a:pt x="2345740" y="271767"/>
                </a:lnTo>
                <a:lnTo>
                  <a:pt x="2390845" y="271767"/>
                </a:lnTo>
                <a:lnTo>
                  <a:pt x="2442019" y="194538"/>
                </a:lnTo>
                <a:lnTo>
                  <a:pt x="2449108" y="182673"/>
                </a:lnTo>
                <a:lnTo>
                  <a:pt x="2456613" y="169387"/>
                </a:lnTo>
                <a:lnTo>
                  <a:pt x="2459925" y="162575"/>
                </a:lnTo>
                <a:lnTo>
                  <a:pt x="2460005" y="162411"/>
                </a:lnTo>
                <a:lnTo>
                  <a:pt x="2465349" y="141592"/>
                </a:lnTo>
                <a:lnTo>
                  <a:pt x="2510243" y="141592"/>
                </a:lnTo>
                <a:lnTo>
                  <a:pt x="2510243" y="81419"/>
                </a:lnTo>
                <a:close/>
              </a:path>
              <a:path w="2510790" h="414655">
                <a:moveTo>
                  <a:pt x="2465349" y="141592"/>
                </a:moveTo>
                <a:lnTo>
                  <a:pt x="2460005" y="162411"/>
                </a:lnTo>
                <a:lnTo>
                  <a:pt x="2463177" y="155885"/>
                </a:lnTo>
                <a:lnTo>
                  <a:pt x="2467444" y="143370"/>
                </a:lnTo>
                <a:lnTo>
                  <a:pt x="2465349" y="141592"/>
                </a:lnTo>
                <a:close/>
              </a:path>
            </a:pathLst>
          </a:custGeom>
          <a:solidFill>
            <a:srgbClr val="9897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873853" y="1692579"/>
            <a:ext cx="202907" cy="250520"/>
          </a:xfrm>
          <a:prstGeom prst="rect">
            <a:avLst/>
          </a:prstGeom>
        </p:spPr>
      </p:pic>
      <p:sp>
        <p:nvSpPr>
          <p:cNvPr id="6" name="object 6"/>
          <p:cNvSpPr/>
          <p:nvPr/>
        </p:nvSpPr>
        <p:spPr>
          <a:xfrm>
            <a:off x="5206492" y="1611159"/>
            <a:ext cx="1761489" cy="432434"/>
          </a:xfrm>
          <a:custGeom>
            <a:avLst/>
            <a:gdLst/>
            <a:ahLst/>
            <a:cxnLst/>
            <a:rect l="l" t="t" r="r" b="b"/>
            <a:pathLst>
              <a:path w="1761490" h="432435">
                <a:moveTo>
                  <a:pt x="254152" y="375475"/>
                </a:moveTo>
                <a:lnTo>
                  <a:pt x="242328" y="423811"/>
                </a:lnTo>
                <a:lnTo>
                  <a:pt x="253032" y="427814"/>
                </a:lnTo>
                <a:lnTo>
                  <a:pt x="262647" y="430391"/>
                </a:lnTo>
                <a:lnTo>
                  <a:pt x="271573" y="431771"/>
                </a:lnTo>
                <a:lnTo>
                  <a:pt x="280212" y="432181"/>
                </a:lnTo>
                <a:lnTo>
                  <a:pt x="314225" y="425222"/>
                </a:lnTo>
                <a:lnTo>
                  <a:pt x="340710" y="406414"/>
                </a:lnTo>
                <a:lnTo>
                  <a:pt x="358291" y="382270"/>
                </a:lnTo>
                <a:lnTo>
                  <a:pt x="273405" y="382270"/>
                </a:lnTo>
                <a:lnTo>
                  <a:pt x="267970" y="380593"/>
                </a:lnTo>
                <a:lnTo>
                  <a:pt x="254152" y="375475"/>
                </a:lnTo>
                <a:close/>
              </a:path>
              <a:path w="1761490" h="432435">
                <a:moveTo>
                  <a:pt x="726922" y="375475"/>
                </a:moveTo>
                <a:lnTo>
                  <a:pt x="715111" y="423811"/>
                </a:lnTo>
                <a:lnTo>
                  <a:pt x="725808" y="427814"/>
                </a:lnTo>
                <a:lnTo>
                  <a:pt x="735418" y="430391"/>
                </a:lnTo>
                <a:lnTo>
                  <a:pt x="744343" y="431771"/>
                </a:lnTo>
                <a:lnTo>
                  <a:pt x="752983" y="432181"/>
                </a:lnTo>
                <a:lnTo>
                  <a:pt x="786996" y="425222"/>
                </a:lnTo>
                <a:lnTo>
                  <a:pt x="813482" y="406414"/>
                </a:lnTo>
                <a:lnTo>
                  <a:pt x="831066" y="382270"/>
                </a:lnTo>
                <a:lnTo>
                  <a:pt x="746175" y="382270"/>
                </a:lnTo>
                <a:lnTo>
                  <a:pt x="740740" y="380593"/>
                </a:lnTo>
                <a:lnTo>
                  <a:pt x="726922" y="375475"/>
                </a:lnTo>
                <a:close/>
              </a:path>
              <a:path w="1761490" h="432435">
                <a:moveTo>
                  <a:pt x="709599" y="282435"/>
                </a:moveTo>
                <a:lnTo>
                  <a:pt x="457301" y="282435"/>
                </a:lnTo>
                <a:lnTo>
                  <a:pt x="457301" y="315925"/>
                </a:lnTo>
                <a:lnTo>
                  <a:pt x="461581" y="414185"/>
                </a:lnTo>
                <a:lnTo>
                  <a:pt x="512864" y="414185"/>
                </a:lnTo>
                <a:lnTo>
                  <a:pt x="512864" y="331939"/>
                </a:lnTo>
                <a:lnTo>
                  <a:pt x="708900" y="331939"/>
                </a:lnTo>
                <a:lnTo>
                  <a:pt x="709599" y="315925"/>
                </a:lnTo>
                <a:lnTo>
                  <a:pt x="709599" y="282435"/>
                </a:lnTo>
                <a:close/>
              </a:path>
              <a:path w="1761490" h="432435">
                <a:moveTo>
                  <a:pt x="708900" y="331939"/>
                </a:moveTo>
                <a:lnTo>
                  <a:pt x="654024" y="331939"/>
                </a:lnTo>
                <a:lnTo>
                  <a:pt x="654024" y="414185"/>
                </a:lnTo>
                <a:lnTo>
                  <a:pt x="705307" y="414185"/>
                </a:lnTo>
                <a:lnTo>
                  <a:pt x="708900" y="331939"/>
                </a:lnTo>
                <a:close/>
              </a:path>
              <a:path w="1761490" h="432435">
                <a:moveTo>
                  <a:pt x="289318" y="81419"/>
                </a:moveTo>
                <a:lnTo>
                  <a:pt x="229247" y="81419"/>
                </a:lnTo>
                <a:lnTo>
                  <a:pt x="326466" y="323875"/>
                </a:lnTo>
                <a:lnTo>
                  <a:pt x="322275" y="338315"/>
                </a:lnTo>
                <a:lnTo>
                  <a:pt x="314558" y="356622"/>
                </a:lnTo>
                <a:lnTo>
                  <a:pt x="305027" y="370460"/>
                </a:lnTo>
                <a:lnTo>
                  <a:pt x="293159" y="379215"/>
                </a:lnTo>
                <a:lnTo>
                  <a:pt x="278434" y="382270"/>
                </a:lnTo>
                <a:lnTo>
                  <a:pt x="358291" y="382270"/>
                </a:lnTo>
                <a:lnTo>
                  <a:pt x="360778" y="378854"/>
                </a:lnTo>
                <a:lnTo>
                  <a:pt x="375539" y="345643"/>
                </a:lnTo>
                <a:lnTo>
                  <a:pt x="397443" y="282435"/>
                </a:lnTo>
                <a:lnTo>
                  <a:pt x="353466" y="282435"/>
                </a:lnTo>
                <a:lnTo>
                  <a:pt x="353804" y="276489"/>
                </a:lnTo>
                <a:lnTo>
                  <a:pt x="353886" y="275045"/>
                </a:lnTo>
                <a:lnTo>
                  <a:pt x="353967" y="273620"/>
                </a:lnTo>
                <a:lnTo>
                  <a:pt x="354082" y="271610"/>
                </a:lnTo>
                <a:lnTo>
                  <a:pt x="344169" y="232306"/>
                </a:lnTo>
                <a:lnTo>
                  <a:pt x="338709" y="216306"/>
                </a:lnTo>
                <a:lnTo>
                  <a:pt x="289318" y="81419"/>
                </a:lnTo>
                <a:close/>
              </a:path>
              <a:path w="1761490" h="432435">
                <a:moveTo>
                  <a:pt x="762088" y="81419"/>
                </a:moveTo>
                <a:lnTo>
                  <a:pt x="702030" y="81419"/>
                </a:lnTo>
                <a:lnTo>
                  <a:pt x="799236" y="323875"/>
                </a:lnTo>
                <a:lnTo>
                  <a:pt x="795058" y="338315"/>
                </a:lnTo>
                <a:lnTo>
                  <a:pt x="787334" y="356622"/>
                </a:lnTo>
                <a:lnTo>
                  <a:pt x="777798" y="370460"/>
                </a:lnTo>
                <a:lnTo>
                  <a:pt x="765929" y="379215"/>
                </a:lnTo>
                <a:lnTo>
                  <a:pt x="751205" y="382270"/>
                </a:lnTo>
                <a:lnTo>
                  <a:pt x="831066" y="382270"/>
                </a:lnTo>
                <a:lnTo>
                  <a:pt x="833553" y="378854"/>
                </a:lnTo>
                <a:lnTo>
                  <a:pt x="848321" y="345643"/>
                </a:lnTo>
                <a:lnTo>
                  <a:pt x="870223" y="282435"/>
                </a:lnTo>
                <a:lnTo>
                  <a:pt x="826236" y="282435"/>
                </a:lnTo>
                <a:lnTo>
                  <a:pt x="826574" y="276489"/>
                </a:lnTo>
                <a:lnTo>
                  <a:pt x="826657" y="275045"/>
                </a:lnTo>
                <a:lnTo>
                  <a:pt x="826738" y="273620"/>
                </a:lnTo>
                <a:lnTo>
                  <a:pt x="826852" y="271610"/>
                </a:lnTo>
                <a:lnTo>
                  <a:pt x="816939" y="232306"/>
                </a:lnTo>
                <a:lnTo>
                  <a:pt x="811479" y="216306"/>
                </a:lnTo>
                <a:lnTo>
                  <a:pt x="762088" y="81419"/>
                </a:lnTo>
                <a:close/>
              </a:path>
              <a:path w="1761490" h="432435">
                <a:moveTo>
                  <a:pt x="211480" y="0"/>
                </a:moveTo>
                <a:lnTo>
                  <a:pt x="0" y="0"/>
                </a:lnTo>
                <a:lnTo>
                  <a:pt x="0" y="331939"/>
                </a:lnTo>
                <a:lnTo>
                  <a:pt x="110401" y="331939"/>
                </a:lnTo>
                <a:lnTo>
                  <a:pt x="159699" y="325503"/>
                </a:lnTo>
                <a:lnTo>
                  <a:pt x="198170" y="306106"/>
                </a:lnTo>
                <a:lnTo>
                  <a:pt x="216395" y="282435"/>
                </a:lnTo>
                <a:lnTo>
                  <a:pt x="57238" y="282435"/>
                </a:lnTo>
                <a:lnTo>
                  <a:pt x="57238" y="180619"/>
                </a:lnTo>
                <a:lnTo>
                  <a:pt x="219496" y="180619"/>
                </a:lnTo>
                <a:lnTo>
                  <a:pt x="196275" y="154279"/>
                </a:lnTo>
                <a:lnTo>
                  <a:pt x="157095" y="137335"/>
                </a:lnTo>
                <a:lnTo>
                  <a:pt x="108724" y="131965"/>
                </a:lnTo>
                <a:lnTo>
                  <a:pt x="57238" y="131965"/>
                </a:lnTo>
                <a:lnTo>
                  <a:pt x="57238" y="51181"/>
                </a:lnTo>
                <a:lnTo>
                  <a:pt x="211480" y="51181"/>
                </a:lnTo>
                <a:lnTo>
                  <a:pt x="211480" y="0"/>
                </a:lnTo>
                <a:close/>
              </a:path>
              <a:path w="1761490" h="432435">
                <a:moveTo>
                  <a:pt x="219496" y="180619"/>
                </a:moveTo>
                <a:lnTo>
                  <a:pt x="102755" y="180619"/>
                </a:lnTo>
                <a:lnTo>
                  <a:pt x="135915" y="183144"/>
                </a:lnTo>
                <a:lnTo>
                  <a:pt x="158569" y="191400"/>
                </a:lnTo>
                <a:lnTo>
                  <a:pt x="171550" y="206406"/>
                </a:lnTo>
                <a:lnTo>
                  <a:pt x="175691" y="229184"/>
                </a:lnTo>
                <a:lnTo>
                  <a:pt x="171628" y="253658"/>
                </a:lnTo>
                <a:lnTo>
                  <a:pt x="158883" y="270168"/>
                </a:lnTo>
                <a:lnTo>
                  <a:pt x="136622" y="279499"/>
                </a:lnTo>
                <a:lnTo>
                  <a:pt x="104013" y="282435"/>
                </a:lnTo>
                <a:lnTo>
                  <a:pt x="216395" y="282435"/>
                </a:lnTo>
                <a:lnTo>
                  <a:pt x="223183" y="273620"/>
                </a:lnTo>
                <a:lnTo>
                  <a:pt x="232105" y="227914"/>
                </a:lnTo>
                <a:lnTo>
                  <a:pt x="222524" y="184054"/>
                </a:lnTo>
                <a:lnTo>
                  <a:pt x="219496" y="180619"/>
                </a:lnTo>
                <a:close/>
              </a:path>
              <a:path w="1761490" h="432435">
                <a:moveTo>
                  <a:pt x="354082" y="271610"/>
                </a:moveTo>
                <a:lnTo>
                  <a:pt x="353477" y="282232"/>
                </a:lnTo>
                <a:lnTo>
                  <a:pt x="353466" y="282435"/>
                </a:lnTo>
                <a:lnTo>
                  <a:pt x="355663" y="282232"/>
                </a:lnTo>
                <a:lnTo>
                  <a:pt x="354082" y="271610"/>
                </a:lnTo>
                <a:close/>
              </a:path>
              <a:path w="1761490" h="432435">
                <a:moveTo>
                  <a:pt x="467106" y="81419"/>
                </a:moveTo>
                <a:lnTo>
                  <a:pt x="409968" y="81419"/>
                </a:lnTo>
                <a:lnTo>
                  <a:pt x="366014" y="216725"/>
                </a:lnTo>
                <a:lnTo>
                  <a:pt x="361395" y="232923"/>
                </a:lnTo>
                <a:lnTo>
                  <a:pt x="357273" y="249623"/>
                </a:lnTo>
                <a:lnTo>
                  <a:pt x="354486" y="265710"/>
                </a:lnTo>
                <a:lnTo>
                  <a:pt x="354383" y="266301"/>
                </a:lnTo>
                <a:lnTo>
                  <a:pt x="354164" y="270168"/>
                </a:lnTo>
                <a:lnTo>
                  <a:pt x="354082" y="271610"/>
                </a:lnTo>
                <a:lnTo>
                  <a:pt x="355663" y="282232"/>
                </a:lnTo>
                <a:lnTo>
                  <a:pt x="353466" y="282435"/>
                </a:lnTo>
                <a:lnTo>
                  <a:pt x="397443" y="282435"/>
                </a:lnTo>
                <a:lnTo>
                  <a:pt x="467106" y="81419"/>
                </a:lnTo>
                <a:close/>
              </a:path>
              <a:path w="1761490" h="432435">
                <a:moveTo>
                  <a:pt x="675690" y="81419"/>
                </a:moveTo>
                <a:lnTo>
                  <a:pt x="514959" y="81419"/>
                </a:lnTo>
                <a:lnTo>
                  <a:pt x="501561" y="192557"/>
                </a:lnTo>
                <a:lnTo>
                  <a:pt x="494864" y="236651"/>
                </a:lnTo>
                <a:lnTo>
                  <a:pt x="488402" y="262928"/>
                </a:lnTo>
                <a:lnTo>
                  <a:pt x="481899" y="276489"/>
                </a:lnTo>
                <a:lnTo>
                  <a:pt x="475081" y="282435"/>
                </a:lnTo>
                <a:lnTo>
                  <a:pt x="535774" y="282435"/>
                </a:lnTo>
                <a:lnTo>
                  <a:pt x="548819" y="233923"/>
                </a:lnTo>
                <a:lnTo>
                  <a:pt x="561512" y="131965"/>
                </a:lnTo>
                <a:lnTo>
                  <a:pt x="561632" y="130924"/>
                </a:lnTo>
                <a:lnTo>
                  <a:pt x="675690" y="130924"/>
                </a:lnTo>
                <a:lnTo>
                  <a:pt x="675690" y="81419"/>
                </a:lnTo>
                <a:close/>
              </a:path>
              <a:path w="1761490" h="432435">
                <a:moveTo>
                  <a:pt x="675690" y="130924"/>
                </a:moveTo>
                <a:lnTo>
                  <a:pt x="618871" y="130924"/>
                </a:lnTo>
                <a:lnTo>
                  <a:pt x="618871" y="282435"/>
                </a:lnTo>
                <a:lnTo>
                  <a:pt x="675690" y="282435"/>
                </a:lnTo>
                <a:lnTo>
                  <a:pt x="675690" y="130924"/>
                </a:lnTo>
                <a:close/>
              </a:path>
              <a:path w="1761490" h="432435">
                <a:moveTo>
                  <a:pt x="826852" y="271610"/>
                </a:moveTo>
                <a:lnTo>
                  <a:pt x="826248" y="282232"/>
                </a:lnTo>
                <a:lnTo>
                  <a:pt x="826236" y="282435"/>
                </a:lnTo>
                <a:lnTo>
                  <a:pt x="828433" y="282232"/>
                </a:lnTo>
                <a:lnTo>
                  <a:pt x="826852" y="271610"/>
                </a:lnTo>
                <a:close/>
              </a:path>
              <a:path w="1761490" h="432435">
                <a:moveTo>
                  <a:pt x="939876" y="81419"/>
                </a:moveTo>
                <a:lnTo>
                  <a:pt x="882751" y="81419"/>
                </a:lnTo>
                <a:lnTo>
                  <a:pt x="838796" y="216725"/>
                </a:lnTo>
                <a:lnTo>
                  <a:pt x="834171" y="232923"/>
                </a:lnTo>
                <a:lnTo>
                  <a:pt x="830045" y="249623"/>
                </a:lnTo>
                <a:lnTo>
                  <a:pt x="827256" y="265710"/>
                </a:lnTo>
                <a:lnTo>
                  <a:pt x="827154" y="266301"/>
                </a:lnTo>
                <a:lnTo>
                  <a:pt x="826934" y="270168"/>
                </a:lnTo>
                <a:lnTo>
                  <a:pt x="826852" y="271610"/>
                </a:lnTo>
                <a:lnTo>
                  <a:pt x="828433" y="282232"/>
                </a:lnTo>
                <a:lnTo>
                  <a:pt x="826236" y="282435"/>
                </a:lnTo>
                <a:lnTo>
                  <a:pt x="870223" y="282435"/>
                </a:lnTo>
                <a:lnTo>
                  <a:pt x="939876" y="81419"/>
                </a:lnTo>
                <a:close/>
              </a:path>
              <a:path w="1761490" h="432435">
                <a:moveTo>
                  <a:pt x="1019835" y="81419"/>
                </a:moveTo>
                <a:lnTo>
                  <a:pt x="963536" y="81419"/>
                </a:lnTo>
                <a:lnTo>
                  <a:pt x="963536" y="331939"/>
                </a:lnTo>
                <a:lnTo>
                  <a:pt x="1239583" y="331939"/>
                </a:lnTo>
                <a:lnTo>
                  <a:pt x="1239583" y="414185"/>
                </a:lnTo>
                <a:lnTo>
                  <a:pt x="1290332" y="414185"/>
                </a:lnTo>
                <a:lnTo>
                  <a:pt x="1295044" y="315925"/>
                </a:lnTo>
                <a:lnTo>
                  <a:pt x="1295044" y="282435"/>
                </a:lnTo>
                <a:lnTo>
                  <a:pt x="1019835" y="282435"/>
                </a:lnTo>
                <a:lnTo>
                  <a:pt x="1019835" y="81419"/>
                </a:lnTo>
                <a:close/>
              </a:path>
              <a:path w="1761490" h="432435">
                <a:moveTo>
                  <a:pt x="1139863" y="81419"/>
                </a:moveTo>
                <a:lnTo>
                  <a:pt x="1084821" y="81419"/>
                </a:lnTo>
                <a:lnTo>
                  <a:pt x="1084821" y="282435"/>
                </a:lnTo>
                <a:lnTo>
                  <a:pt x="1139863" y="282435"/>
                </a:lnTo>
                <a:lnTo>
                  <a:pt x="1139863" y="81419"/>
                </a:lnTo>
                <a:close/>
              </a:path>
              <a:path w="1761490" h="432435">
                <a:moveTo>
                  <a:pt x="1261249" y="81419"/>
                </a:moveTo>
                <a:lnTo>
                  <a:pt x="1204849" y="81419"/>
                </a:lnTo>
                <a:lnTo>
                  <a:pt x="1204849" y="282435"/>
                </a:lnTo>
                <a:lnTo>
                  <a:pt x="1261249" y="282435"/>
                </a:lnTo>
                <a:lnTo>
                  <a:pt x="1261249" y="81419"/>
                </a:lnTo>
                <a:close/>
              </a:path>
              <a:path w="1761490" h="432435">
                <a:moveTo>
                  <a:pt x="1421574" y="75450"/>
                </a:moveTo>
                <a:lnTo>
                  <a:pt x="1380035" y="84775"/>
                </a:lnTo>
                <a:lnTo>
                  <a:pt x="1343839" y="111269"/>
                </a:lnTo>
                <a:lnTo>
                  <a:pt x="1318256" y="152715"/>
                </a:lnTo>
                <a:lnTo>
                  <a:pt x="1308557" y="206895"/>
                </a:lnTo>
                <a:lnTo>
                  <a:pt x="1318133" y="261290"/>
                </a:lnTo>
                <a:lnTo>
                  <a:pt x="1344122" y="302406"/>
                </a:lnTo>
                <a:lnTo>
                  <a:pt x="1382414" y="328414"/>
                </a:lnTo>
                <a:lnTo>
                  <a:pt x="1428902" y="337489"/>
                </a:lnTo>
                <a:lnTo>
                  <a:pt x="1452717" y="335440"/>
                </a:lnTo>
                <a:lnTo>
                  <a:pt x="1474932" y="329574"/>
                </a:lnTo>
                <a:lnTo>
                  <a:pt x="1496105" y="320312"/>
                </a:lnTo>
                <a:lnTo>
                  <a:pt x="1516799" y="308076"/>
                </a:lnTo>
                <a:lnTo>
                  <a:pt x="1506523" y="288404"/>
                </a:lnTo>
                <a:lnTo>
                  <a:pt x="1433195" y="288404"/>
                </a:lnTo>
                <a:lnTo>
                  <a:pt x="1405821" y="283672"/>
                </a:lnTo>
                <a:lnTo>
                  <a:pt x="1384846" y="270484"/>
                </a:lnTo>
                <a:lnTo>
                  <a:pt x="1371090" y="250353"/>
                </a:lnTo>
                <a:lnTo>
                  <a:pt x="1365377" y="224790"/>
                </a:lnTo>
                <a:lnTo>
                  <a:pt x="1520672" y="224790"/>
                </a:lnTo>
                <a:lnTo>
                  <a:pt x="1521908" y="215367"/>
                </a:lnTo>
                <a:lnTo>
                  <a:pt x="1522793" y="207427"/>
                </a:lnTo>
                <a:lnTo>
                  <a:pt x="1523326" y="200370"/>
                </a:lnTo>
                <a:lnTo>
                  <a:pt x="1523504" y="193598"/>
                </a:lnTo>
                <a:lnTo>
                  <a:pt x="1521413" y="179158"/>
                </a:lnTo>
                <a:lnTo>
                  <a:pt x="1365491" y="179158"/>
                </a:lnTo>
                <a:lnTo>
                  <a:pt x="1371647" y="156629"/>
                </a:lnTo>
                <a:lnTo>
                  <a:pt x="1384153" y="139407"/>
                </a:lnTo>
                <a:lnTo>
                  <a:pt x="1401585" y="128406"/>
                </a:lnTo>
                <a:lnTo>
                  <a:pt x="1422514" y="124536"/>
                </a:lnTo>
                <a:lnTo>
                  <a:pt x="1505170" y="124536"/>
                </a:lnTo>
                <a:lnTo>
                  <a:pt x="1496556" y="108469"/>
                </a:lnTo>
                <a:lnTo>
                  <a:pt x="1464520" y="84140"/>
                </a:lnTo>
                <a:lnTo>
                  <a:pt x="1421574" y="75450"/>
                </a:lnTo>
                <a:close/>
              </a:path>
              <a:path w="1761490" h="432435">
                <a:moveTo>
                  <a:pt x="1494828" y="266014"/>
                </a:moveTo>
                <a:lnTo>
                  <a:pt x="1477605" y="276488"/>
                </a:lnTo>
                <a:lnTo>
                  <a:pt x="1462520" y="283410"/>
                </a:lnTo>
                <a:lnTo>
                  <a:pt x="1448181" y="287231"/>
                </a:lnTo>
                <a:lnTo>
                  <a:pt x="1433195" y="288404"/>
                </a:lnTo>
                <a:lnTo>
                  <a:pt x="1506523" y="288404"/>
                </a:lnTo>
                <a:lnTo>
                  <a:pt x="1494828" y="266014"/>
                </a:lnTo>
                <a:close/>
              </a:path>
              <a:path w="1761490" h="432435">
                <a:moveTo>
                  <a:pt x="1505170" y="124536"/>
                </a:moveTo>
                <a:lnTo>
                  <a:pt x="1422514" y="124536"/>
                </a:lnTo>
                <a:lnTo>
                  <a:pt x="1443791" y="128140"/>
                </a:lnTo>
                <a:lnTo>
                  <a:pt x="1459074" y="138698"/>
                </a:lnTo>
                <a:lnTo>
                  <a:pt x="1468295" y="155831"/>
                </a:lnTo>
                <a:lnTo>
                  <a:pt x="1471383" y="179158"/>
                </a:lnTo>
                <a:lnTo>
                  <a:pt x="1521413" y="179158"/>
                </a:lnTo>
                <a:lnTo>
                  <a:pt x="1516584" y="145825"/>
                </a:lnTo>
                <a:lnTo>
                  <a:pt x="1505170" y="124536"/>
                </a:lnTo>
                <a:close/>
              </a:path>
              <a:path w="1761490" h="432435">
                <a:moveTo>
                  <a:pt x="1659039" y="75450"/>
                </a:moveTo>
                <a:lnTo>
                  <a:pt x="1617495" y="84775"/>
                </a:lnTo>
                <a:lnTo>
                  <a:pt x="1581299" y="111269"/>
                </a:lnTo>
                <a:lnTo>
                  <a:pt x="1555719" y="152715"/>
                </a:lnTo>
                <a:lnTo>
                  <a:pt x="1546021" y="206895"/>
                </a:lnTo>
                <a:lnTo>
                  <a:pt x="1555597" y="261290"/>
                </a:lnTo>
                <a:lnTo>
                  <a:pt x="1581586" y="302406"/>
                </a:lnTo>
                <a:lnTo>
                  <a:pt x="1619879" y="328414"/>
                </a:lnTo>
                <a:lnTo>
                  <a:pt x="1666367" y="337489"/>
                </a:lnTo>
                <a:lnTo>
                  <a:pt x="1690177" y="335440"/>
                </a:lnTo>
                <a:lnTo>
                  <a:pt x="1712391" y="329574"/>
                </a:lnTo>
                <a:lnTo>
                  <a:pt x="1733568" y="320312"/>
                </a:lnTo>
                <a:lnTo>
                  <a:pt x="1754263" y="308076"/>
                </a:lnTo>
                <a:lnTo>
                  <a:pt x="1743988" y="288404"/>
                </a:lnTo>
                <a:lnTo>
                  <a:pt x="1670646" y="288404"/>
                </a:lnTo>
                <a:lnTo>
                  <a:pt x="1643278" y="283672"/>
                </a:lnTo>
                <a:lnTo>
                  <a:pt x="1622304" y="270484"/>
                </a:lnTo>
                <a:lnTo>
                  <a:pt x="1608549" y="250353"/>
                </a:lnTo>
                <a:lnTo>
                  <a:pt x="1602841" y="224790"/>
                </a:lnTo>
                <a:lnTo>
                  <a:pt x="1758137" y="224790"/>
                </a:lnTo>
                <a:lnTo>
                  <a:pt x="1759370" y="215367"/>
                </a:lnTo>
                <a:lnTo>
                  <a:pt x="1760251" y="207427"/>
                </a:lnTo>
                <a:lnTo>
                  <a:pt x="1760780" y="200370"/>
                </a:lnTo>
                <a:lnTo>
                  <a:pt x="1760956" y="193598"/>
                </a:lnTo>
                <a:lnTo>
                  <a:pt x="1758865" y="179158"/>
                </a:lnTo>
                <a:lnTo>
                  <a:pt x="1602943" y="179158"/>
                </a:lnTo>
                <a:lnTo>
                  <a:pt x="1609104" y="156629"/>
                </a:lnTo>
                <a:lnTo>
                  <a:pt x="1621612" y="139407"/>
                </a:lnTo>
                <a:lnTo>
                  <a:pt x="1639044" y="128406"/>
                </a:lnTo>
                <a:lnTo>
                  <a:pt x="1659978" y="124536"/>
                </a:lnTo>
                <a:lnTo>
                  <a:pt x="1742627" y="124536"/>
                </a:lnTo>
                <a:lnTo>
                  <a:pt x="1734015" y="108469"/>
                </a:lnTo>
                <a:lnTo>
                  <a:pt x="1701983" y="84140"/>
                </a:lnTo>
                <a:lnTo>
                  <a:pt x="1659039" y="75450"/>
                </a:lnTo>
                <a:close/>
              </a:path>
              <a:path w="1761490" h="432435">
                <a:moveTo>
                  <a:pt x="1732292" y="266014"/>
                </a:moveTo>
                <a:lnTo>
                  <a:pt x="1715063" y="276488"/>
                </a:lnTo>
                <a:lnTo>
                  <a:pt x="1699974" y="283410"/>
                </a:lnTo>
                <a:lnTo>
                  <a:pt x="1685633" y="287231"/>
                </a:lnTo>
                <a:lnTo>
                  <a:pt x="1670646" y="288404"/>
                </a:lnTo>
                <a:lnTo>
                  <a:pt x="1743988" y="288404"/>
                </a:lnTo>
                <a:lnTo>
                  <a:pt x="1732292" y="266014"/>
                </a:lnTo>
                <a:close/>
              </a:path>
              <a:path w="1761490" h="432435">
                <a:moveTo>
                  <a:pt x="1742627" y="124536"/>
                </a:moveTo>
                <a:lnTo>
                  <a:pt x="1659978" y="124536"/>
                </a:lnTo>
                <a:lnTo>
                  <a:pt x="1681255" y="128140"/>
                </a:lnTo>
                <a:lnTo>
                  <a:pt x="1696539" y="138698"/>
                </a:lnTo>
                <a:lnTo>
                  <a:pt x="1705759" y="155831"/>
                </a:lnTo>
                <a:lnTo>
                  <a:pt x="1708848" y="179158"/>
                </a:lnTo>
                <a:lnTo>
                  <a:pt x="1758865" y="179158"/>
                </a:lnTo>
                <a:lnTo>
                  <a:pt x="1754038" y="145825"/>
                </a:lnTo>
                <a:lnTo>
                  <a:pt x="1742627" y="124536"/>
                </a:lnTo>
                <a:close/>
              </a:path>
            </a:pathLst>
          </a:custGeom>
          <a:solidFill>
            <a:srgbClr val="9897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7" name="object 7"/>
          <p:cNvGrpSpPr/>
          <p:nvPr/>
        </p:nvGrpSpPr>
        <p:grpSpPr>
          <a:xfrm>
            <a:off x="597408" y="2371344"/>
            <a:ext cx="10223500" cy="1868805"/>
            <a:chOff x="597408" y="2371344"/>
            <a:chExt cx="10223500" cy="1868805"/>
          </a:xfrm>
        </p:grpSpPr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295143" y="2371344"/>
              <a:ext cx="1706879" cy="600455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4029074" y="2976562"/>
              <a:ext cx="6791325" cy="9525"/>
            </a:xfrm>
            <a:custGeom>
              <a:avLst/>
              <a:gdLst/>
              <a:ahLst/>
              <a:cxnLst/>
              <a:rect l="l" t="t" r="r" b="b"/>
              <a:pathLst>
                <a:path w="6791325" h="9525">
                  <a:moveTo>
                    <a:pt x="6784429" y="0"/>
                  </a:moveTo>
                  <a:lnTo>
                    <a:pt x="6896" y="0"/>
                  </a:lnTo>
                  <a:lnTo>
                    <a:pt x="4648" y="457"/>
                  </a:lnTo>
                  <a:lnTo>
                    <a:pt x="927" y="2324"/>
                  </a:lnTo>
                  <a:lnTo>
                    <a:pt x="0" y="3454"/>
                  </a:lnTo>
                  <a:lnTo>
                    <a:pt x="0" y="4762"/>
                  </a:lnTo>
                  <a:lnTo>
                    <a:pt x="0" y="6083"/>
                  </a:lnTo>
                  <a:lnTo>
                    <a:pt x="927" y="7200"/>
                  </a:lnTo>
                  <a:lnTo>
                    <a:pt x="4648" y="9055"/>
                  </a:lnTo>
                  <a:lnTo>
                    <a:pt x="6896" y="9525"/>
                  </a:lnTo>
                  <a:lnTo>
                    <a:pt x="6784429" y="9525"/>
                  </a:lnTo>
                  <a:lnTo>
                    <a:pt x="6786676" y="9055"/>
                  </a:lnTo>
                  <a:lnTo>
                    <a:pt x="6790398" y="7200"/>
                  </a:lnTo>
                  <a:lnTo>
                    <a:pt x="6791325" y="6083"/>
                  </a:lnTo>
                  <a:lnTo>
                    <a:pt x="6791325" y="3454"/>
                  </a:lnTo>
                  <a:lnTo>
                    <a:pt x="6790398" y="2324"/>
                  </a:lnTo>
                  <a:lnTo>
                    <a:pt x="6786676" y="457"/>
                  </a:lnTo>
                  <a:lnTo>
                    <a:pt x="6784429" y="0"/>
                  </a:lnTo>
                  <a:close/>
                </a:path>
              </a:pathLst>
            </a:custGeom>
            <a:solidFill>
              <a:srgbClr val="5F636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447800" y="2999231"/>
              <a:ext cx="3401568" cy="603504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24666" y="3195789"/>
              <a:ext cx="1950339" cy="234670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4876799" y="3614737"/>
              <a:ext cx="5934075" cy="9525"/>
            </a:xfrm>
            <a:custGeom>
              <a:avLst/>
              <a:gdLst/>
              <a:ahLst/>
              <a:cxnLst/>
              <a:rect l="l" t="t" r="r" b="b"/>
              <a:pathLst>
                <a:path w="5934075" h="9525">
                  <a:moveTo>
                    <a:pt x="5927178" y="0"/>
                  </a:moveTo>
                  <a:lnTo>
                    <a:pt x="6896" y="0"/>
                  </a:lnTo>
                  <a:lnTo>
                    <a:pt x="4648" y="457"/>
                  </a:lnTo>
                  <a:lnTo>
                    <a:pt x="927" y="2324"/>
                  </a:lnTo>
                  <a:lnTo>
                    <a:pt x="0" y="3454"/>
                  </a:lnTo>
                  <a:lnTo>
                    <a:pt x="0" y="4762"/>
                  </a:lnTo>
                  <a:lnTo>
                    <a:pt x="0" y="6083"/>
                  </a:lnTo>
                  <a:lnTo>
                    <a:pt x="927" y="7200"/>
                  </a:lnTo>
                  <a:lnTo>
                    <a:pt x="4648" y="9055"/>
                  </a:lnTo>
                  <a:lnTo>
                    <a:pt x="6896" y="9525"/>
                  </a:lnTo>
                  <a:lnTo>
                    <a:pt x="5927178" y="9525"/>
                  </a:lnTo>
                  <a:lnTo>
                    <a:pt x="5929426" y="9055"/>
                  </a:lnTo>
                  <a:lnTo>
                    <a:pt x="5933147" y="7200"/>
                  </a:lnTo>
                  <a:lnTo>
                    <a:pt x="5934075" y="6083"/>
                  </a:lnTo>
                  <a:lnTo>
                    <a:pt x="5934075" y="3454"/>
                  </a:lnTo>
                  <a:lnTo>
                    <a:pt x="5933147" y="2324"/>
                  </a:lnTo>
                  <a:lnTo>
                    <a:pt x="5929426" y="457"/>
                  </a:lnTo>
                  <a:lnTo>
                    <a:pt x="5927178" y="0"/>
                  </a:lnTo>
                  <a:close/>
                </a:path>
              </a:pathLst>
            </a:custGeom>
            <a:solidFill>
              <a:srgbClr val="5F636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97408" y="3636263"/>
              <a:ext cx="5099304" cy="603504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5864377" y="3850754"/>
              <a:ext cx="1791970" cy="172085"/>
            </a:xfrm>
            <a:custGeom>
              <a:avLst/>
              <a:gdLst/>
              <a:ahLst/>
              <a:cxnLst/>
              <a:rect l="l" t="t" r="r" b="b"/>
              <a:pathLst>
                <a:path w="1791970" h="172085">
                  <a:moveTo>
                    <a:pt x="71526" y="0"/>
                  </a:moveTo>
                  <a:lnTo>
                    <a:pt x="42867" y="5997"/>
                  </a:lnTo>
                  <a:lnTo>
                    <a:pt x="20223" y="23101"/>
                  </a:lnTo>
                  <a:lnTo>
                    <a:pt x="5348" y="49977"/>
                  </a:lnTo>
                  <a:lnTo>
                    <a:pt x="0" y="85293"/>
                  </a:lnTo>
                  <a:lnTo>
                    <a:pt x="5341" y="120713"/>
                  </a:lnTo>
                  <a:lnTo>
                    <a:pt x="20204" y="147931"/>
                  </a:lnTo>
                  <a:lnTo>
                    <a:pt x="42846" y="165397"/>
                  </a:lnTo>
                  <a:lnTo>
                    <a:pt x="71526" y="171564"/>
                  </a:lnTo>
                  <a:lnTo>
                    <a:pt x="100156" y="165397"/>
                  </a:lnTo>
                  <a:lnTo>
                    <a:pt x="122799" y="147931"/>
                  </a:lnTo>
                  <a:lnTo>
                    <a:pt x="124238" y="145300"/>
                  </a:lnTo>
                  <a:lnTo>
                    <a:pt x="71526" y="145300"/>
                  </a:lnTo>
                  <a:lnTo>
                    <a:pt x="53926" y="141228"/>
                  </a:lnTo>
                  <a:lnTo>
                    <a:pt x="40614" y="129441"/>
                  </a:lnTo>
                  <a:lnTo>
                    <a:pt x="32189" y="110582"/>
                  </a:lnTo>
                  <a:lnTo>
                    <a:pt x="29248" y="85293"/>
                  </a:lnTo>
                  <a:lnTo>
                    <a:pt x="32182" y="60151"/>
                  </a:lnTo>
                  <a:lnTo>
                    <a:pt x="40595" y="41629"/>
                  </a:lnTo>
                  <a:lnTo>
                    <a:pt x="53904" y="30180"/>
                  </a:lnTo>
                  <a:lnTo>
                    <a:pt x="71526" y="26263"/>
                  </a:lnTo>
                  <a:lnTo>
                    <a:pt x="124550" y="26263"/>
                  </a:lnTo>
                  <a:lnTo>
                    <a:pt x="122799" y="23101"/>
                  </a:lnTo>
                  <a:lnTo>
                    <a:pt x="100156" y="5997"/>
                  </a:lnTo>
                  <a:lnTo>
                    <a:pt x="71526" y="0"/>
                  </a:lnTo>
                  <a:close/>
                </a:path>
                <a:path w="1791970" h="172085">
                  <a:moveTo>
                    <a:pt x="124550" y="26263"/>
                  </a:moveTo>
                  <a:lnTo>
                    <a:pt x="71526" y="26263"/>
                  </a:lnTo>
                  <a:lnTo>
                    <a:pt x="89121" y="30180"/>
                  </a:lnTo>
                  <a:lnTo>
                    <a:pt x="102433" y="41629"/>
                  </a:lnTo>
                  <a:lnTo>
                    <a:pt x="110861" y="60151"/>
                  </a:lnTo>
                  <a:lnTo>
                    <a:pt x="113804" y="85293"/>
                  </a:lnTo>
                  <a:lnTo>
                    <a:pt x="110854" y="110582"/>
                  </a:lnTo>
                  <a:lnTo>
                    <a:pt x="102414" y="129441"/>
                  </a:lnTo>
                  <a:lnTo>
                    <a:pt x="89099" y="141228"/>
                  </a:lnTo>
                  <a:lnTo>
                    <a:pt x="71526" y="145300"/>
                  </a:lnTo>
                  <a:lnTo>
                    <a:pt x="124238" y="145300"/>
                  </a:lnTo>
                  <a:lnTo>
                    <a:pt x="137684" y="120713"/>
                  </a:lnTo>
                  <a:lnTo>
                    <a:pt x="143040" y="85293"/>
                  </a:lnTo>
                  <a:lnTo>
                    <a:pt x="137684" y="49977"/>
                  </a:lnTo>
                  <a:lnTo>
                    <a:pt x="124550" y="26263"/>
                  </a:lnTo>
                  <a:close/>
                </a:path>
                <a:path w="1791970" h="172085">
                  <a:moveTo>
                    <a:pt x="220179" y="68287"/>
                  </a:moveTo>
                  <a:lnTo>
                    <a:pt x="191770" y="68287"/>
                  </a:lnTo>
                  <a:lnTo>
                    <a:pt x="191770" y="168795"/>
                  </a:lnTo>
                  <a:lnTo>
                    <a:pt x="220179" y="168795"/>
                  </a:lnTo>
                  <a:lnTo>
                    <a:pt x="220179" y="68287"/>
                  </a:lnTo>
                  <a:close/>
                </a:path>
                <a:path w="1791970" h="172085">
                  <a:moveTo>
                    <a:pt x="259422" y="43535"/>
                  </a:moveTo>
                  <a:lnTo>
                    <a:pt x="152793" y="43535"/>
                  </a:lnTo>
                  <a:lnTo>
                    <a:pt x="152793" y="68287"/>
                  </a:lnTo>
                  <a:lnTo>
                    <a:pt x="259422" y="68287"/>
                  </a:lnTo>
                  <a:lnTo>
                    <a:pt x="259422" y="43535"/>
                  </a:lnTo>
                  <a:close/>
                </a:path>
                <a:path w="1791970" h="172085">
                  <a:moveTo>
                    <a:pt x="325475" y="43535"/>
                  </a:moveTo>
                  <a:lnTo>
                    <a:pt x="276440" y="43535"/>
                  </a:lnTo>
                  <a:lnTo>
                    <a:pt x="276440" y="168795"/>
                  </a:lnTo>
                  <a:lnTo>
                    <a:pt x="327621" y="168795"/>
                  </a:lnTo>
                  <a:lnTo>
                    <a:pt x="347243" y="166537"/>
                  </a:lnTo>
                  <a:lnTo>
                    <a:pt x="363220" y="159634"/>
                  </a:lnTo>
                  <a:lnTo>
                    <a:pt x="373966" y="147894"/>
                  </a:lnTo>
                  <a:lnTo>
                    <a:pt x="374414" y="145986"/>
                  </a:lnTo>
                  <a:lnTo>
                    <a:pt x="304596" y="145986"/>
                  </a:lnTo>
                  <a:lnTo>
                    <a:pt x="304596" y="115214"/>
                  </a:lnTo>
                  <a:lnTo>
                    <a:pt x="373193" y="115214"/>
                  </a:lnTo>
                  <a:lnTo>
                    <a:pt x="369284" y="109558"/>
                  </a:lnTo>
                  <a:lnTo>
                    <a:pt x="360391" y="104111"/>
                  </a:lnTo>
                  <a:lnTo>
                    <a:pt x="355452" y="103289"/>
                  </a:lnTo>
                  <a:lnTo>
                    <a:pt x="350215" y="103289"/>
                  </a:lnTo>
                  <a:lnTo>
                    <a:pt x="350113" y="102400"/>
                  </a:lnTo>
                  <a:lnTo>
                    <a:pt x="353840" y="102400"/>
                  </a:lnTo>
                  <a:lnTo>
                    <a:pt x="359370" y="101043"/>
                  </a:lnTo>
                  <a:lnTo>
                    <a:pt x="366498" y="95632"/>
                  </a:lnTo>
                  <a:lnTo>
                    <a:pt x="368359" y="92405"/>
                  </a:lnTo>
                  <a:lnTo>
                    <a:pt x="304596" y="92405"/>
                  </a:lnTo>
                  <a:lnTo>
                    <a:pt x="304596" y="66344"/>
                  </a:lnTo>
                  <a:lnTo>
                    <a:pt x="370133" y="66344"/>
                  </a:lnTo>
                  <a:lnTo>
                    <a:pt x="369139" y="62121"/>
                  </a:lnTo>
                  <a:lnTo>
                    <a:pt x="359148" y="51554"/>
                  </a:lnTo>
                  <a:lnTo>
                    <a:pt x="344143" y="45479"/>
                  </a:lnTo>
                  <a:lnTo>
                    <a:pt x="325475" y="43535"/>
                  </a:lnTo>
                  <a:close/>
                </a:path>
                <a:path w="1791970" h="172085">
                  <a:moveTo>
                    <a:pt x="373193" y="115214"/>
                  </a:moveTo>
                  <a:lnTo>
                    <a:pt x="324167" y="115214"/>
                  </a:lnTo>
                  <a:lnTo>
                    <a:pt x="335891" y="116164"/>
                  </a:lnTo>
                  <a:lnTo>
                    <a:pt x="343830" y="118970"/>
                  </a:lnTo>
                  <a:lnTo>
                    <a:pt x="348334" y="123561"/>
                  </a:lnTo>
                  <a:lnTo>
                    <a:pt x="349758" y="129870"/>
                  </a:lnTo>
                  <a:lnTo>
                    <a:pt x="348446" y="136980"/>
                  </a:lnTo>
                  <a:lnTo>
                    <a:pt x="344219" y="142009"/>
                  </a:lnTo>
                  <a:lnTo>
                    <a:pt x="336636" y="144998"/>
                  </a:lnTo>
                  <a:lnTo>
                    <a:pt x="325259" y="145986"/>
                  </a:lnTo>
                  <a:lnTo>
                    <a:pt x="374414" y="145986"/>
                  </a:lnTo>
                  <a:lnTo>
                    <a:pt x="377901" y="131127"/>
                  </a:lnTo>
                  <a:lnTo>
                    <a:pt x="375606" y="118970"/>
                  </a:lnTo>
                  <a:lnTo>
                    <a:pt x="375538" y="118607"/>
                  </a:lnTo>
                  <a:lnTo>
                    <a:pt x="373193" y="115214"/>
                  </a:lnTo>
                  <a:close/>
                </a:path>
                <a:path w="1791970" h="172085">
                  <a:moveTo>
                    <a:pt x="350113" y="102400"/>
                  </a:moveTo>
                  <a:lnTo>
                    <a:pt x="350215" y="103289"/>
                  </a:lnTo>
                  <a:lnTo>
                    <a:pt x="352333" y="102769"/>
                  </a:lnTo>
                  <a:lnTo>
                    <a:pt x="350113" y="102400"/>
                  </a:lnTo>
                  <a:close/>
                </a:path>
                <a:path w="1791970" h="172085">
                  <a:moveTo>
                    <a:pt x="352333" y="102769"/>
                  </a:moveTo>
                  <a:lnTo>
                    <a:pt x="350215" y="103289"/>
                  </a:lnTo>
                  <a:lnTo>
                    <a:pt x="355452" y="103289"/>
                  </a:lnTo>
                  <a:lnTo>
                    <a:pt x="352333" y="102769"/>
                  </a:lnTo>
                  <a:close/>
                </a:path>
                <a:path w="1791970" h="172085">
                  <a:moveTo>
                    <a:pt x="353840" y="102400"/>
                  </a:moveTo>
                  <a:lnTo>
                    <a:pt x="350113" y="102400"/>
                  </a:lnTo>
                  <a:lnTo>
                    <a:pt x="352333" y="102769"/>
                  </a:lnTo>
                  <a:lnTo>
                    <a:pt x="353840" y="102400"/>
                  </a:lnTo>
                  <a:close/>
                </a:path>
                <a:path w="1791970" h="172085">
                  <a:moveTo>
                    <a:pt x="370133" y="66344"/>
                  </a:moveTo>
                  <a:lnTo>
                    <a:pt x="340067" y="66344"/>
                  </a:lnTo>
                  <a:lnTo>
                    <a:pt x="344779" y="70370"/>
                  </a:lnTo>
                  <a:lnTo>
                    <a:pt x="344779" y="79273"/>
                  </a:lnTo>
                  <a:lnTo>
                    <a:pt x="343736" y="85011"/>
                  </a:lnTo>
                  <a:lnTo>
                    <a:pt x="340117" y="89115"/>
                  </a:lnTo>
                  <a:lnTo>
                    <a:pt x="333190" y="91582"/>
                  </a:lnTo>
                  <a:lnTo>
                    <a:pt x="322224" y="92405"/>
                  </a:lnTo>
                  <a:lnTo>
                    <a:pt x="368359" y="92405"/>
                  </a:lnTo>
                  <a:lnTo>
                    <a:pt x="371123" y="87613"/>
                  </a:lnTo>
                  <a:lnTo>
                    <a:pt x="372770" y="77546"/>
                  </a:lnTo>
                  <a:lnTo>
                    <a:pt x="370133" y="66344"/>
                  </a:lnTo>
                  <a:close/>
                </a:path>
                <a:path w="1791970" h="172085">
                  <a:moveTo>
                    <a:pt x="445884" y="40551"/>
                  </a:moveTo>
                  <a:lnTo>
                    <a:pt x="425118" y="45212"/>
                  </a:lnTo>
                  <a:lnTo>
                    <a:pt x="407022" y="58458"/>
                  </a:lnTo>
                  <a:lnTo>
                    <a:pt x="394231" y="79180"/>
                  </a:lnTo>
                  <a:lnTo>
                    <a:pt x="389382" y="106273"/>
                  </a:lnTo>
                  <a:lnTo>
                    <a:pt x="394170" y="133470"/>
                  </a:lnTo>
                  <a:lnTo>
                    <a:pt x="407166" y="154025"/>
                  </a:lnTo>
                  <a:lnTo>
                    <a:pt x="426313" y="167027"/>
                  </a:lnTo>
                  <a:lnTo>
                    <a:pt x="449554" y="171564"/>
                  </a:lnTo>
                  <a:lnTo>
                    <a:pt x="461462" y="170541"/>
                  </a:lnTo>
                  <a:lnTo>
                    <a:pt x="472568" y="167613"/>
                  </a:lnTo>
                  <a:lnTo>
                    <a:pt x="483153" y="162986"/>
                  </a:lnTo>
                  <a:lnTo>
                    <a:pt x="493496" y="156870"/>
                  </a:lnTo>
                  <a:lnTo>
                    <a:pt x="488358" y="147027"/>
                  </a:lnTo>
                  <a:lnTo>
                    <a:pt x="451700" y="147027"/>
                  </a:lnTo>
                  <a:lnTo>
                    <a:pt x="438010" y="144662"/>
                  </a:lnTo>
                  <a:lnTo>
                    <a:pt x="427521" y="138069"/>
                  </a:lnTo>
                  <a:lnTo>
                    <a:pt x="420645" y="128002"/>
                  </a:lnTo>
                  <a:lnTo>
                    <a:pt x="417791" y="115214"/>
                  </a:lnTo>
                  <a:lnTo>
                    <a:pt x="495439" y="115214"/>
                  </a:lnTo>
                  <a:lnTo>
                    <a:pt x="496379" y="108305"/>
                  </a:lnTo>
                  <a:lnTo>
                    <a:pt x="496849" y="104178"/>
                  </a:lnTo>
                  <a:lnTo>
                    <a:pt x="496849" y="99631"/>
                  </a:lnTo>
                  <a:lnTo>
                    <a:pt x="495803" y="92405"/>
                  </a:lnTo>
                  <a:lnTo>
                    <a:pt x="417842" y="92405"/>
                  </a:lnTo>
                  <a:lnTo>
                    <a:pt x="420924" y="81139"/>
                  </a:lnTo>
                  <a:lnTo>
                    <a:pt x="427180" y="72526"/>
                  </a:lnTo>
                  <a:lnTo>
                    <a:pt x="435898" y="67023"/>
                  </a:lnTo>
                  <a:lnTo>
                    <a:pt x="446366" y="65087"/>
                  </a:lnTo>
                  <a:lnTo>
                    <a:pt x="487679" y="65087"/>
                  </a:lnTo>
                  <a:lnTo>
                    <a:pt x="483377" y="57061"/>
                  </a:lnTo>
                  <a:lnTo>
                    <a:pt x="467360" y="44896"/>
                  </a:lnTo>
                  <a:lnTo>
                    <a:pt x="445884" y="40551"/>
                  </a:lnTo>
                  <a:close/>
                </a:path>
                <a:path w="1791970" h="172085">
                  <a:moveTo>
                    <a:pt x="482511" y="135826"/>
                  </a:moveTo>
                  <a:lnTo>
                    <a:pt x="473903" y="141070"/>
                  </a:lnTo>
                  <a:lnTo>
                    <a:pt x="466363" y="144532"/>
                  </a:lnTo>
                  <a:lnTo>
                    <a:pt x="459193" y="146442"/>
                  </a:lnTo>
                  <a:lnTo>
                    <a:pt x="451700" y="147027"/>
                  </a:lnTo>
                  <a:lnTo>
                    <a:pt x="488358" y="147027"/>
                  </a:lnTo>
                  <a:lnTo>
                    <a:pt x="482511" y="135826"/>
                  </a:lnTo>
                  <a:close/>
                </a:path>
                <a:path w="1791970" h="172085">
                  <a:moveTo>
                    <a:pt x="487679" y="65087"/>
                  </a:moveTo>
                  <a:lnTo>
                    <a:pt x="446366" y="65087"/>
                  </a:lnTo>
                  <a:lnTo>
                    <a:pt x="457003" y="66891"/>
                  </a:lnTo>
                  <a:lnTo>
                    <a:pt x="464640" y="72174"/>
                  </a:lnTo>
                  <a:lnTo>
                    <a:pt x="469246" y="80743"/>
                  </a:lnTo>
                  <a:lnTo>
                    <a:pt x="470789" y="92405"/>
                  </a:lnTo>
                  <a:lnTo>
                    <a:pt x="495803" y="92405"/>
                  </a:lnTo>
                  <a:lnTo>
                    <a:pt x="493390" y="75741"/>
                  </a:lnTo>
                  <a:lnTo>
                    <a:pt x="487679" y="65087"/>
                  </a:lnTo>
                  <a:close/>
                </a:path>
                <a:path w="1791970" h="172085">
                  <a:moveTo>
                    <a:pt x="568223" y="68287"/>
                  </a:moveTo>
                  <a:lnTo>
                    <a:pt x="539813" y="68287"/>
                  </a:lnTo>
                  <a:lnTo>
                    <a:pt x="539813" y="168795"/>
                  </a:lnTo>
                  <a:lnTo>
                    <a:pt x="568223" y="168795"/>
                  </a:lnTo>
                  <a:lnTo>
                    <a:pt x="568223" y="68287"/>
                  </a:lnTo>
                  <a:close/>
                </a:path>
                <a:path w="1791970" h="172085">
                  <a:moveTo>
                    <a:pt x="607466" y="43535"/>
                  </a:moveTo>
                  <a:lnTo>
                    <a:pt x="500837" y="43535"/>
                  </a:lnTo>
                  <a:lnTo>
                    <a:pt x="500837" y="68287"/>
                  </a:lnTo>
                  <a:lnTo>
                    <a:pt x="607466" y="68287"/>
                  </a:lnTo>
                  <a:lnTo>
                    <a:pt x="607466" y="43535"/>
                  </a:lnTo>
                  <a:close/>
                </a:path>
                <a:path w="1791970" h="172085">
                  <a:moveTo>
                    <a:pt x="673074" y="40551"/>
                  </a:moveTo>
                  <a:lnTo>
                    <a:pt x="650289" y="45080"/>
                  </a:lnTo>
                  <a:lnTo>
                    <a:pt x="630963" y="58191"/>
                  </a:lnTo>
                  <a:lnTo>
                    <a:pt x="617681" y="78784"/>
                  </a:lnTo>
                  <a:lnTo>
                    <a:pt x="612698" y="106273"/>
                  </a:lnTo>
                  <a:lnTo>
                    <a:pt x="617311" y="133555"/>
                  </a:lnTo>
                  <a:lnTo>
                    <a:pt x="629905" y="154101"/>
                  </a:lnTo>
                  <a:lnTo>
                    <a:pt x="648612" y="167056"/>
                  </a:lnTo>
                  <a:lnTo>
                    <a:pt x="671563" y="171564"/>
                  </a:lnTo>
                  <a:lnTo>
                    <a:pt x="682677" y="170412"/>
                  </a:lnTo>
                  <a:lnTo>
                    <a:pt x="693449" y="167056"/>
                  </a:lnTo>
                  <a:lnTo>
                    <a:pt x="704535" y="161304"/>
                  </a:lnTo>
                  <a:lnTo>
                    <a:pt x="715149" y="153416"/>
                  </a:lnTo>
                  <a:lnTo>
                    <a:pt x="710612" y="146405"/>
                  </a:lnTo>
                  <a:lnTo>
                    <a:pt x="673290" y="146405"/>
                  </a:lnTo>
                  <a:lnTo>
                    <a:pt x="660210" y="143681"/>
                  </a:lnTo>
                  <a:lnTo>
                    <a:pt x="650267" y="135797"/>
                  </a:lnTo>
                  <a:lnTo>
                    <a:pt x="643945" y="123184"/>
                  </a:lnTo>
                  <a:lnTo>
                    <a:pt x="641731" y="106273"/>
                  </a:lnTo>
                  <a:lnTo>
                    <a:pt x="644066" y="89350"/>
                  </a:lnTo>
                  <a:lnTo>
                    <a:pt x="650640" y="76660"/>
                  </a:lnTo>
                  <a:lnTo>
                    <a:pt x="660804" y="68690"/>
                  </a:lnTo>
                  <a:lnTo>
                    <a:pt x="673912" y="65925"/>
                  </a:lnTo>
                  <a:lnTo>
                    <a:pt x="707022" y="65925"/>
                  </a:lnTo>
                  <a:lnTo>
                    <a:pt x="712952" y="58191"/>
                  </a:lnTo>
                  <a:lnTo>
                    <a:pt x="704201" y="51063"/>
                  </a:lnTo>
                  <a:lnTo>
                    <a:pt x="694894" y="45485"/>
                  </a:lnTo>
                  <a:lnTo>
                    <a:pt x="684647" y="41850"/>
                  </a:lnTo>
                  <a:lnTo>
                    <a:pt x="673074" y="40551"/>
                  </a:lnTo>
                  <a:close/>
                </a:path>
                <a:path w="1791970" h="172085">
                  <a:moveTo>
                    <a:pt x="782104" y="68287"/>
                  </a:moveTo>
                  <a:lnTo>
                    <a:pt x="753706" y="68287"/>
                  </a:lnTo>
                  <a:lnTo>
                    <a:pt x="753706" y="168795"/>
                  </a:lnTo>
                  <a:lnTo>
                    <a:pt x="782104" y="168795"/>
                  </a:lnTo>
                  <a:lnTo>
                    <a:pt x="782104" y="68287"/>
                  </a:lnTo>
                  <a:close/>
                </a:path>
                <a:path w="1791970" h="172085">
                  <a:moveTo>
                    <a:pt x="701636" y="132537"/>
                  </a:moveTo>
                  <a:lnTo>
                    <a:pt x="694009" y="138722"/>
                  </a:lnTo>
                  <a:lnTo>
                    <a:pt x="687011" y="143043"/>
                  </a:lnTo>
                  <a:lnTo>
                    <a:pt x="680239" y="145578"/>
                  </a:lnTo>
                  <a:lnTo>
                    <a:pt x="673290" y="146405"/>
                  </a:lnTo>
                  <a:lnTo>
                    <a:pt x="710612" y="146405"/>
                  </a:lnTo>
                  <a:lnTo>
                    <a:pt x="701636" y="132537"/>
                  </a:lnTo>
                  <a:close/>
                </a:path>
                <a:path w="1791970" h="172085">
                  <a:moveTo>
                    <a:pt x="707022" y="65925"/>
                  </a:moveTo>
                  <a:lnTo>
                    <a:pt x="673912" y="65925"/>
                  </a:lnTo>
                  <a:lnTo>
                    <a:pt x="679560" y="66579"/>
                  </a:lnTo>
                  <a:lnTo>
                    <a:pt x="685083" y="68690"/>
                  </a:lnTo>
                  <a:lnTo>
                    <a:pt x="690950" y="72440"/>
                  </a:lnTo>
                  <a:lnTo>
                    <a:pt x="697712" y="78066"/>
                  </a:lnTo>
                  <a:lnTo>
                    <a:pt x="707022" y="65925"/>
                  </a:lnTo>
                  <a:close/>
                </a:path>
                <a:path w="1791970" h="172085">
                  <a:moveTo>
                    <a:pt x="821359" y="43535"/>
                  </a:moveTo>
                  <a:lnTo>
                    <a:pt x="714717" y="43535"/>
                  </a:lnTo>
                  <a:lnTo>
                    <a:pt x="714717" y="68287"/>
                  </a:lnTo>
                  <a:lnTo>
                    <a:pt x="821359" y="68287"/>
                  </a:lnTo>
                  <a:lnTo>
                    <a:pt x="821359" y="43535"/>
                  </a:lnTo>
                  <a:close/>
                </a:path>
                <a:path w="1791970" h="172085">
                  <a:moveTo>
                    <a:pt x="887399" y="43535"/>
                  </a:moveTo>
                  <a:lnTo>
                    <a:pt x="838377" y="43535"/>
                  </a:lnTo>
                  <a:lnTo>
                    <a:pt x="838377" y="168795"/>
                  </a:lnTo>
                  <a:lnTo>
                    <a:pt x="889546" y="168795"/>
                  </a:lnTo>
                  <a:lnTo>
                    <a:pt x="909168" y="166537"/>
                  </a:lnTo>
                  <a:lnTo>
                    <a:pt x="925144" y="159634"/>
                  </a:lnTo>
                  <a:lnTo>
                    <a:pt x="935891" y="147894"/>
                  </a:lnTo>
                  <a:lnTo>
                    <a:pt x="936338" y="145986"/>
                  </a:lnTo>
                  <a:lnTo>
                    <a:pt x="866521" y="145986"/>
                  </a:lnTo>
                  <a:lnTo>
                    <a:pt x="866521" y="115214"/>
                  </a:lnTo>
                  <a:lnTo>
                    <a:pt x="935121" y="115214"/>
                  </a:lnTo>
                  <a:lnTo>
                    <a:pt x="931214" y="109558"/>
                  </a:lnTo>
                  <a:lnTo>
                    <a:pt x="922326" y="104111"/>
                  </a:lnTo>
                  <a:lnTo>
                    <a:pt x="917388" y="103289"/>
                  </a:lnTo>
                  <a:lnTo>
                    <a:pt x="912152" y="103289"/>
                  </a:lnTo>
                  <a:lnTo>
                    <a:pt x="912050" y="102400"/>
                  </a:lnTo>
                  <a:lnTo>
                    <a:pt x="915777" y="102400"/>
                  </a:lnTo>
                  <a:lnTo>
                    <a:pt x="921307" y="101043"/>
                  </a:lnTo>
                  <a:lnTo>
                    <a:pt x="928435" y="95632"/>
                  </a:lnTo>
                  <a:lnTo>
                    <a:pt x="930296" y="92405"/>
                  </a:lnTo>
                  <a:lnTo>
                    <a:pt x="866521" y="92405"/>
                  </a:lnTo>
                  <a:lnTo>
                    <a:pt x="866521" y="66344"/>
                  </a:lnTo>
                  <a:lnTo>
                    <a:pt x="932069" y="66344"/>
                  </a:lnTo>
                  <a:lnTo>
                    <a:pt x="931074" y="62121"/>
                  </a:lnTo>
                  <a:lnTo>
                    <a:pt x="921078" y="51554"/>
                  </a:lnTo>
                  <a:lnTo>
                    <a:pt x="906069" y="45479"/>
                  </a:lnTo>
                  <a:lnTo>
                    <a:pt x="887399" y="43535"/>
                  </a:lnTo>
                  <a:close/>
                </a:path>
                <a:path w="1791970" h="172085">
                  <a:moveTo>
                    <a:pt x="935121" y="115214"/>
                  </a:moveTo>
                  <a:lnTo>
                    <a:pt x="886091" y="115214"/>
                  </a:lnTo>
                  <a:lnTo>
                    <a:pt x="897816" y="116164"/>
                  </a:lnTo>
                  <a:lnTo>
                    <a:pt x="905754" y="118970"/>
                  </a:lnTo>
                  <a:lnTo>
                    <a:pt x="910259" y="123561"/>
                  </a:lnTo>
                  <a:lnTo>
                    <a:pt x="911682" y="129870"/>
                  </a:lnTo>
                  <a:lnTo>
                    <a:pt x="910372" y="136980"/>
                  </a:lnTo>
                  <a:lnTo>
                    <a:pt x="906149" y="142009"/>
                  </a:lnTo>
                  <a:lnTo>
                    <a:pt x="898571" y="144998"/>
                  </a:lnTo>
                  <a:lnTo>
                    <a:pt x="887196" y="145986"/>
                  </a:lnTo>
                  <a:lnTo>
                    <a:pt x="936338" y="145986"/>
                  </a:lnTo>
                  <a:lnTo>
                    <a:pt x="939825" y="131127"/>
                  </a:lnTo>
                  <a:lnTo>
                    <a:pt x="937532" y="118970"/>
                  </a:lnTo>
                  <a:lnTo>
                    <a:pt x="937464" y="118607"/>
                  </a:lnTo>
                  <a:lnTo>
                    <a:pt x="935121" y="115214"/>
                  </a:lnTo>
                  <a:close/>
                </a:path>
                <a:path w="1791970" h="172085">
                  <a:moveTo>
                    <a:pt x="912050" y="102400"/>
                  </a:moveTo>
                  <a:lnTo>
                    <a:pt x="912152" y="103289"/>
                  </a:lnTo>
                  <a:lnTo>
                    <a:pt x="914269" y="102769"/>
                  </a:lnTo>
                  <a:lnTo>
                    <a:pt x="912050" y="102400"/>
                  </a:lnTo>
                  <a:close/>
                </a:path>
                <a:path w="1791970" h="172085">
                  <a:moveTo>
                    <a:pt x="914269" y="102769"/>
                  </a:moveTo>
                  <a:lnTo>
                    <a:pt x="912152" y="103289"/>
                  </a:lnTo>
                  <a:lnTo>
                    <a:pt x="917388" y="103289"/>
                  </a:lnTo>
                  <a:lnTo>
                    <a:pt x="914269" y="102769"/>
                  </a:lnTo>
                  <a:close/>
                </a:path>
                <a:path w="1791970" h="172085">
                  <a:moveTo>
                    <a:pt x="915777" y="102400"/>
                  </a:moveTo>
                  <a:lnTo>
                    <a:pt x="912050" y="102400"/>
                  </a:lnTo>
                  <a:lnTo>
                    <a:pt x="914269" y="102769"/>
                  </a:lnTo>
                  <a:lnTo>
                    <a:pt x="915777" y="102400"/>
                  </a:lnTo>
                  <a:close/>
                </a:path>
                <a:path w="1791970" h="172085">
                  <a:moveTo>
                    <a:pt x="932069" y="66344"/>
                  </a:moveTo>
                  <a:lnTo>
                    <a:pt x="902004" y="66344"/>
                  </a:lnTo>
                  <a:lnTo>
                    <a:pt x="906703" y="70370"/>
                  </a:lnTo>
                  <a:lnTo>
                    <a:pt x="906703" y="79273"/>
                  </a:lnTo>
                  <a:lnTo>
                    <a:pt x="905660" y="85011"/>
                  </a:lnTo>
                  <a:lnTo>
                    <a:pt x="902042" y="89115"/>
                  </a:lnTo>
                  <a:lnTo>
                    <a:pt x="895120" y="91582"/>
                  </a:lnTo>
                  <a:lnTo>
                    <a:pt x="884161" y="92405"/>
                  </a:lnTo>
                  <a:lnTo>
                    <a:pt x="930296" y="92405"/>
                  </a:lnTo>
                  <a:lnTo>
                    <a:pt x="933060" y="87613"/>
                  </a:lnTo>
                  <a:lnTo>
                    <a:pt x="934707" y="77546"/>
                  </a:lnTo>
                  <a:lnTo>
                    <a:pt x="932069" y="66344"/>
                  </a:lnTo>
                  <a:close/>
                </a:path>
                <a:path w="1791970" h="172085">
                  <a:moveTo>
                    <a:pt x="1007821" y="40551"/>
                  </a:moveTo>
                  <a:lnTo>
                    <a:pt x="987048" y="45212"/>
                  </a:lnTo>
                  <a:lnTo>
                    <a:pt x="968948" y="58458"/>
                  </a:lnTo>
                  <a:lnTo>
                    <a:pt x="956155" y="79180"/>
                  </a:lnTo>
                  <a:lnTo>
                    <a:pt x="951306" y="106273"/>
                  </a:lnTo>
                  <a:lnTo>
                    <a:pt x="956095" y="133470"/>
                  </a:lnTo>
                  <a:lnTo>
                    <a:pt x="969090" y="154025"/>
                  </a:lnTo>
                  <a:lnTo>
                    <a:pt x="988237" y="167027"/>
                  </a:lnTo>
                  <a:lnTo>
                    <a:pt x="1011478" y="171564"/>
                  </a:lnTo>
                  <a:lnTo>
                    <a:pt x="1023386" y="170541"/>
                  </a:lnTo>
                  <a:lnTo>
                    <a:pt x="1034494" y="167613"/>
                  </a:lnTo>
                  <a:lnTo>
                    <a:pt x="1045083" y="162986"/>
                  </a:lnTo>
                  <a:lnTo>
                    <a:pt x="1055433" y="156870"/>
                  </a:lnTo>
                  <a:lnTo>
                    <a:pt x="1050295" y="147027"/>
                  </a:lnTo>
                  <a:lnTo>
                    <a:pt x="1013625" y="147027"/>
                  </a:lnTo>
                  <a:lnTo>
                    <a:pt x="999941" y="144662"/>
                  </a:lnTo>
                  <a:lnTo>
                    <a:pt x="989455" y="138069"/>
                  </a:lnTo>
                  <a:lnTo>
                    <a:pt x="982576" y="128002"/>
                  </a:lnTo>
                  <a:lnTo>
                    <a:pt x="979716" y="115214"/>
                  </a:lnTo>
                  <a:lnTo>
                    <a:pt x="1057363" y="115214"/>
                  </a:lnTo>
                  <a:lnTo>
                    <a:pt x="1058303" y="108305"/>
                  </a:lnTo>
                  <a:lnTo>
                    <a:pt x="1058773" y="104178"/>
                  </a:lnTo>
                  <a:lnTo>
                    <a:pt x="1058773" y="99631"/>
                  </a:lnTo>
                  <a:lnTo>
                    <a:pt x="1057727" y="92405"/>
                  </a:lnTo>
                  <a:lnTo>
                    <a:pt x="979766" y="92405"/>
                  </a:lnTo>
                  <a:lnTo>
                    <a:pt x="982848" y="81139"/>
                  </a:lnTo>
                  <a:lnTo>
                    <a:pt x="989104" y="72526"/>
                  </a:lnTo>
                  <a:lnTo>
                    <a:pt x="997822" y="67023"/>
                  </a:lnTo>
                  <a:lnTo>
                    <a:pt x="1008291" y="65087"/>
                  </a:lnTo>
                  <a:lnTo>
                    <a:pt x="1049605" y="65087"/>
                  </a:lnTo>
                  <a:lnTo>
                    <a:pt x="1045303" y="57061"/>
                  </a:lnTo>
                  <a:lnTo>
                    <a:pt x="1029289" y="44896"/>
                  </a:lnTo>
                  <a:lnTo>
                    <a:pt x="1007821" y="40551"/>
                  </a:lnTo>
                  <a:close/>
                </a:path>
                <a:path w="1791970" h="172085">
                  <a:moveTo>
                    <a:pt x="1044448" y="135826"/>
                  </a:moveTo>
                  <a:lnTo>
                    <a:pt x="1035833" y="141070"/>
                  </a:lnTo>
                  <a:lnTo>
                    <a:pt x="1028288" y="144532"/>
                  </a:lnTo>
                  <a:lnTo>
                    <a:pt x="1021118" y="146442"/>
                  </a:lnTo>
                  <a:lnTo>
                    <a:pt x="1013625" y="147027"/>
                  </a:lnTo>
                  <a:lnTo>
                    <a:pt x="1050295" y="147027"/>
                  </a:lnTo>
                  <a:lnTo>
                    <a:pt x="1044448" y="135826"/>
                  </a:lnTo>
                  <a:close/>
                </a:path>
                <a:path w="1791970" h="172085">
                  <a:moveTo>
                    <a:pt x="1049605" y="65087"/>
                  </a:moveTo>
                  <a:lnTo>
                    <a:pt x="1008291" y="65087"/>
                  </a:lnTo>
                  <a:lnTo>
                    <a:pt x="1018929" y="66891"/>
                  </a:lnTo>
                  <a:lnTo>
                    <a:pt x="1026571" y="72174"/>
                  </a:lnTo>
                  <a:lnTo>
                    <a:pt x="1031181" y="80743"/>
                  </a:lnTo>
                  <a:lnTo>
                    <a:pt x="1032725" y="92405"/>
                  </a:lnTo>
                  <a:lnTo>
                    <a:pt x="1057727" y="92405"/>
                  </a:lnTo>
                  <a:lnTo>
                    <a:pt x="1055314" y="75741"/>
                  </a:lnTo>
                  <a:lnTo>
                    <a:pt x="1049605" y="65087"/>
                  </a:lnTo>
                  <a:close/>
                </a:path>
                <a:path w="1791970" h="172085">
                  <a:moveTo>
                    <a:pt x="1107236" y="43535"/>
                  </a:moveTo>
                  <a:lnTo>
                    <a:pt x="1078623" y="43535"/>
                  </a:lnTo>
                  <a:lnTo>
                    <a:pt x="1078623" y="168795"/>
                  </a:lnTo>
                  <a:lnTo>
                    <a:pt x="1107236" y="168795"/>
                  </a:lnTo>
                  <a:lnTo>
                    <a:pt x="1107236" y="116941"/>
                  </a:lnTo>
                  <a:lnTo>
                    <a:pt x="1182636" y="116941"/>
                  </a:lnTo>
                  <a:lnTo>
                    <a:pt x="1182636" y="90881"/>
                  </a:lnTo>
                  <a:lnTo>
                    <a:pt x="1107236" y="90881"/>
                  </a:lnTo>
                  <a:lnTo>
                    <a:pt x="1107236" y="43535"/>
                  </a:lnTo>
                  <a:close/>
                </a:path>
                <a:path w="1791970" h="172085">
                  <a:moveTo>
                    <a:pt x="1182636" y="116941"/>
                  </a:moveTo>
                  <a:lnTo>
                    <a:pt x="1154277" y="116941"/>
                  </a:lnTo>
                  <a:lnTo>
                    <a:pt x="1154277" y="168795"/>
                  </a:lnTo>
                  <a:lnTo>
                    <a:pt x="1182636" y="168795"/>
                  </a:lnTo>
                  <a:lnTo>
                    <a:pt x="1182636" y="116941"/>
                  </a:lnTo>
                  <a:close/>
                </a:path>
                <a:path w="1791970" h="172085">
                  <a:moveTo>
                    <a:pt x="1182636" y="43535"/>
                  </a:moveTo>
                  <a:lnTo>
                    <a:pt x="1154277" y="43535"/>
                  </a:lnTo>
                  <a:lnTo>
                    <a:pt x="1154277" y="90881"/>
                  </a:lnTo>
                  <a:lnTo>
                    <a:pt x="1182636" y="90881"/>
                  </a:lnTo>
                  <a:lnTo>
                    <a:pt x="1182636" y="43535"/>
                  </a:lnTo>
                  <a:close/>
                </a:path>
                <a:path w="1791970" h="172085">
                  <a:moveTo>
                    <a:pt x="1242047" y="43535"/>
                  </a:moveTo>
                  <a:lnTo>
                    <a:pt x="1213421" y="43535"/>
                  </a:lnTo>
                  <a:lnTo>
                    <a:pt x="1213421" y="168795"/>
                  </a:lnTo>
                  <a:lnTo>
                    <a:pt x="1242047" y="168795"/>
                  </a:lnTo>
                  <a:lnTo>
                    <a:pt x="1242047" y="116941"/>
                  </a:lnTo>
                  <a:lnTo>
                    <a:pt x="1317434" y="116941"/>
                  </a:lnTo>
                  <a:lnTo>
                    <a:pt x="1317434" y="90881"/>
                  </a:lnTo>
                  <a:lnTo>
                    <a:pt x="1242047" y="90881"/>
                  </a:lnTo>
                  <a:lnTo>
                    <a:pt x="1242047" y="43535"/>
                  </a:lnTo>
                  <a:close/>
                </a:path>
                <a:path w="1791970" h="172085">
                  <a:moveTo>
                    <a:pt x="1317434" y="116941"/>
                  </a:moveTo>
                  <a:lnTo>
                    <a:pt x="1289075" y="116941"/>
                  </a:lnTo>
                  <a:lnTo>
                    <a:pt x="1289075" y="168795"/>
                  </a:lnTo>
                  <a:lnTo>
                    <a:pt x="1317434" y="168795"/>
                  </a:lnTo>
                  <a:lnTo>
                    <a:pt x="1317434" y="116941"/>
                  </a:lnTo>
                  <a:close/>
                </a:path>
                <a:path w="1791970" h="172085">
                  <a:moveTo>
                    <a:pt x="1317434" y="43535"/>
                  </a:moveTo>
                  <a:lnTo>
                    <a:pt x="1289075" y="43535"/>
                  </a:lnTo>
                  <a:lnTo>
                    <a:pt x="1289075" y="90881"/>
                  </a:lnTo>
                  <a:lnTo>
                    <a:pt x="1317434" y="90881"/>
                  </a:lnTo>
                  <a:lnTo>
                    <a:pt x="1317434" y="43535"/>
                  </a:lnTo>
                  <a:close/>
                </a:path>
                <a:path w="1791970" h="172085">
                  <a:moveTo>
                    <a:pt x="1397876" y="40551"/>
                  </a:moveTo>
                  <a:lnTo>
                    <a:pt x="1376042" y="45087"/>
                  </a:lnTo>
                  <a:lnTo>
                    <a:pt x="1357441" y="58124"/>
                  </a:lnTo>
                  <a:lnTo>
                    <a:pt x="1344500" y="78805"/>
                  </a:lnTo>
                  <a:lnTo>
                    <a:pt x="1339646" y="106273"/>
                  </a:lnTo>
                  <a:lnTo>
                    <a:pt x="1344500" y="133582"/>
                  </a:lnTo>
                  <a:lnTo>
                    <a:pt x="1357441" y="154125"/>
                  </a:lnTo>
                  <a:lnTo>
                    <a:pt x="1376042" y="167065"/>
                  </a:lnTo>
                  <a:lnTo>
                    <a:pt x="1397876" y="171564"/>
                  </a:lnTo>
                  <a:lnTo>
                    <a:pt x="1419717" y="167065"/>
                  </a:lnTo>
                  <a:lnTo>
                    <a:pt x="1438322" y="154125"/>
                  </a:lnTo>
                  <a:lnTo>
                    <a:pt x="1443186" y="146405"/>
                  </a:lnTo>
                  <a:lnTo>
                    <a:pt x="1397876" y="146405"/>
                  </a:lnTo>
                  <a:lnTo>
                    <a:pt x="1385743" y="143687"/>
                  </a:lnTo>
                  <a:lnTo>
                    <a:pt x="1376548" y="135812"/>
                  </a:lnTo>
                  <a:lnTo>
                    <a:pt x="1370717" y="123200"/>
                  </a:lnTo>
                  <a:lnTo>
                    <a:pt x="1368679" y="106273"/>
                  </a:lnTo>
                  <a:lnTo>
                    <a:pt x="1370721" y="89307"/>
                  </a:lnTo>
                  <a:lnTo>
                    <a:pt x="1376556" y="76622"/>
                  </a:lnTo>
                  <a:lnTo>
                    <a:pt x="1385754" y="68676"/>
                  </a:lnTo>
                  <a:lnTo>
                    <a:pt x="1397876" y="65925"/>
                  </a:lnTo>
                  <a:lnTo>
                    <a:pt x="1443204" y="65925"/>
                  </a:lnTo>
                  <a:lnTo>
                    <a:pt x="1438322" y="58124"/>
                  </a:lnTo>
                  <a:lnTo>
                    <a:pt x="1419717" y="45087"/>
                  </a:lnTo>
                  <a:lnTo>
                    <a:pt x="1397876" y="40551"/>
                  </a:lnTo>
                  <a:close/>
                </a:path>
                <a:path w="1791970" h="172085">
                  <a:moveTo>
                    <a:pt x="1443204" y="65925"/>
                  </a:moveTo>
                  <a:lnTo>
                    <a:pt x="1397876" y="65925"/>
                  </a:lnTo>
                  <a:lnTo>
                    <a:pt x="1410046" y="68676"/>
                  </a:lnTo>
                  <a:lnTo>
                    <a:pt x="1419310" y="76622"/>
                  </a:lnTo>
                  <a:lnTo>
                    <a:pt x="1425208" y="89307"/>
                  </a:lnTo>
                  <a:lnTo>
                    <a:pt x="1427276" y="106273"/>
                  </a:lnTo>
                  <a:lnTo>
                    <a:pt x="1425208" y="123200"/>
                  </a:lnTo>
                  <a:lnTo>
                    <a:pt x="1419310" y="135812"/>
                  </a:lnTo>
                  <a:lnTo>
                    <a:pt x="1410046" y="143687"/>
                  </a:lnTo>
                  <a:lnTo>
                    <a:pt x="1397876" y="146405"/>
                  </a:lnTo>
                  <a:lnTo>
                    <a:pt x="1443186" y="146405"/>
                  </a:lnTo>
                  <a:lnTo>
                    <a:pt x="1451265" y="133582"/>
                  </a:lnTo>
                  <a:lnTo>
                    <a:pt x="1456118" y="106273"/>
                  </a:lnTo>
                  <a:lnTo>
                    <a:pt x="1451265" y="78805"/>
                  </a:lnTo>
                  <a:lnTo>
                    <a:pt x="1443204" y="65925"/>
                  </a:lnTo>
                  <a:close/>
                </a:path>
                <a:path w="1791970" h="172085">
                  <a:moveTo>
                    <a:pt x="1529905" y="40551"/>
                  </a:moveTo>
                  <a:lnTo>
                    <a:pt x="1507112" y="45080"/>
                  </a:lnTo>
                  <a:lnTo>
                    <a:pt x="1487783" y="58191"/>
                  </a:lnTo>
                  <a:lnTo>
                    <a:pt x="1474500" y="78784"/>
                  </a:lnTo>
                  <a:lnTo>
                    <a:pt x="1469517" y="106273"/>
                  </a:lnTo>
                  <a:lnTo>
                    <a:pt x="1474130" y="133555"/>
                  </a:lnTo>
                  <a:lnTo>
                    <a:pt x="1486723" y="154101"/>
                  </a:lnTo>
                  <a:lnTo>
                    <a:pt x="1505430" y="167056"/>
                  </a:lnTo>
                  <a:lnTo>
                    <a:pt x="1528381" y="171564"/>
                  </a:lnTo>
                  <a:lnTo>
                    <a:pt x="1539496" y="170412"/>
                  </a:lnTo>
                  <a:lnTo>
                    <a:pt x="1550267" y="167056"/>
                  </a:lnTo>
                  <a:lnTo>
                    <a:pt x="1561353" y="161304"/>
                  </a:lnTo>
                  <a:lnTo>
                    <a:pt x="1571967" y="153416"/>
                  </a:lnTo>
                  <a:lnTo>
                    <a:pt x="1567435" y="146405"/>
                  </a:lnTo>
                  <a:lnTo>
                    <a:pt x="1530108" y="146405"/>
                  </a:lnTo>
                  <a:lnTo>
                    <a:pt x="1517035" y="143681"/>
                  </a:lnTo>
                  <a:lnTo>
                    <a:pt x="1507096" y="135797"/>
                  </a:lnTo>
                  <a:lnTo>
                    <a:pt x="1500776" y="123184"/>
                  </a:lnTo>
                  <a:lnTo>
                    <a:pt x="1498561" y="106273"/>
                  </a:lnTo>
                  <a:lnTo>
                    <a:pt x="1500895" y="89350"/>
                  </a:lnTo>
                  <a:lnTo>
                    <a:pt x="1507464" y="76660"/>
                  </a:lnTo>
                  <a:lnTo>
                    <a:pt x="1517625" y="68690"/>
                  </a:lnTo>
                  <a:lnTo>
                    <a:pt x="1530731" y="65925"/>
                  </a:lnTo>
                  <a:lnTo>
                    <a:pt x="1563845" y="65925"/>
                  </a:lnTo>
                  <a:lnTo>
                    <a:pt x="1569770" y="58191"/>
                  </a:lnTo>
                  <a:lnTo>
                    <a:pt x="1561025" y="51063"/>
                  </a:lnTo>
                  <a:lnTo>
                    <a:pt x="1551719" y="45485"/>
                  </a:lnTo>
                  <a:lnTo>
                    <a:pt x="1541472" y="41850"/>
                  </a:lnTo>
                  <a:lnTo>
                    <a:pt x="1529905" y="40551"/>
                  </a:lnTo>
                  <a:close/>
                </a:path>
                <a:path w="1791970" h="172085">
                  <a:moveTo>
                    <a:pt x="1638935" y="68287"/>
                  </a:moveTo>
                  <a:lnTo>
                    <a:pt x="1610525" y="68287"/>
                  </a:lnTo>
                  <a:lnTo>
                    <a:pt x="1610525" y="168795"/>
                  </a:lnTo>
                  <a:lnTo>
                    <a:pt x="1638935" y="168795"/>
                  </a:lnTo>
                  <a:lnTo>
                    <a:pt x="1638935" y="68287"/>
                  </a:lnTo>
                  <a:close/>
                </a:path>
                <a:path w="1791970" h="172085">
                  <a:moveTo>
                    <a:pt x="1558467" y="132537"/>
                  </a:moveTo>
                  <a:lnTo>
                    <a:pt x="1550834" y="138722"/>
                  </a:lnTo>
                  <a:lnTo>
                    <a:pt x="1543835" y="143043"/>
                  </a:lnTo>
                  <a:lnTo>
                    <a:pt x="1537063" y="145578"/>
                  </a:lnTo>
                  <a:lnTo>
                    <a:pt x="1530108" y="146405"/>
                  </a:lnTo>
                  <a:lnTo>
                    <a:pt x="1567435" y="146405"/>
                  </a:lnTo>
                  <a:lnTo>
                    <a:pt x="1558467" y="132537"/>
                  </a:lnTo>
                  <a:close/>
                </a:path>
                <a:path w="1791970" h="172085">
                  <a:moveTo>
                    <a:pt x="1563845" y="65925"/>
                  </a:moveTo>
                  <a:lnTo>
                    <a:pt x="1530731" y="65925"/>
                  </a:lnTo>
                  <a:lnTo>
                    <a:pt x="1536378" y="66579"/>
                  </a:lnTo>
                  <a:lnTo>
                    <a:pt x="1541903" y="68690"/>
                  </a:lnTo>
                  <a:lnTo>
                    <a:pt x="1547774" y="72440"/>
                  </a:lnTo>
                  <a:lnTo>
                    <a:pt x="1554543" y="78066"/>
                  </a:lnTo>
                  <a:lnTo>
                    <a:pt x="1563845" y="65925"/>
                  </a:lnTo>
                  <a:close/>
                </a:path>
                <a:path w="1791970" h="172085">
                  <a:moveTo>
                    <a:pt x="1678178" y="43535"/>
                  </a:moveTo>
                  <a:lnTo>
                    <a:pt x="1571536" y="43535"/>
                  </a:lnTo>
                  <a:lnTo>
                    <a:pt x="1571536" y="68287"/>
                  </a:lnTo>
                  <a:lnTo>
                    <a:pt x="1678178" y="68287"/>
                  </a:lnTo>
                  <a:lnTo>
                    <a:pt x="1678178" y="43535"/>
                  </a:lnTo>
                  <a:close/>
                </a:path>
                <a:path w="1791970" h="172085">
                  <a:moveTo>
                    <a:pt x="1723821" y="43535"/>
                  </a:moveTo>
                  <a:lnTo>
                    <a:pt x="1695196" y="43535"/>
                  </a:lnTo>
                  <a:lnTo>
                    <a:pt x="1695196" y="168795"/>
                  </a:lnTo>
                  <a:lnTo>
                    <a:pt x="1741195" y="168795"/>
                  </a:lnTo>
                  <a:lnTo>
                    <a:pt x="1761330" y="166278"/>
                  </a:lnTo>
                  <a:lnTo>
                    <a:pt x="1777419" y="158621"/>
                  </a:lnTo>
                  <a:lnTo>
                    <a:pt x="1788083" y="145666"/>
                  </a:lnTo>
                  <a:lnTo>
                    <a:pt x="1788378" y="144259"/>
                  </a:lnTo>
                  <a:lnTo>
                    <a:pt x="1723821" y="144259"/>
                  </a:lnTo>
                  <a:lnTo>
                    <a:pt x="1723821" y="110502"/>
                  </a:lnTo>
                  <a:lnTo>
                    <a:pt x="1788366" y="110502"/>
                  </a:lnTo>
                  <a:lnTo>
                    <a:pt x="1788076" y="109145"/>
                  </a:lnTo>
                  <a:lnTo>
                    <a:pt x="1777399" y="96399"/>
                  </a:lnTo>
                  <a:lnTo>
                    <a:pt x="1761308" y="88863"/>
                  </a:lnTo>
                  <a:lnTo>
                    <a:pt x="1741195" y="86385"/>
                  </a:lnTo>
                  <a:lnTo>
                    <a:pt x="1723821" y="86385"/>
                  </a:lnTo>
                  <a:lnTo>
                    <a:pt x="1723821" y="43535"/>
                  </a:lnTo>
                  <a:close/>
                </a:path>
                <a:path w="1791970" h="172085">
                  <a:moveTo>
                    <a:pt x="1788366" y="110502"/>
                  </a:moveTo>
                  <a:lnTo>
                    <a:pt x="1739049" y="110502"/>
                  </a:lnTo>
                  <a:lnTo>
                    <a:pt x="1750640" y="111398"/>
                  </a:lnTo>
                  <a:lnTo>
                    <a:pt x="1758286" y="114287"/>
                  </a:lnTo>
                  <a:lnTo>
                    <a:pt x="1762498" y="119471"/>
                  </a:lnTo>
                  <a:lnTo>
                    <a:pt x="1763788" y="127254"/>
                  </a:lnTo>
                  <a:lnTo>
                    <a:pt x="1762498" y="135183"/>
                  </a:lnTo>
                  <a:lnTo>
                    <a:pt x="1758286" y="140442"/>
                  </a:lnTo>
                  <a:lnTo>
                    <a:pt x="1750640" y="143359"/>
                  </a:lnTo>
                  <a:lnTo>
                    <a:pt x="1739049" y="144259"/>
                  </a:lnTo>
                  <a:lnTo>
                    <a:pt x="1788378" y="144259"/>
                  </a:lnTo>
                  <a:lnTo>
                    <a:pt x="1791944" y="127254"/>
                  </a:lnTo>
                  <a:lnTo>
                    <a:pt x="1788366" y="110502"/>
                  </a:lnTo>
                  <a:close/>
                </a:path>
              </a:pathLst>
            </a:custGeom>
            <a:solidFill>
              <a:srgbClr val="EEEFF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/>
          <p:nvPr/>
        </p:nvSpPr>
        <p:spPr>
          <a:xfrm>
            <a:off x="4175747" y="2586761"/>
            <a:ext cx="1377950" cy="215265"/>
          </a:xfrm>
          <a:custGeom>
            <a:avLst/>
            <a:gdLst/>
            <a:ahLst/>
            <a:cxnLst/>
            <a:rect l="l" t="t" r="r" b="b"/>
            <a:pathLst>
              <a:path w="1377950" h="215264">
                <a:moveTo>
                  <a:pt x="120142" y="0"/>
                </a:moveTo>
                <a:lnTo>
                  <a:pt x="0" y="0"/>
                </a:lnTo>
                <a:lnTo>
                  <a:pt x="0" y="165963"/>
                </a:lnTo>
                <a:lnTo>
                  <a:pt x="28625" y="165963"/>
                </a:lnTo>
                <a:lnTo>
                  <a:pt x="28625" y="25577"/>
                </a:lnTo>
                <a:lnTo>
                  <a:pt x="120142" y="25577"/>
                </a:lnTo>
                <a:lnTo>
                  <a:pt x="120142" y="0"/>
                </a:lnTo>
                <a:close/>
              </a:path>
              <a:path w="1377950" h="215264">
                <a:moveTo>
                  <a:pt x="120142" y="25577"/>
                </a:moveTo>
                <a:lnTo>
                  <a:pt x="91516" y="25577"/>
                </a:lnTo>
                <a:lnTo>
                  <a:pt x="91516" y="165963"/>
                </a:lnTo>
                <a:lnTo>
                  <a:pt x="120142" y="165963"/>
                </a:lnTo>
                <a:lnTo>
                  <a:pt x="120142" y="25577"/>
                </a:lnTo>
                <a:close/>
              </a:path>
              <a:path w="1377950" h="215264">
                <a:moveTo>
                  <a:pt x="200520" y="37719"/>
                </a:moveTo>
                <a:lnTo>
                  <a:pt x="179747" y="42380"/>
                </a:lnTo>
                <a:lnTo>
                  <a:pt x="161647" y="55626"/>
                </a:lnTo>
                <a:lnTo>
                  <a:pt x="148854" y="76348"/>
                </a:lnTo>
                <a:lnTo>
                  <a:pt x="144005" y="103441"/>
                </a:lnTo>
                <a:lnTo>
                  <a:pt x="148794" y="130638"/>
                </a:lnTo>
                <a:lnTo>
                  <a:pt x="161790" y="151193"/>
                </a:lnTo>
                <a:lnTo>
                  <a:pt x="180936" y="164195"/>
                </a:lnTo>
                <a:lnTo>
                  <a:pt x="204177" y="168732"/>
                </a:lnTo>
                <a:lnTo>
                  <a:pt x="216085" y="167709"/>
                </a:lnTo>
                <a:lnTo>
                  <a:pt x="227193" y="164780"/>
                </a:lnTo>
                <a:lnTo>
                  <a:pt x="237782" y="160154"/>
                </a:lnTo>
                <a:lnTo>
                  <a:pt x="248132" y="154038"/>
                </a:lnTo>
                <a:lnTo>
                  <a:pt x="242988" y="144195"/>
                </a:lnTo>
                <a:lnTo>
                  <a:pt x="206324" y="144195"/>
                </a:lnTo>
                <a:lnTo>
                  <a:pt x="192640" y="141830"/>
                </a:lnTo>
                <a:lnTo>
                  <a:pt x="182154" y="135237"/>
                </a:lnTo>
                <a:lnTo>
                  <a:pt x="175275" y="125170"/>
                </a:lnTo>
                <a:lnTo>
                  <a:pt x="172415" y="112382"/>
                </a:lnTo>
                <a:lnTo>
                  <a:pt x="250063" y="112382"/>
                </a:lnTo>
                <a:lnTo>
                  <a:pt x="251002" y="105473"/>
                </a:lnTo>
                <a:lnTo>
                  <a:pt x="251472" y="101346"/>
                </a:lnTo>
                <a:lnTo>
                  <a:pt x="251472" y="96799"/>
                </a:lnTo>
                <a:lnTo>
                  <a:pt x="250426" y="89573"/>
                </a:lnTo>
                <a:lnTo>
                  <a:pt x="172466" y="89573"/>
                </a:lnTo>
                <a:lnTo>
                  <a:pt x="175547" y="78307"/>
                </a:lnTo>
                <a:lnTo>
                  <a:pt x="181803" y="69694"/>
                </a:lnTo>
                <a:lnTo>
                  <a:pt x="190521" y="64191"/>
                </a:lnTo>
                <a:lnTo>
                  <a:pt x="200990" y="62255"/>
                </a:lnTo>
                <a:lnTo>
                  <a:pt x="242304" y="62255"/>
                </a:lnTo>
                <a:lnTo>
                  <a:pt x="238002" y="54229"/>
                </a:lnTo>
                <a:lnTo>
                  <a:pt x="221988" y="42063"/>
                </a:lnTo>
                <a:lnTo>
                  <a:pt x="200520" y="37719"/>
                </a:lnTo>
                <a:close/>
              </a:path>
              <a:path w="1377950" h="215264">
                <a:moveTo>
                  <a:pt x="237134" y="132994"/>
                </a:moveTo>
                <a:lnTo>
                  <a:pt x="228526" y="138237"/>
                </a:lnTo>
                <a:lnTo>
                  <a:pt x="220986" y="141700"/>
                </a:lnTo>
                <a:lnTo>
                  <a:pt x="213817" y="143610"/>
                </a:lnTo>
                <a:lnTo>
                  <a:pt x="206324" y="144195"/>
                </a:lnTo>
                <a:lnTo>
                  <a:pt x="242988" y="144195"/>
                </a:lnTo>
                <a:lnTo>
                  <a:pt x="237134" y="132994"/>
                </a:lnTo>
                <a:close/>
              </a:path>
              <a:path w="1377950" h="215264">
                <a:moveTo>
                  <a:pt x="242304" y="62255"/>
                </a:moveTo>
                <a:lnTo>
                  <a:pt x="200990" y="62255"/>
                </a:lnTo>
                <a:lnTo>
                  <a:pt x="211628" y="64059"/>
                </a:lnTo>
                <a:lnTo>
                  <a:pt x="219270" y="69342"/>
                </a:lnTo>
                <a:lnTo>
                  <a:pt x="223880" y="77910"/>
                </a:lnTo>
                <a:lnTo>
                  <a:pt x="225425" y="89573"/>
                </a:lnTo>
                <a:lnTo>
                  <a:pt x="250426" y="89573"/>
                </a:lnTo>
                <a:lnTo>
                  <a:pt x="248013" y="72909"/>
                </a:lnTo>
                <a:lnTo>
                  <a:pt x="242304" y="62255"/>
                </a:lnTo>
                <a:close/>
              </a:path>
              <a:path w="1377950" h="215264">
                <a:moveTo>
                  <a:pt x="295694" y="40703"/>
                </a:moveTo>
                <a:lnTo>
                  <a:pt x="271322" y="40703"/>
                </a:lnTo>
                <a:lnTo>
                  <a:pt x="271322" y="215049"/>
                </a:lnTo>
                <a:lnTo>
                  <a:pt x="299935" y="215049"/>
                </a:lnTo>
                <a:lnTo>
                  <a:pt x="299826" y="167854"/>
                </a:lnTo>
                <a:lnTo>
                  <a:pt x="299699" y="164099"/>
                </a:lnTo>
                <a:lnTo>
                  <a:pt x="299580" y="160566"/>
                </a:lnTo>
                <a:lnTo>
                  <a:pt x="352202" y="160566"/>
                </a:lnTo>
                <a:lnTo>
                  <a:pt x="365117" y="150774"/>
                </a:lnTo>
                <a:lnTo>
                  <a:pt x="369414" y="143357"/>
                </a:lnTo>
                <a:lnTo>
                  <a:pt x="323748" y="143357"/>
                </a:lnTo>
                <a:lnTo>
                  <a:pt x="318168" y="142854"/>
                </a:lnTo>
                <a:lnTo>
                  <a:pt x="312189" y="141217"/>
                </a:lnTo>
                <a:lnTo>
                  <a:pt x="306037" y="138256"/>
                </a:lnTo>
                <a:lnTo>
                  <a:pt x="299935" y="133781"/>
                </a:lnTo>
                <a:lnTo>
                  <a:pt x="299935" y="76441"/>
                </a:lnTo>
                <a:lnTo>
                  <a:pt x="306797" y="70712"/>
                </a:lnTo>
                <a:lnTo>
                  <a:pt x="313439" y="66528"/>
                </a:lnTo>
                <a:lnTo>
                  <a:pt x="319924" y="63964"/>
                </a:lnTo>
                <a:lnTo>
                  <a:pt x="326313" y="63093"/>
                </a:lnTo>
                <a:lnTo>
                  <a:pt x="372406" y="63093"/>
                </a:lnTo>
                <a:lnTo>
                  <a:pt x="370003" y="58178"/>
                </a:lnTo>
                <a:lnTo>
                  <a:pt x="294182" y="58178"/>
                </a:lnTo>
                <a:lnTo>
                  <a:pt x="293763" y="57492"/>
                </a:lnTo>
                <a:lnTo>
                  <a:pt x="294291" y="56927"/>
                </a:lnTo>
                <a:lnTo>
                  <a:pt x="295694" y="40703"/>
                </a:lnTo>
                <a:close/>
              </a:path>
              <a:path w="1377950" h="215264">
                <a:moveTo>
                  <a:pt x="352202" y="160566"/>
                </a:moveTo>
                <a:lnTo>
                  <a:pt x="299580" y="160566"/>
                </a:lnTo>
                <a:lnTo>
                  <a:pt x="303689" y="163036"/>
                </a:lnTo>
                <a:lnTo>
                  <a:pt x="310278" y="165711"/>
                </a:lnTo>
                <a:lnTo>
                  <a:pt x="318370" y="167854"/>
                </a:lnTo>
                <a:lnTo>
                  <a:pt x="326986" y="168732"/>
                </a:lnTo>
                <a:lnTo>
                  <a:pt x="347543" y="164099"/>
                </a:lnTo>
                <a:lnTo>
                  <a:pt x="352202" y="160566"/>
                </a:lnTo>
                <a:close/>
              </a:path>
              <a:path w="1377950" h="215264">
                <a:moveTo>
                  <a:pt x="372406" y="63093"/>
                </a:moveTo>
                <a:lnTo>
                  <a:pt x="326313" y="63093"/>
                </a:lnTo>
                <a:lnTo>
                  <a:pt x="338670" y="65633"/>
                </a:lnTo>
                <a:lnTo>
                  <a:pt x="346837" y="73083"/>
                </a:lnTo>
                <a:lnTo>
                  <a:pt x="351345" y="85194"/>
                </a:lnTo>
                <a:lnTo>
                  <a:pt x="352711" y="101498"/>
                </a:lnTo>
                <a:lnTo>
                  <a:pt x="352729" y="101714"/>
                </a:lnTo>
                <a:lnTo>
                  <a:pt x="350621" y="119676"/>
                </a:lnTo>
                <a:lnTo>
                  <a:pt x="344692" y="132718"/>
                </a:lnTo>
                <a:lnTo>
                  <a:pt x="335536" y="140669"/>
                </a:lnTo>
                <a:lnTo>
                  <a:pt x="323748" y="143357"/>
                </a:lnTo>
                <a:lnTo>
                  <a:pt x="369414" y="143357"/>
                </a:lnTo>
                <a:lnTo>
                  <a:pt x="377373" y="129620"/>
                </a:lnTo>
                <a:lnTo>
                  <a:pt x="381942" y="101714"/>
                </a:lnTo>
                <a:lnTo>
                  <a:pt x="381977" y="101498"/>
                </a:lnTo>
                <a:lnTo>
                  <a:pt x="378686" y="76441"/>
                </a:lnTo>
                <a:lnTo>
                  <a:pt x="378596" y="75754"/>
                </a:lnTo>
                <a:lnTo>
                  <a:pt x="372406" y="63093"/>
                </a:lnTo>
                <a:close/>
              </a:path>
              <a:path w="1377950" h="215264">
                <a:moveTo>
                  <a:pt x="294291" y="56927"/>
                </a:moveTo>
                <a:lnTo>
                  <a:pt x="293763" y="57492"/>
                </a:lnTo>
                <a:lnTo>
                  <a:pt x="294182" y="58178"/>
                </a:lnTo>
                <a:lnTo>
                  <a:pt x="294291" y="56927"/>
                </a:lnTo>
                <a:close/>
              </a:path>
              <a:path w="1377950" h="215264">
                <a:moveTo>
                  <a:pt x="331279" y="37719"/>
                </a:moveTo>
                <a:lnTo>
                  <a:pt x="294291" y="56927"/>
                </a:lnTo>
                <a:lnTo>
                  <a:pt x="294182" y="58178"/>
                </a:lnTo>
                <a:lnTo>
                  <a:pt x="370003" y="58178"/>
                </a:lnTo>
                <a:lnTo>
                  <a:pt x="368734" y="55583"/>
                </a:lnTo>
                <a:lnTo>
                  <a:pt x="352820" y="42424"/>
                </a:lnTo>
                <a:lnTo>
                  <a:pt x="331279" y="37719"/>
                </a:lnTo>
                <a:close/>
              </a:path>
              <a:path w="1377950" h="215264">
                <a:moveTo>
                  <a:pt x="455993" y="37719"/>
                </a:moveTo>
                <a:lnTo>
                  <a:pt x="433202" y="42248"/>
                </a:lnTo>
                <a:lnTo>
                  <a:pt x="413877" y="55359"/>
                </a:lnTo>
                <a:lnTo>
                  <a:pt x="400599" y="75952"/>
                </a:lnTo>
                <a:lnTo>
                  <a:pt x="395617" y="103441"/>
                </a:lnTo>
                <a:lnTo>
                  <a:pt x="400230" y="130723"/>
                </a:lnTo>
                <a:lnTo>
                  <a:pt x="412823" y="151269"/>
                </a:lnTo>
                <a:lnTo>
                  <a:pt x="431525" y="164224"/>
                </a:lnTo>
                <a:lnTo>
                  <a:pt x="454469" y="168732"/>
                </a:lnTo>
                <a:lnTo>
                  <a:pt x="465583" y="167580"/>
                </a:lnTo>
                <a:lnTo>
                  <a:pt x="476355" y="164224"/>
                </a:lnTo>
                <a:lnTo>
                  <a:pt x="487441" y="158471"/>
                </a:lnTo>
                <a:lnTo>
                  <a:pt x="498055" y="150583"/>
                </a:lnTo>
                <a:lnTo>
                  <a:pt x="493523" y="143573"/>
                </a:lnTo>
                <a:lnTo>
                  <a:pt x="456196" y="143573"/>
                </a:lnTo>
                <a:lnTo>
                  <a:pt x="443123" y="140849"/>
                </a:lnTo>
                <a:lnTo>
                  <a:pt x="433184" y="132965"/>
                </a:lnTo>
                <a:lnTo>
                  <a:pt x="426864" y="120352"/>
                </a:lnTo>
                <a:lnTo>
                  <a:pt x="424649" y="103441"/>
                </a:lnTo>
                <a:lnTo>
                  <a:pt x="426985" y="86517"/>
                </a:lnTo>
                <a:lnTo>
                  <a:pt x="433558" y="73828"/>
                </a:lnTo>
                <a:lnTo>
                  <a:pt x="443723" y="65858"/>
                </a:lnTo>
                <a:lnTo>
                  <a:pt x="456831" y="63093"/>
                </a:lnTo>
                <a:lnTo>
                  <a:pt x="489933" y="63093"/>
                </a:lnTo>
                <a:lnTo>
                  <a:pt x="495858" y="55359"/>
                </a:lnTo>
                <a:lnTo>
                  <a:pt x="487115" y="48231"/>
                </a:lnTo>
                <a:lnTo>
                  <a:pt x="477812" y="42652"/>
                </a:lnTo>
                <a:lnTo>
                  <a:pt x="467565" y="39017"/>
                </a:lnTo>
                <a:lnTo>
                  <a:pt x="455993" y="37719"/>
                </a:lnTo>
                <a:close/>
              </a:path>
              <a:path w="1377950" h="215264">
                <a:moveTo>
                  <a:pt x="484555" y="129705"/>
                </a:moveTo>
                <a:lnTo>
                  <a:pt x="476927" y="135890"/>
                </a:lnTo>
                <a:lnTo>
                  <a:pt x="469928" y="140211"/>
                </a:lnTo>
                <a:lnTo>
                  <a:pt x="463153" y="142746"/>
                </a:lnTo>
                <a:lnTo>
                  <a:pt x="456196" y="143573"/>
                </a:lnTo>
                <a:lnTo>
                  <a:pt x="493523" y="143573"/>
                </a:lnTo>
                <a:lnTo>
                  <a:pt x="484555" y="129705"/>
                </a:lnTo>
                <a:close/>
              </a:path>
              <a:path w="1377950" h="215264">
                <a:moveTo>
                  <a:pt x="489933" y="63093"/>
                </a:moveTo>
                <a:lnTo>
                  <a:pt x="456831" y="63093"/>
                </a:lnTo>
                <a:lnTo>
                  <a:pt x="462479" y="63747"/>
                </a:lnTo>
                <a:lnTo>
                  <a:pt x="468002" y="65858"/>
                </a:lnTo>
                <a:lnTo>
                  <a:pt x="473869" y="69608"/>
                </a:lnTo>
                <a:lnTo>
                  <a:pt x="480631" y="75234"/>
                </a:lnTo>
                <a:lnTo>
                  <a:pt x="489933" y="63093"/>
                </a:lnTo>
                <a:close/>
              </a:path>
              <a:path w="1377950" h="215264">
                <a:moveTo>
                  <a:pt x="615365" y="40703"/>
                </a:moveTo>
                <a:lnTo>
                  <a:pt x="513486" y="40703"/>
                </a:lnTo>
                <a:lnTo>
                  <a:pt x="513486" y="165963"/>
                </a:lnTo>
                <a:lnTo>
                  <a:pt x="542112" y="165963"/>
                </a:lnTo>
                <a:lnTo>
                  <a:pt x="542112" y="65455"/>
                </a:lnTo>
                <a:lnTo>
                  <a:pt x="615365" y="65455"/>
                </a:lnTo>
                <a:lnTo>
                  <a:pt x="615365" y="40703"/>
                </a:lnTo>
                <a:close/>
              </a:path>
              <a:path w="1377950" h="215264">
                <a:moveTo>
                  <a:pt x="615365" y="65455"/>
                </a:moveTo>
                <a:lnTo>
                  <a:pt x="587006" y="65455"/>
                </a:lnTo>
                <a:lnTo>
                  <a:pt x="587006" y="165963"/>
                </a:lnTo>
                <a:lnTo>
                  <a:pt x="615365" y="165963"/>
                </a:lnTo>
                <a:lnTo>
                  <a:pt x="615365" y="65455"/>
                </a:lnTo>
                <a:close/>
              </a:path>
              <a:path w="1377950" h="215264">
                <a:moveTo>
                  <a:pt x="693864" y="37719"/>
                </a:moveTo>
                <a:lnTo>
                  <a:pt x="673091" y="42380"/>
                </a:lnTo>
                <a:lnTo>
                  <a:pt x="654991" y="55626"/>
                </a:lnTo>
                <a:lnTo>
                  <a:pt x="642199" y="76348"/>
                </a:lnTo>
                <a:lnTo>
                  <a:pt x="637349" y="103441"/>
                </a:lnTo>
                <a:lnTo>
                  <a:pt x="642138" y="130638"/>
                </a:lnTo>
                <a:lnTo>
                  <a:pt x="655134" y="151193"/>
                </a:lnTo>
                <a:lnTo>
                  <a:pt x="674280" y="164195"/>
                </a:lnTo>
                <a:lnTo>
                  <a:pt x="697522" y="168732"/>
                </a:lnTo>
                <a:lnTo>
                  <a:pt x="709431" y="167709"/>
                </a:lnTo>
                <a:lnTo>
                  <a:pt x="720542" y="164780"/>
                </a:lnTo>
                <a:lnTo>
                  <a:pt x="731131" y="160154"/>
                </a:lnTo>
                <a:lnTo>
                  <a:pt x="741476" y="154038"/>
                </a:lnTo>
                <a:lnTo>
                  <a:pt x="736338" y="144195"/>
                </a:lnTo>
                <a:lnTo>
                  <a:pt x="699668" y="144195"/>
                </a:lnTo>
                <a:lnTo>
                  <a:pt x="685985" y="141830"/>
                </a:lnTo>
                <a:lnTo>
                  <a:pt x="675498" y="135237"/>
                </a:lnTo>
                <a:lnTo>
                  <a:pt x="668619" y="125170"/>
                </a:lnTo>
                <a:lnTo>
                  <a:pt x="665759" y="112382"/>
                </a:lnTo>
                <a:lnTo>
                  <a:pt x="743419" y="112382"/>
                </a:lnTo>
                <a:lnTo>
                  <a:pt x="744359" y="105473"/>
                </a:lnTo>
                <a:lnTo>
                  <a:pt x="744829" y="101346"/>
                </a:lnTo>
                <a:lnTo>
                  <a:pt x="744829" y="96799"/>
                </a:lnTo>
                <a:lnTo>
                  <a:pt x="743782" y="89573"/>
                </a:lnTo>
                <a:lnTo>
                  <a:pt x="665822" y="89573"/>
                </a:lnTo>
                <a:lnTo>
                  <a:pt x="668897" y="78307"/>
                </a:lnTo>
                <a:lnTo>
                  <a:pt x="675149" y="69694"/>
                </a:lnTo>
                <a:lnTo>
                  <a:pt x="683866" y="64191"/>
                </a:lnTo>
                <a:lnTo>
                  <a:pt x="694334" y="62255"/>
                </a:lnTo>
                <a:lnTo>
                  <a:pt x="735656" y="62255"/>
                </a:lnTo>
                <a:lnTo>
                  <a:pt x="731353" y="54229"/>
                </a:lnTo>
                <a:lnTo>
                  <a:pt x="715334" y="42063"/>
                </a:lnTo>
                <a:lnTo>
                  <a:pt x="693864" y="37719"/>
                </a:lnTo>
                <a:close/>
              </a:path>
              <a:path w="1377950" h="215264">
                <a:moveTo>
                  <a:pt x="730491" y="132994"/>
                </a:moveTo>
                <a:lnTo>
                  <a:pt x="721878" y="138237"/>
                </a:lnTo>
                <a:lnTo>
                  <a:pt x="714336" y="141700"/>
                </a:lnTo>
                <a:lnTo>
                  <a:pt x="707166" y="143610"/>
                </a:lnTo>
                <a:lnTo>
                  <a:pt x="699668" y="144195"/>
                </a:lnTo>
                <a:lnTo>
                  <a:pt x="736338" y="144195"/>
                </a:lnTo>
                <a:lnTo>
                  <a:pt x="730491" y="132994"/>
                </a:lnTo>
                <a:close/>
              </a:path>
              <a:path w="1377950" h="215264">
                <a:moveTo>
                  <a:pt x="735656" y="62255"/>
                </a:moveTo>
                <a:lnTo>
                  <a:pt x="694334" y="62255"/>
                </a:lnTo>
                <a:lnTo>
                  <a:pt x="704972" y="64059"/>
                </a:lnTo>
                <a:lnTo>
                  <a:pt x="712614" y="69342"/>
                </a:lnTo>
                <a:lnTo>
                  <a:pt x="717224" y="77910"/>
                </a:lnTo>
                <a:lnTo>
                  <a:pt x="718769" y="89573"/>
                </a:lnTo>
                <a:lnTo>
                  <a:pt x="743782" y="89573"/>
                </a:lnTo>
                <a:lnTo>
                  <a:pt x="741368" y="72909"/>
                </a:lnTo>
                <a:lnTo>
                  <a:pt x="735656" y="62255"/>
                </a:lnTo>
                <a:close/>
              </a:path>
              <a:path w="1377950" h="215264">
                <a:moveTo>
                  <a:pt x="793292" y="40703"/>
                </a:moveTo>
                <a:lnTo>
                  <a:pt x="764667" y="40703"/>
                </a:lnTo>
                <a:lnTo>
                  <a:pt x="764667" y="165963"/>
                </a:lnTo>
                <a:lnTo>
                  <a:pt x="793292" y="165963"/>
                </a:lnTo>
                <a:lnTo>
                  <a:pt x="793292" y="113436"/>
                </a:lnTo>
                <a:lnTo>
                  <a:pt x="839564" y="113436"/>
                </a:lnTo>
                <a:lnTo>
                  <a:pt x="830910" y="100037"/>
                </a:lnTo>
                <a:lnTo>
                  <a:pt x="835803" y="88684"/>
                </a:lnTo>
                <a:lnTo>
                  <a:pt x="793292" y="88684"/>
                </a:lnTo>
                <a:lnTo>
                  <a:pt x="793292" y="40703"/>
                </a:lnTo>
                <a:close/>
              </a:path>
              <a:path w="1377950" h="215264">
                <a:moveTo>
                  <a:pt x="839564" y="113436"/>
                </a:moveTo>
                <a:lnTo>
                  <a:pt x="809091" y="113436"/>
                </a:lnTo>
                <a:lnTo>
                  <a:pt x="841629" y="165963"/>
                </a:lnTo>
                <a:lnTo>
                  <a:pt x="873493" y="165963"/>
                </a:lnTo>
                <a:lnTo>
                  <a:pt x="839564" y="113436"/>
                </a:lnTo>
                <a:close/>
              </a:path>
              <a:path w="1377950" h="215264">
                <a:moveTo>
                  <a:pt x="933640" y="65455"/>
                </a:moveTo>
                <a:lnTo>
                  <a:pt x="905230" y="65455"/>
                </a:lnTo>
                <a:lnTo>
                  <a:pt x="905230" y="165963"/>
                </a:lnTo>
                <a:lnTo>
                  <a:pt x="933640" y="165963"/>
                </a:lnTo>
                <a:lnTo>
                  <a:pt x="933640" y="65455"/>
                </a:lnTo>
                <a:close/>
              </a:path>
              <a:path w="1377950" h="215264">
                <a:moveTo>
                  <a:pt x="856068" y="37719"/>
                </a:moveTo>
                <a:lnTo>
                  <a:pt x="853084" y="37719"/>
                </a:lnTo>
                <a:lnTo>
                  <a:pt x="843371" y="38841"/>
                </a:lnTo>
                <a:lnTo>
                  <a:pt x="834474" y="43006"/>
                </a:lnTo>
                <a:lnTo>
                  <a:pt x="826265" y="51408"/>
                </a:lnTo>
                <a:lnTo>
                  <a:pt x="818616" y="65239"/>
                </a:lnTo>
                <a:lnTo>
                  <a:pt x="808253" y="88684"/>
                </a:lnTo>
                <a:lnTo>
                  <a:pt x="835803" y="88684"/>
                </a:lnTo>
                <a:lnTo>
                  <a:pt x="840066" y="78790"/>
                </a:lnTo>
                <a:lnTo>
                  <a:pt x="845134" y="66548"/>
                </a:lnTo>
                <a:lnTo>
                  <a:pt x="847205" y="65709"/>
                </a:lnTo>
                <a:lnTo>
                  <a:pt x="860349" y="65709"/>
                </a:lnTo>
                <a:lnTo>
                  <a:pt x="865022" y="40919"/>
                </a:lnTo>
                <a:lnTo>
                  <a:pt x="859624" y="38290"/>
                </a:lnTo>
                <a:lnTo>
                  <a:pt x="856068" y="37719"/>
                </a:lnTo>
                <a:close/>
              </a:path>
              <a:path w="1377950" h="215264">
                <a:moveTo>
                  <a:pt x="860349" y="65709"/>
                </a:moveTo>
                <a:lnTo>
                  <a:pt x="854036" y="65709"/>
                </a:lnTo>
                <a:lnTo>
                  <a:pt x="859993" y="67602"/>
                </a:lnTo>
                <a:lnTo>
                  <a:pt x="860349" y="65709"/>
                </a:lnTo>
                <a:close/>
              </a:path>
              <a:path w="1377950" h="215264">
                <a:moveTo>
                  <a:pt x="972883" y="40703"/>
                </a:moveTo>
                <a:lnTo>
                  <a:pt x="866254" y="40703"/>
                </a:lnTo>
                <a:lnTo>
                  <a:pt x="866254" y="65455"/>
                </a:lnTo>
                <a:lnTo>
                  <a:pt x="972883" y="65455"/>
                </a:lnTo>
                <a:lnTo>
                  <a:pt x="972883" y="40703"/>
                </a:lnTo>
                <a:close/>
              </a:path>
              <a:path w="1377950" h="215264">
                <a:moveTo>
                  <a:pt x="1017854" y="40703"/>
                </a:moveTo>
                <a:lnTo>
                  <a:pt x="989914" y="40703"/>
                </a:lnTo>
                <a:lnTo>
                  <a:pt x="989914" y="165963"/>
                </a:lnTo>
                <a:lnTo>
                  <a:pt x="1014971" y="165963"/>
                </a:lnTo>
                <a:lnTo>
                  <a:pt x="1034906" y="135877"/>
                </a:lnTo>
                <a:lnTo>
                  <a:pt x="1012355" y="135877"/>
                </a:lnTo>
                <a:lnTo>
                  <a:pt x="1011516" y="135153"/>
                </a:lnTo>
                <a:lnTo>
                  <a:pt x="1013532" y="128800"/>
                </a:lnTo>
                <a:lnTo>
                  <a:pt x="1014888" y="125937"/>
                </a:lnTo>
                <a:lnTo>
                  <a:pt x="1015089" y="125147"/>
                </a:lnTo>
                <a:lnTo>
                  <a:pt x="1016771" y="114236"/>
                </a:lnTo>
                <a:lnTo>
                  <a:pt x="1017620" y="103630"/>
                </a:lnTo>
                <a:lnTo>
                  <a:pt x="1017771" y="97269"/>
                </a:lnTo>
                <a:lnTo>
                  <a:pt x="1017854" y="40703"/>
                </a:lnTo>
                <a:close/>
              </a:path>
              <a:path w="1377950" h="215264">
                <a:moveTo>
                  <a:pt x="1094600" y="70789"/>
                </a:moveTo>
                <a:lnTo>
                  <a:pt x="1072159" y="70789"/>
                </a:lnTo>
                <a:lnTo>
                  <a:pt x="1073213" y="71678"/>
                </a:lnTo>
                <a:lnTo>
                  <a:pt x="1071073" y="77936"/>
                </a:lnTo>
                <a:lnTo>
                  <a:pt x="1066609" y="165963"/>
                </a:lnTo>
                <a:lnTo>
                  <a:pt x="1094600" y="165963"/>
                </a:lnTo>
                <a:lnTo>
                  <a:pt x="1094600" y="70789"/>
                </a:lnTo>
                <a:close/>
              </a:path>
              <a:path w="1377950" h="215264">
                <a:moveTo>
                  <a:pt x="1014888" y="125937"/>
                </a:moveTo>
                <a:lnTo>
                  <a:pt x="1013532" y="128800"/>
                </a:lnTo>
                <a:lnTo>
                  <a:pt x="1011516" y="135153"/>
                </a:lnTo>
                <a:lnTo>
                  <a:pt x="1012355" y="135877"/>
                </a:lnTo>
                <a:lnTo>
                  <a:pt x="1014888" y="125937"/>
                </a:lnTo>
                <a:close/>
              </a:path>
              <a:path w="1377950" h="215264">
                <a:moveTo>
                  <a:pt x="1094600" y="40703"/>
                </a:moveTo>
                <a:lnTo>
                  <a:pt x="1069543" y="40703"/>
                </a:lnTo>
                <a:lnTo>
                  <a:pt x="1024026" y="109410"/>
                </a:lnTo>
                <a:lnTo>
                  <a:pt x="1020482" y="115341"/>
                </a:lnTo>
                <a:lnTo>
                  <a:pt x="1016752" y="122000"/>
                </a:lnTo>
                <a:lnTo>
                  <a:pt x="1014888" y="125937"/>
                </a:lnTo>
                <a:lnTo>
                  <a:pt x="1012355" y="135877"/>
                </a:lnTo>
                <a:lnTo>
                  <a:pt x="1034906" y="135877"/>
                </a:lnTo>
                <a:lnTo>
                  <a:pt x="1060488" y="97269"/>
                </a:lnTo>
                <a:lnTo>
                  <a:pt x="1072159" y="70789"/>
                </a:lnTo>
                <a:lnTo>
                  <a:pt x="1094600" y="70789"/>
                </a:lnTo>
                <a:lnTo>
                  <a:pt x="1094600" y="40703"/>
                </a:lnTo>
                <a:close/>
              </a:path>
              <a:path w="1377950" h="215264">
                <a:moveTo>
                  <a:pt x="1072159" y="70789"/>
                </a:moveTo>
                <a:lnTo>
                  <a:pt x="1069485" y="81200"/>
                </a:lnTo>
                <a:lnTo>
                  <a:pt x="1071073" y="77936"/>
                </a:lnTo>
                <a:lnTo>
                  <a:pt x="1073213" y="71678"/>
                </a:lnTo>
                <a:lnTo>
                  <a:pt x="1072159" y="70789"/>
                </a:lnTo>
                <a:close/>
              </a:path>
              <a:path w="1377950" h="215264">
                <a:moveTo>
                  <a:pt x="1174165" y="40703"/>
                </a:moveTo>
                <a:lnTo>
                  <a:pt x="1125143" y="40703"/>
                </a:lnTo>
                <a:lnTo>
                  <a:pt x="1125143" y="165963"/>
                </a:lnTo>
                <a:lnTo>
                  <a:pt x="1176312" y="165963"/>
                </a:lnTo>
                <a:lnTo>
                  <a:pt x="1195934" y="163705"/>
                </a:lnTo>
                <a:lnTo>
                  <a:pt x="1211910" y="156802"/>
                </a:lnTo>
                <a:lnTo>
                  <a:pt x="1222657" y="145062"/>
                </a:lnTo>
                <a:lnTo>
                  <a:pt x="1223104" y="143154"/>
                </a:lnTo>
                <a:lnTo>
                  <a:pt x="1153287" y="143154"/>
                </a:lnTo>
                <a:lnTo>
                  <a:pt x="1153287" y="112382"/>
                </a:lnTo>
                <a:lnTo>
                  <a:pt x="1221886" y="112382"/>
                </a:lnTo>
                <a:lnTo>
                  <a:pt x="1217979" y="106726"/>
                </a:lnTo>
                <a:lnTo>
                  <a:pt x="1209087" y="101279"/>
                </a:lnTo>
                <a:lnTo>
                  <a:pt x="1204145" y="100457"/>
                </a:lnTo>
                <a:lnTo>
                  <a:pt x="1198918" y="100457"/>
                </a:lnTo>
                <a:lnTo>
                  <a:pt x="1198803" y="99568"/>
                </a:lnTo>
                <a:lnTo>
                  <a:pt x="1202540" y="99568"/>
                </a:lnTo>
                <a:lnTo>
                  <a:pt x="1208066" y="98211"/>
                </a:lnTo>
                <a:lnTo>
                  <a:pt x="1215190" y="92800"/>
                </a:lnTo>
                <a:lnTo>
                  <a:pt x="1217050" y="89573"/>
                </a:lnTo>
                <a:lnTo>
                  <a:pt x="1153287" y="89573"/>
                </a:lnTo>
                <a:lnTo>
                  <a:pt x="1153287" y="63512"/>
                </a:lnTo>
                <a:lnTo>
                  <a:pt x="1218824" y="63512"/>
                </a:lnTo>
                <a:lnTo>
                  <a:pt x="1217830" y="59289"/>
                </a:lnTo>
                <a:lnTo>
                  <a:pt x="1207838" y="48721"/>
                </a:lnTo>
                <a:lnTo>
                  <a:pt x="1192833" y="42647"/>
                </a:lnTo>
                <a:lnTo>
                  <a:pt x="1174165" y="40703"/>
                </a:lnTo>
                <a:close/>
              </a:path>
              <a:path w="1377950" h="215264">
                <a:moveTo>
                  <a:pt x="1221886" y="112382"/>
                </a:moveTo>
                <a:lnTo>
                  <a:pt x="1172857" y="112382"/>
                </a:lnTo>
                <a:lnTo>
                  <a:pt x="1184582" y="113332"/>
                </a:lnTo>
                <a:lnTo>
                  <a:pt x="1192520" y="116138"/>
                </a:lnTo>
                <a:lnTo>
                  <a:pt x="1197025" y="120729"/>
                </a:lnTo>
                <a:lnTo>
                  <a:pt x="1198448" y="127038"/>
                </a:lnTo>
                <a:lnTo>
                  <a:pt x="1197138" y="134147"/>
                </a:lnTo>
                <a:lnTo>
                  <a:pt x="1192915" y="139177"/>
                </a:lnTo>
                <a:lnTo>
                  <a:pt x="1185337" y="142166"/>
                </a:lnTo>
                <a:lnTo>
                  <a:pt x="1173962" y="143154"/>
                </a:lnTo>
                <a:lnTo>
                  <a:pt x="1223104" y="143154"/>
                </a:lnTo>
                <a:lnTo>
                  <a:pt x="1226591" y="128295"/>
                </a:lnTo>
                <a:lnTo>
                  <a:pt x="1224298" y="116138"/>
                </a:lnTo>
                <a:lnTo>
                  <a:pt x="1224230" y="115775"/>
                </a:lnTo>
                <a:lnTo>
                  <a:pt x="1221886" y="112382"/>
                </a:lnTo>
                <a:close/>
              </a:path>
              <a:path w="1377950" h="215264">
                <a:moveTo>
                  <a:pt x="1198803" y="99568"/>
                </a:moveTo>
                <a:lnTo>
                  <a:pt x="1198918" y="100457"/>
                </a:lnTo>
                <a:lnTo>
                  <a:pt x="1201030" y="99938"/>
                </a:lnTo>
                <a:lnTo>
                  <a:pt x="1198803" y="99568"/>
                </a:lnTo>
                <a:close/>
              </a:path>
              <a:path w="1377950" h="215264">
                <a:moveTo>
                  <a:pt x="1201030" y="99938"/>
                </a:moveTo>
                <a:lnTo>
                  <a:pt x="1198918" y="100457"/>
                </a:lnTo>
                <a:lnTo>
                  <a:pt x="1204145" y="100457"/>
                </a:lnTo>
                <a:lnTo>
                  <a:pt x="1201030" y="99938"/>
                </a:lnTo>
                <a:close/>
              </a:path>
              <a:path w="1377950" h="215264">
                <a:moveTo>
                  <a:pt x="1202540" y="99568"/>
                </a:moveTo>
                <a:lnTo>
                  <a:pt x="1198803" y="99568"/>
                </a:lnTo>
                <a:lnTo>
                  <a:pt x="1201030" y="99938"/>
                </a:lnTo>
                <a:lnTo>
                  <a:pt x="1202540" y="99568"/>
                </a:lnTo>
                <a:close/>
              </a:path>
              <a:path w="1377950" h="215264">
                <a:moveTo>
                  <a:pt x="1218824" y="63512"/>
                </a:moveTo>
                <a:lnTo>
                  <a:pt x="1188758" y="63512"/>
                </a:lnTo>
                <a:lnTo>
                  <a:pt x="1193469" y="67538"/>
                </a:lnTo>
                <a:lnTo>
                  <a:pt x="1193469" y="76441"/>
                </a:lnTo>
                <a:lnTo>
                  <a:pt x="1192426" y="82179"/>
                </a:lnTo>
                <a:lnTo>
                  <a:pt x="1188808" y="86283"/>
                </a:lnTo>
                <a:lnTo>
                  <a:pt x="1181886" y="88749"/>
                </a:lnTo>
                <a:lnTo>
                  <a:pt x="1170927" y="89573"/>
                </a:lnTo>
                <a:lnTo>
                  <a:pt x="1217050" y="89573"/>
                </a:lnTo>
                <a:lnTo>
                  <a:pt x="1219813" y="84781"/>
                </a:lnTo>
                <a:lnTo>
                  <a:pt x="1221460" y="74714"/>
                </a:lnTo>
                <a:lnTo>
                  <a:pt x="1218824" y="63512"/>
                </a:lnTo>
                <a:close/>
              </a:path>
              <a:path w="1377950" h="215264">
                <a:moveTo>
                  <a:pt x="1275270" y="40703"/>
                </a:moveTo>
                <a:lnTo>
                  <a:pt x="1246657" y="40703"/>
                </a:lnTo>
                <a:lnTo>
                  <a:pt x="1246657" y="165963"/>
                </a:lnTo>
                <a:lnTo>
                  <a:pt x="1287106" y="165963"/>
                </a:lnTo>
                <a:lnTo>
                  <a:pt x="1307220" y="163446"/>
                </a:lnTo>
                <a:lnTo>
                  <a:pt x="1323311" y="155789"/>
                </a:lnTo>
                <a:lnTo>
                  <a:pt x="1333987" y="142833"/>
                </a:lnTo>
                <a:lnTo>
                  <a:pt x="1334283" y="141427"/>
                </a:lnTo>
                <a:lnTo>
                  <a:pt x="1275270" y="141427"/>
                </a:lnTo>
                <a:lnTo>
                  <a:pt x="1275270" y="107670"/>
                </a:lnTo>
                <a:lnTo>
                  <a:pt x="1334271" y="107670"/>
                </a:lnTo>
                <a:lnTo>
                  <a:pt x="1333980" y="106313"/>
                </a:lnTo>
                <a:lnTo>
                  <a:pt x="1323292" y="93567"/>
                </a:lnTo>
                <a:lnTo>
                  <a:pt x="1307198" y="86031"/>
                </a:lnTo>
                <a:lnTo>
                  <a:pt x="1287106" y="83553"/>
                </a:lnTo>
                <a:lnTo>
                  <a:pt x="1275270" y="83553"/>
                </a:lnTo>
                <a:lnTo>
                  <a:pt x="1275270" y="40703"/>
                </a:lnTo>
                <a:close/>
              </a:path>
              <a:path w="1377950" h="215264">
                <a:moveTo>
                  <a:pt x="1334271" y="107670"/>
                </a:moveTo>
                <a:lnTo>
                  <a:pt x="1284960" y="107670"/>
                </a:lnTo>
                <a:lnTo>
                  <a:pt x="1296663" y="108566"/>
                </a:lnTo>
                <a:lnTo>
                  <a:pt x="1304356" y="111455"/>
                </a:lnTo>
                <a:lnTo>
                  <a:pt x="1308577" y="116639"/>
                </a:lnTo>
                <a:lnTo>
                  <a:pt x="1309865" y="124421"/>
                </a:lnTo>
                <a:lnTo>
                  <a:pt x="1308577" y="132351"/>
                </a:lnTo>
                <a:lnTo>
                  <a:pt x="1304356" y="137610"/>
                </a:lnTo>
                <a:lnTo>
                  <a:pt x="1296663" y="140527"/>
                </a:lnTo>
                <a:lnTo>
                  <a:pt x="1284960" y="141427"/>
                </a:lnTo>
                <a:lnTo>
                  <a:pt x="1334283" y="141427"/>
                </a:lnTo>
                <a:lnTo>
                  <a:pt x="1337856" y="124421"/>
                </a:lnTo>
                <a:lnTo>
                  <a:pt x="1334271" y="107670"/>
                </a:lnTo>
                <a:close/>
              </a:path>
              <a:path w="1377950" h="215264">
                <a:moveTo>
                  <a:pt x="1377467" y="40703"/>
                </a:moveTo>
                <a:lnTo>
                  <a:pt x="1349108" y="40703"/>
                </a:lnTo>
                <a:lnTo>
                  <a:pt x="1349108" y="165963"/>
                </a:lnTo>
                <a:lnTo>
                  <a:pt x="1377467" y="165963"/>
                </a:lnTo>
                <a:lnTo>
                  <a:pt x="1377467" y="40703"/>
                </a:lnTo>
                <a:close/>
              </a:path>
            </a:pathLst>
          </a:custGeom>
          <a:solidFill>
            <a:srgbClr val="EEEF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557311" y="2568194"/>
            <a:ext cx="9331960" cy="235449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3810">
              <a:lnSpc>
                <a:spcPct val="100000"/>
              </a:lnSpc>
              <a:spcBef>
                <a:spcPts val="100"/>
              </a:spcBef>
            </a:pPr>
            <a:r>
              <a:rPr sz="1800" b="1" spc="-570" dirty="0" smtClean="0">
                <a:solidFill>
                  <a:srgbClr val="EEEFF5"/>
                </a:solidFill>
                <a:latin typeface="Tahoma"/>
                <a:cs typeface="Tahoma"/>
              </a:rPr>
              <a:t>1</a:t>
            </a:r>
            <a:endParaRPr sz="1800" dirty="0" smtClean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170"/>
              </a:spcBef>
            </a:pPr>
            <a:endParaRPr sz="1800" dirty="0" smtClean="0">
              <a:latin typeface="Tahoma"/>
              <a:cs typeface="Tahoma"/>
            </a:endParaRPr>
          </a:p>
          <a:p>
            <a:pPr marL="2520315">
              <a:lnSpc>
                <a:spcPct val="100000"/>
              </a:lnSpc>
            </a:pPr>
            <a:r>
              <a:rPr sz="1800" b="1" spc="-50" dirty="0" smtClean="0">
                <a:solidFill>
                  <a:srgbClr val="EEEFF5"/>
                </a:solidFill>
                <a:latin typeface="Tahoma"/>
                <a:cs typeface="Tahoma"/>
              </a:rPr>
              <a:t>2</a:t>
            </a:r>
            <a:endParaRPr sz="18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690"/>
              </a:spcBef>
            </a:pPr>
            <a:endParaRPr sz="1800" dirty="0">
              <a:latin typeface="Tahoma"/>
              <a:cs typeface="Tahoma"/>
            </a:endParaRPr>
          </a:p>
          <a:p>
            <a:pPr marL="2522855">
              <a:lnSpc>
                <a:spcPct val="100000"/>
              </a:lnSpc>
            </a:pPr>
            <a:r>
              <a:rPr sz="1800" b="1" spc="-50" dirty="0">
                <a:solidFill>
                  <a:srgbClr val="EEEFF5"/>
                </a:solidFill>
                <a:latin typeface="Tahoma"/>
                <a:cs typeface="Tahoma"/>
              </a:rPr>
              <a:t>3</a:t>
            </a:r>
            <a:endParaRPr sz="18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195"/>
              </a:spcBef>
            </a:pPr>
            <a:endParaRPr sz="1800" dirty="0">
              <a:latin typeface="Tahoma"/>
              <a:cs typeface="Tahoma"/>
            </a:endParaRPr>
          </a:p>
          <a:p>
            <a:pPr marL="12700" marR="5080">
              <a:lnSpc>
                <a:spcPct val="140000"/>
              </a:lnSpc>
            </a:pPr>
            <a:r>
              <a:rPr sz="1250" spc="445" dirty="0" smtClean="0">
                <a:solidFill>
                  <a:srgbClr val="EEEFF5"/>
                </a:solidFill>
                <a:latin typeface="Tahoma"/>
                <a:cs typeface="Tahoma"/>
              </a:rPr>
              <a:t>-</a:t>
            </a:r>
            <a:r>
              <a:rPr lang="ru-RU" sz="1250" spc="85" dirty="0" err="1" smtClean="0">
                <a:solidFill>
                  <a:schemeClr val="tx1"/>
                </a:solidFill>
                <a:latin typeface="Tahoma"/>
                <a:cs typeface="Tahoma"/>
              </a:rPr>
              <a:t>ЭКОпроект</a:t>
            </a:r>
            <a:r>
              <a:rPr lang="ru-RU" sz="1250" spc="85" dirty="0" smtClean="0">
                <a:solidFill>
                  <a:schemeClr val="tx1"/>
                </a:solidFill>
                <a:latin typeface="Tahoma"/>
                <a:cs typeface="Tahoma"/>
              </a:rPr>
              <a:t> «Жилье в Контейнерах» – это перспективное направление развития. Он сочетает экономическую целесообразность, социальную значимость.</a:t>
            </a:r>
            <a:endParaRPr sz="1250" dirty="0">
              <a:solidFill>
                <a:schemeClr val="tx1"/>
              </a:solidFill>
              <a:latin typeface="Tahoma"/>
              <a:cs typeface="Tahoma"/>
            </a:endParaRPr>
          </a:p>
        </p:txBody>
      </p:sp>
      <p:pic>
        <p:nvPicPr>
          <p:cNvPr id="17" name="object 17">
            <a:hlinkClick r:id="rId7"/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9580244" y="5926073"/>
            <a:ext cx="1754504" cy="419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1500" y="1482407"/>
            <a:ext cx="10287000" cy="1384995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Введение.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Данный проект представляет собой концепцию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экологичного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доступного жилья, созданного на основе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переработанных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морских контейнеров. Актуальность проекта, обусловлена дефицитом доступного жилья и необходимостью устойчивого развития общества.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30838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13335" y="2001684"/>
            <a:ext cx="1008380" cy="422275"/>
          </a:xfrm>
          <a:custGeom>
            <a:avLst/>
            <a:gdLst/>
            <a:ahLst/>
            <a:cxnLst/>
            <a:rect l="l" t="t" r="r" b="b"/>
            <a:pathLst>
              <a:path w="1008380" h="422275">
                <a:moveTo>
                  <a:pt x="57240" y="0"/>
                </a:moveTo>
                <a:lnTo>
                  <a:pt x="0" y="0"/>
                </a:lnTo>
                <a:lnTo>
                  <a:pt x="0" y="331939"/>
                </a:lnTo>
                <a:lnTo>
                  <a:pt x="212953" y="331939"/>
                </a:lnTo>
                <a:lnTo>
                  <a:pt x="212953" y="421932"/>
                </a:lnTo>
                <a:lnTo>
                  <a:pt x="265167" y="421932"/>
                </a:lnTo>
                <a:lnTo>
                  <a:pt x="269354" y="313410"/>
                </a:lnTo>
                <a:lnTo>
                  <a:pt x="269354" y="280238"/>
                </a:lnTo>
                <a:lnTo>
                  <a:pt x="57240" y="280238"/>
                </a:lnTo>
                <a:lnTo>
                  <a:pt x="57240" y="0"/>
                </a:lnTo>
                <a:close/>
              </a:path>
              <a:path w="1008380" h="422275">
                <a:moveTo>
                  <a:pt x="234613" y="0"/>
                </a:moveTo>
                <a:lnTo>
                  <a:pt x="176951" y="0"/>
                </a:lnTo>
                <a:lnTo>
                  <a:pt x="176951" y="280238"/>
                </a:lnTo>
                <a:lnTo>
                  <a:pt x="234613" y="280238"/>
                </a:lnTo>
                <a:lnTo>
                  <a:pt x="234613" y="0"/>
                </a:lnTo>
                <a:close/>
              </a:path>
              <a:path w="1008380" h="422275">
                <a:moveTo>
                  <a:pt x="403166" y="75450"/>
                </a:moveTo>
                <a:lnTo>
                  <a:pt x="361622" y="84775"/>
                </a:lnTo>
                <a:lnTo>
                  <a:pt x="325425" y="111269"/>
                </a:lnTo>
                <a:lnTo>
                  <a:pt x="299843" y="152715"/>
                </a:lnTo>
                <a:lnTo>
                  <a:pt x="290145" y="206895"/>
                </a:lnTo>
                <a:lnTo>
                  <a:pt x="299722" y="261290"/>
                </a:lnTo>
                <a:lnTo>
                  <a:pt x="325713" y="302406"/>
                </a:lnTo>
                <a:lnTo>
                  <a:pt x="364006" y="328414"/>
                </a:lnTo>
                <a:lnTo>
                  <a:pt x="410488" y="337489"/>
                </a:lnTo>
                <a:lnTo>
                  <a:pt x="434303" y="335440"/>
                </a:lnTo>
                <a:lnTo>
                  <a:pt x="456519" y="329574"/>
                </a:lnTo>
                <a:lnTo>
                  <a:pt x="477695" y="320312"/>
                </a:lnTo>
                <a:lnTo>
                  <a:pt x="498391" y="308076"/>
                </a:lnTo>
                <a:lnTo>
                  <a:pt x="488112" y="288404"/>
                </a:lnTo>
                <a:lnTo>
                  <a:pt x="414779" y="288404"/>
                </a:lnTo>
                <a:lnTo>
                  <a:pt x="387408" y="283672"/>
                </a:lnTo>
                <a:lnTo>
                  <a:pt x="366433" y="270484"/>
                </a:lnTo>
                <a:lnTo>
                  <a:pt x="352679" y="250353"/>
                </a:lnTo>
                <a:lnTo>
                  <a:pt x="346969" y="224790"/>
                </a:lnTo>
                <a:lnTo>
                  <a:pt x="502265" y="224790"/>
                </a:lnTo>
                <a:lnTo>
                  <a:pt x="503499" y="215367"/>
                </a:lnTo>
                <a:lnTo>
                  <a:pt x="504381" y="207427"/>
                </a:lnTo>
                <a:lnTo>
                  <a:pt x="504911" y="200370"/>
                </a:lnTo>
                <a:lnTo>
                  <a:pt x="505087" y="193598"/>
                </a:lnTo>
                <a:lnTo>
                  <a:pt x="502996" y="179158"/>
                </a:lnTo>
                <a:lnTo>
                  <a:pt x="347073" y="179158"/>
                </a:lnTo>
                <a:lnTo>
                  <a:pt x="353232" y="156629"/>
                </a:lnTo>
                <a:lnTo>
                  <a:pt x="365739" y="139407"/>
                </a:lnTo>
                <a:lnTo>
                  <a:pt x="383172" y="128406"/>
                </a:lnTo>
                <a:lnTo>
                  <a:pt x="404108" y="124536"/>
                </a:lnTo>
                <a:lnTo>
                  <a:pt x="486755" y="124536"/>
                </a:lnTo>
                <a:lnTo>
                  <a:pt x="478142" y="108469"/>
                </a:lnTo>
                <a:lnTo>
                  <a:pt x="446108" y="84140"/>
                </a:lnTo>
                <a:lnTo>
                  <a:pt x="403166" y="75450"/>
                </a:lnTo>
                <a:close/>
              </a:path>
              <a:path w="1008380" h="422275">
                <a:moveTo>
                  <a:pt x="476413" y="266014"/>
                </a:moveTo>
                <a:lnTo>
                  <a:pt x="459191" y="276488"/>
                </a:lnTo>
                <a:lnTo>
                  <a:pt x="444106" y="283410"/>
                </a:lnTo>
                <a:lnTo>
                  <a:pt x="429767" y="287231"/>
                </a:lnTo>
                <a:lnTo>
                  <a:pt x="414779" y="288404"/>
                </a:lnTo>
                <a:lnTo>
                  <a:pt x="488112" y="288404"/>
                </a:lnTo>
                <a:lnTo>
                  <a:pt x="476413" y="266014"/>
                </a:lnTo>
                <a:close/>
              </a:path>
              <a:path w="1008380" h="422275">
                <a:moveTo>
                  <a:pt x="486755" y="124536"/>
                </a:moveTo>
                <a:lnTo>
                  <a:pt x="404108" y="124536"/>
                </a:lnTo>
                <a:lnTo>
                  <a:pt x="425385" y="128140"/>
                </a:lnTo>
                <a:lnTo>
                  <a:pt x="440666" y="138698"/>
                </a:lnTo>
                <a:lnTo>
                  <a:pt x="449885" y="155831"/>
                </a:lnTo>
                <a:lnTo>
                  <a:pt x="452973" y="179158"/>
                </a:lnTo>
                <a:lnTo>
                  <a:pt x="502996" y="179158"/>
                </a:lnTo>
                <a:lnTo>
                  <a:pt x="498168" y="145825"/>
                </a:lnTo>
                <a:lnTo>
                  <a:pt x="486755" y="124536"/>
                </a:lnTo>
                <a:close/>
              </a:path>
              <a:path w="1008380" h="422275">
                <a:moveTo>
                  <a:pt x="519445" y="277939"/>
                </a:moveTo>
                <a:lnTo>
                  <a:pt x="508561" y="331203"/>
                </a:lnTo>
                <a:lnTo>
                  <a:pt x="518431" y="334173"/>
                </a:lnTo>
                <a:lnTo>
                  <a:pt x="526311" y="336113"/>
                </a:lnTo>
                <a:lnTo>
                  <a:pt x="533270" y="337170"/>
                </a:lnTo>
                <a:lnTo>
                  <a:pt x="540376" y="337489"/>
                </a:lnTo>
                <a:lnTo>
                  <a:pt x="566384" y="331807"/>
                </a:lnTo>
                <a:lnTo>
                  <a:pt x="587006" y="315264"/>
                </a:lnTo>
                <a:lnTo>
                  <a:pt x="601840" y="288615"/>
                </a:lnTo>
                <a:lnTo>
                  <a:pt x="603422" y="282028"/>
                </a:lnTo>
                <a:lnTo>
                  <a:pt x="533886" y="282028"/>
                </a:lnTo>
                <a:lnTo>
                  <a:pt x="519445" y="277939"/>
                </a:lnTo>
                <a:close/>
              </a:path>
              <a:path w="1008380" h="422275">
                <a:moveTo>
                  <a:pt x="737830" y="130924"/>
                </a:moveTo>
                <a:lnTo>
                  <a:pt x="680591" y="130924"/>
                </a:lnTo>
                <a:lnTo>
                  <a:pt x="680591" y="331939"/>
                </a:lnTo>
                <a:lnTo>
                  <a:pt x="737830" y="331939"/>
                </a:lnTo>
                <a:lnTo>
                  <a:pt x="737830" y="130924"/>
                </a:lnTo>
                <a:close/>
              </a:path>
              <a:path w="1008380" h="422275">
                <a:moveTo>
                  <a:pt x="737830" y="81419"/>
                </a:moveTo>
                <a:lnTo>
                  <a:pt x="578361" y="81419"/>
                </a:lnTo>
                <a:lnTo>
                  <a:pt x="563924" y="202499"/>
                </a:lnTo>
                <a:lnTo>
                  <a:pt x="559421" y="240588"/>
                </a:lnTo>
                <a:lnTo>
                  <a:pt x="556065" y="260570"/>
                </a:lnTo>
                <a:lnTo>
                  <a:pt x="551347" y="273315"/>
                </a:lnTo>
                <a:lnTo>
                  <a:pt x="545039" y="280056"/>
                </a:lnTo>
                <a:lnTo>
                  <a:pt x="536917" y="282028"/>
                </a:lnTo>
                <a:lnTo>
                  <a:pt x="603422" y="282028"/>
                </a:lnTo>
                <a:lnTo>
                  <a:pt x="610483" y="252615"/>
                </a:lnTo>
                <a:lnTo>
                  <a:pt x="614492" y="220212"/>
                </a:lnTo>
                <a:lnTo>
                  <a:pt x="618216" y="188631"/>
                </a:lnTo>
                <a:lnTo>
                  <a:pt x="621684" y="158620"/>
                </a:lnTo>
                <a:lnTo>
                  <a:pt x="624925" y="130924"/>
                </a:lnTo>
                <a:lnTo>
                  <a:pt x="737830" y="130924"/>
                </a:lnTo>
                <a:lnTo>
                  <a:pt x="737830" y="81419"/>
                </a:lnTo>
                <a:close/>
              </a:path>
              <a:path w="1008380" h="422275">
                <a:moveTo>
                  <a:pt x="854823" y="81419"/>
                </a:moveTo>
                <a:lnTo>
                  <a:pt x="798943" y="81419"/>
                </a:lnTo>
                <a:lnTo>
                  <a:pt x="798943" y="331939"/>
                </a:lnTo>
                <a:lnTo>
                  <a:pt x="849069" y="331939"/>
                </a:lnTo>
                <a:lnTo>
                  <a:pt x="888936" y="271767"/>
                </a:lnTo>
                <a:lnTo>
                  <a:pt x="843837" y="271767"/>
                </a:lnTo>
                <a:lnTo>
                  <a:pt x="842161" y="270306"/>
                </a:lnTo>
                <a:lnTo>
                  <a:pt x="846186" y="257607"/>
                </a:lnTo>
                <a:lnTo>
                  <a:pt x="848909" y="251858"/>
                </a:lnTo>
                <a:lnTo>
                  <a:pt x="849304" y="250307"/>
                </a:lnTo>
                <a:lnTo>
                  <a:pt x="852664" y="228484"/>
                </a:lnTo>
                <a:lnTo>
                  <a:pt x="854356" y="207268"/>
                </a:lnTo>
                <a:lnTo>
                  <a:pt x="854823" y="187629"/>
                </a:lnTo>
                <a:lnTo>
                  <a:pt x="854823" y="81419"/>
                </a:lnTo>
                <a:close/>
              </a:path>
              <a:path w="1008380" h="422275">
                <a:moveTo>
                  <a:pt x="1008340" y="141592"/>
                </a:moveTo>
                <a:lnTo>
                  <a:pt x="963446" y="141592"/>
                </a:lnTo>
                <a:lnTo>
                  <a:pt x="965541" y="143370"/>
                </a:lnTo>
                <a:lnTo>
                  <a:pt x="961274" y="155885"/>
                </a:lnTo>
                <a:lnTo>
                  <a:pt x="958087" y="162438"/>
                </a:lnTo>
                <a:lnTo>
                  <a:pt x="958047" y="162594"/>
                </a:lnTo>
                <a:lnTo>
                  <a:pt x="957856" y="162935"/>
                </a:lnTo>
                <a:lnTo>
                  <a:pt x="954557" y="184680"/>
                </a:lnTo>
                <a:lnTo>
                  <a:pt x="952828" y="205900"/>
                </a:lnTo>
                <a:lnTo>
                  <a:pt x="952346" y="225729"/>
                </a:lnTo>
                <a:lnTo>
                  <a:pt x="952346" y="331939"/>
                </a:lnTo>
                <a:lnTo>
                  <a:pt x="1008340" y="331939"/>
                </a:lnTo>
                <a:lnTo>
                  <a:pt x="1008340" y="141592"/>
                </a:lnTo>
                <a:close/>
              </a:path>
              <a:path w="1008380" h="422275">
                <a:moveTo>
                  <a:pt x="848909" y="251858"/>
                </a:moveTo>
                <a:lnTo>
                  <a:pt x="846186" y="257607"/>
                </a:lnTo>
                <a:lnTo>
                  <a:pt x="842161" y="270306"/>
                </a:lnTo>
                <a:lnTo>
                  <a:pt x="843837" y="271767"/>
                </a:lnTo>
                <a:lnTo>
                  <a:pt x="848909" y="251858"/>
                </a:lnTo>
                <a:close/>
              </a:path>
              <a:path w="1008380" h="422275">
                <a:moveTo>
                  <a:pt x="1008340" y="81419"/>
                </a:moveTo>
                <a:lnTo>
                  <a:pt x="958213" y="81419"/>
                </a:lnTo>
                <a:lnTo>
                  <a:pt x="867167" y="218821"/>
                </a:lnTo>
                <a:lnTo>
                  <a:pt x="860084" y="230691"/>
                </a:lnTo>
                <a:lnTo>
                  <a:pt x="852625" y="244011"/>
                </a:lnTo>
                <a:lnTo>
                  <a:pt x="848909" y="251858"/>
                </a:lnTo>
                <a:lnTo>
                  <a:pt x="843837" y="271767"/>
                </a:lnTo>
                <a:lnTo>
                  <a:pt x="888936" y="271767"/>
                </a:lnTo>
                <a:lnTo>
                  <a:pt x="940103" y="194538"/>
                </a:lnTo>
                <a:lnTo>
                  <a:pt x="947200" y="182673"/>
                </a:lnTo>
                <a:lnTo>
                  <a:pt x="954708" y="169387"/>
                </a:lnTo>
                <a:lnTo>
                  <a:pt x="958011" y="162594"/>
                </a:lnTo>
                <a:lnTo>
                  <a:pt x="958087" y="162438"/>
                </a:lnTo>
                <a:lnTo>
                  <a:pt x="963446" y="141592"/>
                </a:lnTo>
                <a:lnTo>
                  <a:pt x="1008340" y="141592"/>
                </a:lnTo>
                <a:lnTo>
                  <a:pt x="1008340" y="81419"/>
                </a:lnTo>
                <a:close/>
              </a:path>
              <a:path w="1008380" h="422275">
                <a:moveTo>
                  <a:pt x="963446" y="141592"/>
                </a:moveTo>
                <a:lnTo>
                  <a:pt x="958087" y="162438"/>
                </a:lnTo>
                <a:lnTo>
                  <a:pt x="961274" y="155885"/>
                </a:lnTo>
                <a:lnTo>
                  <a:pt x="965541" y="143370"/>
                </a:lnTo>
                <a:lnTo>
                  <a:pt x="963446" y="141592"/>
                </a:lnTo>
                <a:close/>
              </a:path>
            </a:pathLst>
          </a:custGeom>
          <a:solidFill>
            <a:srgbClr val="9897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68462" y="2083104"/>
            <a:ext cx="209397" cy="250520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2102777" y="1996033"/>
            <a:ext cx="1481455" cy="420370"/>
          </a:xfrm>
          <a:custGeom>
            <a:avLst/>
            <a:gdLst/>
            <a:ahLst/>
            <a:cxnLst/>
            <a:rect l="l" t="t" r="r" b="b"/>
            <a:pathLst>
              <a:path w="1481454" h="420369">
                <a:moveTo>
                  <a:pt x="32969" y="248119"/>
                </a:moveTo>
                <a:lnTo>
                  <a:pt x="0" y="289458"/>
                </a:lnTo>
                <a:lnTo>
                  <a:pt x="28962" y="314176"/>
                </a:lnTo>
                <a:lnTo>
                  <a:pt x="58932" y="330815"/>
                </a:lnTo>
                <a:lnTo>
                  <a:pt x="90491" y="340196"/>
                </a:lnTo>
                <a:lnTo>
                  <a:pt x="124218" y="343141"/>
                </a:lnTo>
                <a:lnTo>
                  <a:pt x="171011" y="336121"/>
                </a:lnTo>
                <a:lnTo>
                  <a:pt x="209875" y="315788"/>
                </a:lnTo>
                <a:lnTo>
                  <a:pt x="230407" y="290601"/>
                </a:lnTo>
                <a:lnTo>
                  <a:pt x="124218" y="290601"/>
                </a:lnTo>
                <a:lnTo>
                  <a:pt x="100084" y="288673"/>
                </a:lnTo>
                <a:lnTo>
                  <a:pt x="78317" y="281919"/>
                </a:lnTo>
                <a:lnTo>
                  <a:pt x="56688" y="268886"/>
                </a:lnTo>
                <a:lnTo>
                  <a:pt x="32969" y="248119"/>
                </a:lnTo>
                <a:close/>
              </a:path>
              <a:path w="1481454" h="420369">
                <a:moveTo>
                  <a:pt x="221840" y="52539"/>
                </a:moveTo>
                <a:lnTo>
                  <a:pt x="120345" y="52539"/>
                </a:lnTo>
                <a:lnTo>
                  <a:pt x="142576" y="55023"/>
                </a:lnTo>
                <a:lnTo>
                  <a:pt x="159340" y="62598"/>
                </a:lnTo>
                <a:lnTo>
                  <a:pt x="169922" y="75449"/>
                </a:lnTo>
                <a:lnTo>
                  <a:pt x="173609" y="93764"/>
                </a:lnTo>
                <a:lnTo>
                  <a:pt x="170072" y="113880"/>
                </a:lnTo>
                <a:lnTo>
                  <a:pt x="158343" y="127935"/>
                </a:lnTo>
                <a:lnTo>
                  <a:pt x="136747" y="136181"/>
                </a:lnTo>
                <a:lnTo>
                  <a:pt x="103606" y="138874"/>
                </a:lnTo>
                <a:lnTo>
                  <a:pt x="68973" y="138874"/>
                </a:lnTo>
                <a:lnTo>
                  <a:pt x="68973" y="187528"/>
                </a:lnTo>
                <a:lnTo>
                  <a:pt x="113436" y="187528"/>
                </a:lnTo>
                <a:lnTo>
                  <a:pt x="147141" y="190369"/>
                </a:lnTo>
                <a:lnTo>
                  <a:pt x="170981" y="199264"/>
                </a:lnTo>
                <a:lnTo>
                  <a:pt x="185147" y="214772"/>
                </a:lnTo>
                <a:lnTo>
                  <a:pt x="189826" y="237451"/>
                </a:lnTo>
                <a:lnTo>
                  <a:pt x="184917" y="260495"/>
                </a:lnTo>
                <a:lnTo>
                  <a:pt x="171267" y="277128"/>
                </a:lnTo>
                <a:lnTo>
                  <a:pt x="150495" y="287209"/>
                </a:lnTo>
                <a:lnTo>
                  <a:pt x="124218" y="290601"/>
                </a:lnTo>
                <a:lnTo>
                  <a:pt x="230407" y="290601"/>
                </a:lnTo>
                <a:lnTo>
                  <a:pt x="236416" y="283230"/>
                </a:lnTo>
                <a:lnTo>
                  <a:pt x="246240" y="239534"/>
                </a:lnTo>
                <a:lnTo>
                  <a:pt x="240730" y="207611"/>
                </a:lnTo>
                <a:lnTo>
                  <a:pt x="225782" y="182679"/>
                </a:lnTo>
                <a:lnTo>
                  <a:pt x="203768" y="166239"/>
                </a:lnTo>
                <a:lnTo>
                  <a:pt x="186215" y="162001"/>
                </a:lnTo>
                <a:lnTo>
                  <a:pt x="177482" y="162001"/>
                </a:lnTo>
                <a:lnTo>
                  <a:pt x="177063" y="159791"/>
                </a:lnTo>
                <a:lnTo>
                  <a:pt x="183062" y="159791"/>
                </a:lnTo>
                <a:lnTo>
                  <a:pt x="199540" y="153265"/>
                </a:lnTo>
                <a:lnTo>
                  <a:pt x="216020" y="136791"/>
                </a:lnTo>
                <a:lnTo>
                  <a:pt x="226338" y="114688"/>
                </a:lnTo>
                <a:lnTo>
                  <a:pt x="229908" y="89065"/>
                </a:lnTo>
                <a:lnTo>
                  <a:pt x="221840" y="52539"/>
                </a:lnTo>
                <a:close/>
              </a:path>
              <a:path w="1481454" h="420369">
                <a:moveTo>
                  <a:pt x="177063" y="159791"/>
                </a:moveTo>
                <a:lnTo>
                  <a:pt x="177482" y="162001"/>
                </a:lnTo>
                <a:lnTo>
                  <a:pt x="180790" y="160691"/>
                </a:lnTo>
                <a:lnTo>
                  <a:pt x="177063" y="159791"/>
                </a:lnTo>
                <a:close/>
              </a:path>
              <a:path w="1481454" h="420369">
                <a:moveTo>
                  <a:pt x="180790" y="160691"/>
                </a:moveTo>
                <a:lnTo>
                  <a:pt x="177482" y="162001"/>
                </a:lnTo>
                <a:lnTo>
                  <a:pt x="186215" y="162001"/>
                </a:lnTo>
                <a:lnTo>
                  <a:pt x="180790" y="160691"/>
                </a:lnTo>
                <a:close/>
              </a:path>
              <a:path w="1481454" h="420369">
                <a:moveTo>
                  <a:pt x="183062" y="159791"/>
                </a:moveTo>
                <a:lnTo>
                  <a:pt x="177063" y="159791"/>
                </a:lnTo>
                <a:lnTo>
                  <a:pt x="180790" y="160691"/>
                </a:lnTo>
                <a:lnTo>
                  <a:pt x="183062" y="159791"/>
                </a:lnTo>
                <a:close/>
              </a:path>
              <a:path w="1481454" h="420369">
                <a:moveTo>
                  <a:pt x="121183" y="0"/>
                </a:moveTo>
                <a:lnTo>
                  <a:pt x="91666" y="3030"/>
                </a:lnTo>
                <a:lnTo>
                  <a:pt x="63423" y="11918"/>
                </a:lnTo>
                <a:lnTo>
                  <a:pt x="37219" y="26360"/>
                </a:lnTo>
                <a:lnTo>
                  <a:pt x="13817" y="46050"/>
                </a:lnTo>
                <a:lnTo>
                  <a:pt x="45631" y="85915"/>
                </a:lnTo>
                <a:lnTo>
                  <a:pt x="64164" y="70767"/>
                </a:lnTo>
                <a:lnTo>
                  <a:pt x="82364" y="60398"/>
                </a:lnTo>
                <a:lnTo>
                  <a:pt x="100875" y="54443"/>
                </a:lnTo>
                <a:lnTo>
                  <a:pt x="120345" y="52539"/>
                </a:lnTo>
                <a:lnTo>
                  <a:pt x="221840" y="52539"/>
                </a:lnTo>
                <a:lnTo>
                  <a:pt x="221704" y="51927"/>
                </a:lnTo>
                <a:lnTo>
                  <a:pt x="198972" y="23891"/>
                </a:lnTo>
                <a:lnTo>
                  <a:pt x="164526" y="6176"/>
                </a:lnTo>
                <a:lnTo>
                  <a:pt x="121183" y="0"/>
                </a:lnTo>
                <a:close/>
              </a:path>
              <a:path w="1481454" h="420369">
                <a:moveTo>
                  <a:pt x="461640" y="131445"/>
                </a:moveTo>
                <a:lnTo>
                  <a:pt x="377101" y="131445"/>
                </a:lnTo>
                <a:lnTo>
                  <a:pt x="396636" y="135084"/>
                </a:lnTo>
                <a:lnTo>
                  <a:pt x="408595" y="144638"/>
                </a:lnTo>
                <a:lnTo>
                  <a:pt x="414589" y="158057"/>
                </a:lnTo>
                <a:lnTo>
                  <a:pt x="416229" y="173291"/>
                </a:lnTo>
                <a:lnTo>
                  <a:pt x="354681" y="184715"/>
                </a:lnTo>
                <a:lnTo>
                  <a:pt x="309976" y="203806"/>
                </a:lnTo>
                <a:lnTo>
                  <a:pt x="282714" y="231370"/>
                </a:lnTo>
                <a:lnTo>
                  <a:pt x="273494" y="268211"/>
                </a:lnTo>
                <a:lnTo>
                  <a:pt x="279518" y="299432"/>
                </a:lnTo>
                <a:lnTo>
                  <a:pt x="295943" y="323021"/>
                </a:lnTo>
                <a:lnTo>
                  <a:pt x="320295" y="337937"/>
                </a:lnTo>
                <a:lnTo>
                  <a:pt x="350100" y="343141"/>
                </a:lnTo>
                <a:lnTo>
                  <a:pt x="372867" y="340209"/>
                </a:lnTo>
                <a:lnTo>
                  <a:pt x="394034" y="332087"/>
                </a:lnTo>
                <a:lnTo>
                  <a:pt x="412828" y="319786"/>
                </a:lnTo>
                <a:lnTo>
                  <a:pt x="426912" y="305860"/>
                </a:lnTo>
                <a:lnTo>
                  <a:pt x="427228" y="302323"/>
                </a:lnTo>
                <a:lnTo>
                  <a:pt x="472948" y="302323"/>
                </a:lnTo>
                <a:lnTo>
                  <a:pt x="472948" y="293636"/>
                </a:lnTo>
                <a:lnTo>
                  <a:pt x="361188" y="293636"/>
                </a:lnTo>
                <a:lnTo>
                  <a:pt x="347413" y="292287"/>
                </a:lnTo>
                <a:lnTo>
                  <a:pt x="337304" y="287710"/>
                </a:lnTo>
                <a:lnTo>
                  <a:pt x="331148" y="279208"/>
                </a:lnTo>
                <a:lnTo>
                  <a:pt x="328955" y="265696"/>
                </a:lnTo>
                <a:lnTo>
                  <a:pt x="333278" y="248448"/>
                </a:lnTo>
                <a:lnTo>
                  <a:pt x="347756" y="234816"/>
                </a:lnTo>
                <a:lnTo>
                  <a:pt x="374652" y="224537"/>
                </a:lnTo>
                <a:lnTo>
                  <a:pt x="416229" y="217347"/>
                </a:lnTo>
                <a:lnTo>
                  <a:pt x="472948" y="217347"/>
                </a:lnTo>
                <a:lnTo>
                  <a:pt x="472844" y="184715"/>
                </a:lnTo>
                <a:lnTo>
                  <a:pt x="467792" y="144638"/>
                </a:lnTo>
                <a:lnTo>
                  <a:pt x="467679" y="143745"/>
                </a:lnTo>
                <a:lnTo>
                  <a:pt x="461640" y="131445"/>
                </a:lnTo>
                <a:close/>
              </a:path>
              <a:path w="1481454" h="420369">
                <a:moveTo>
                  <a:pt x="472948" y="302323"/>
                </a:moveTo>
                <a:lnTo>
                  <a:pt x="427228" y="302323"/>
                </a:lnTo>
                <a:lnTo>
                  <a:pt x="428472" y="304317"/>
                </a:lnTo>
                <a:lnTo>
                  <a:pt x="426912" y="305860"/>
                </a:lnTo>
                <a:lnTo>
                  <a:pt x="424078" y="337591"/>
                </a:lnTo>
                <a:lnTo>
                  <a:pt x="472948" y="337591"/>
                </a:lnTo>
                <a:lnTo>
                  <a:pt x="472948" y="302323"/>
                </a:lnTo>
                <a:close/>
              </a:path>
              <a:path w="1481454" h="420369">
                <a:moveTo>
                  <a:pt x="427228" y="302323"/>
                </a:moveTo>
                <a:lnTo>
                  <a:pt x="426912" y="305860"/>
                </a:lnTo>
                <a:lnTo>
                  <a:pt x="428472" y="304317"/>
                </a:lnTo>
                <a:lnTo>
                  <a:pt x="427228" y="302323"/>
                </a:lnTo>
                <a:close/>
              </a:path>
              <a:path w="1481454" h="420369">
                <a:moveTo>
                  <a:pt x="472948" y="217347"/>
                </a:moveTo>
                <a:lnTo>
                  <a:pt x="416229" y="217347"/>
                </a:lnTo>
                <a:lnTo>
                  <a:pt x="416103" y="268211"/>
                </a:lnTo>
                <a:lnTo>
                  <a:pt x="402452" y="279208"/>
                </a:lnTo>
                <a:lnTo>
                  <a:pt x="389104" y="287193"/>
                </a:lnTo>
                <a:lnTo>
                  <a:pt x="375558" y="292018"/>
                </a:lnTo>
                <a:lnTo>
                  <a:pt x="361188" y="293636"/>
                </a:lnTo>
                <a:lnTo>
                  <a:pt x="472948" y="293636"/>
                </a:lnTo>
                <a:lnTo>
                  <a:pt x="472948" y="217347"/>
                </a:lnTo>
                <a:close/>
              </a:path>
              <a:path w="1481454" h="420369">
                <a:moveTo>
                  <a:pt x="383476" y="81102"/>
                </a:moveTo>
                <a:lnTo>
                  <a:pt x="354584" y="84171"/>
                </a:lnTo>
                <a:lnTo>
                  <a:pt x="327663" y="92313"/>
                </a:lnTo>
                <a:lnTo>
                  <a:pt x="302880" y="103926"/>
                </a:lnTo>
                <a:lnTo>
                  <a:pt x="280403" y="117411"/>
                </a:lnTo>
                <a:lnTo>
                  <a:pt x="304050" y="160108"/>
                </a:lnTo>
                <a:lnTo>
                  <a:pt x="322956" y="148257"/>
                </a:lnTo>
                <a:lnTo>
                  <a:pt x="341009" y="139223"/>
                </a:lnTo>
                <a:lnTo>
                  <a:pt x="358845" y="133466"/>
                </a:lnTo>
                <a:lnTo>
                  <a:pt x="377101" y="131445"/>
                </a:lnTo>
                <a:lnTo>
                  <a:pt x="461640" y="131445"/>
                </a:lnTo>
                <a:lnTo>
                  <a:pt x="451443" y="110677"/>
                </a:lnTo>
                <a:lnTo>
                  <a:pt x="423591" y="88929"/>
                </a:lnTo>
                <a:lnTo>
                  <a:pt x="383476" y="81102"/>
                </a:lnTo>
                <a:close/>
              </a:path>
              <a:path w="1481454" h="420369">
                <a:moveTo>
                  <a:pt x="751205" y="288086"/>
                </a:moveTo>
                <a:lnTo>
                  <a:pt x="498906" y="288086"/>
                </a:lnTo>
                <a:lnTo>
                  <a:pt x="498906" y="321576"/>
                </a:lnTo>
                <a:lnTo>
                  <a:pt x="503199" y="419836"/>
                </a:lnTo>
                <a:lnTo>
                  <a:pt x="554469" y="419836"/>
                </a:lnTo>
                <a:lnTo>
                  <a:pt x="554469" y="337591"/>
                </a:lnTo>
                <a:lnTo>
                  <a:pt x="750507" y="337591"/>
                </a:lnTo>
                <a:lnTo>
                  <a:pt x="751205" y="321576"/>
                </a:lnTo>
                <a:lnTo>
                  <a:pt x="751205" y="288086"/>
                </a:lnTo>
                <a:close/>
              </a:path>
              <a:path w="1481454" h="420369">
                <a:moveTo>
                  <a:pt x="750507" y="337591"/>
                </a:moveTo>
                <a:lnTo>
                  <a:pt x="695642" y="337591"/>
                </a:lnTo>
                <a:lnTo>
                  <a:pt x="695642" y="419836"/>
                </a:lnTo>
                <a:lnTo>
                  <a:pt x="746925" y="419836"/>
                </a:lnTo>
                <a:lnTo>
                  <a:pt x="750507" y="337591"/>
                </a:lnTo>
                <a:close/>
              </a:path>
              <a:path w="1481454" h="420369">
                <a:moveTo>
                  <a:pt x="717308" y="87071"/>
                </a:moveTo>
                <a:lnTo>
                  <a:pt x="556564" y="87071"/>
                </a:lnTo>
                <a:lnTo>
                  <a:pt x="543179" y="198208"/>
                </a:lnTo>
                <a:lnTo>
                  <a:pt x="536482" y="242302"/>
                </a:lnTo>
                <a:lnTo>
                  <a:pt x="530020" y="268579"/>
                </a:lnTo>
                <a:lnTo>
                  <a:pt x="523517" y="282140"/>
                </a:lnTo>
                <a:lnTo>
                  <a:pt x="516699" y="288086"/>
                </a:lnTo>
                <a:lnTo>
                  <a:pt x="577392" y="288086"/>
                </a:lnTo>
                <a:lnTo>
                  <a:pt x="590430" y="239575"/>
                </a:lnTo>
                <a:lnTo>
                  <a:pt x="603237" y="136575"/>
                </a:lnTo>
                <a:lnTo>
                  <a:pt x="717308" y="136575"/>
                </a:lnTo>
                <a:lnTo>
                  <a:pt x="717308" y="87071"/>
                </a:lnTo>
                <a:close/>
              </a:path>
              <a:path w="1481454" h="420369">
                <a:moveTo>
                  <a:pt x="717308" y="136575"/>
                </a:moveTo>
                <a:lnTo>
                  <a:pt x="660476" y="136575"/>
                </a:lnTo>
                <a:lnTo>
                  <a:pt x="660476" y="288086"/>
                </a:lnTo>
                <a:lnTo>
                  <a:pt x="717308" y="288086"/>
                </a:lnTo>
                <a:lnTo>
                  <a:pt x="717308" y="136575"/>
                </a:lnTo>
                <a:close/>
              </a:path>
              <a:path w="1481454" h="420369">
                <a:moveTo>
                  <a:pt x="959277" y="131445"/>
                </a:moveTo>
                <a:lnTo>
                  <a:pt x="874737" y="131445"/>
                </a:lnTo>
                <a:lnTo>
                  <a:pt x="894267" y="135084"/>
                </a:lnTo>
                <a:lnTo>
                  <a:pt x="906227" y="144638"/>
                </a:lnTo>
                <a:lnTo>
                  <a:pt x="912224" y="158057"/>
                </a:lnTo>
                <a:lnTo>
                  <a:pt x="913866" y="173291"/>
                </a:lnTo>
                <a:lnTo>
                  <a:pt x="852318" y="184715"/>
                </a:lnTo>
                <a:lnTo>
                  <a:pt x="807613" y="203806"/>
                </a:lnTo>
                <a:lnTo>
                  <a:pt x="780351" y="231370"/>
                </a:lnTo>
                <a:lnTo>
                  <a:pt x="771131" y="268211"/>
                </a:lnTo>
                <a:lnTo>
                  <a:pt x="777155" y="299432"/>
                </a:lnTo>
                <a:lnTo>
                  <a:pt x="793578" y="323021"/>
                </a:lnTo>
                <a:lnTo>
                  <a:pt x="817926" y="337937"/>
                </a:lnTo>
                <a:lnTo>
                  <a:pt x="847725" y="343141"/>
                </a:lnTo>
                <a:lnTo>
                  <a:pt x="870498" y="340209"/>
                </a:lnTo>
                <a:lnTo>
                  <a:pt x="891670" y="332087"/>
                </a:lnTo>
                <a:lnTo>
                  <a:pt x="910465" y="319786"/>
                </a:lnTo>
                <a:lnTo>
                  <a:pt x="924536" y="305872"/>
                </a:lnTo>
                <a:lnTo>
                  <a:pt x="924852" y="302323"/>
                </a:lnTo>
                <a:lnTo>
                  <a:pt x="970584" y="302323"/>
                </a:lnTo>
                <a:lnTo>
                  <a:pt x="970584" y="293636"/>
                </a:lnTo>
                <a:lnTo>
                  <a:pt x="858824" y="293636"/>
                </a:lnTo>
                <a:lnTo>
                  <a:pt x="845049" y="292287"/>
                </a:lnTo>
                <a:lnTo>
                  <a:pt x="834940" y="287710"/>
                </a:lnTo>
                <a:lnTo>
                  <a:pt x="828785" y="279208"/>
                </a:lnTo>
                <a:lnTo>
                  <a:pt x="826592" y="265696"/>
                </a:lnTo>
                <a:lnTo>
                  <a:pt x="830913" y="248448"/>
                </a:lnTo>
                <a:lnTo>
                  <a:pt x="845388" y="234816"/>
                </a:lnTo>
                <a:lnTo>
                  <a:pt x="872283" y="224537"/>
                </a:lnTo>
                <a:lnTo>
                  <a:pt x="913866" y="217347"/>
                </a:lnTo>
                <a:lnTo>
                  <a:pt x="970584" y="217347"/>
                </a:lnTo>
                <a:lnTo>
                  <a:pt x="970481" y="184715"/>
                </a:lnTo>
                <a:lnTo>
                  <a:pt x="965429" y="144638"/>
                </a:lnTo>
                <a:lnTo>
                  <a:pt x="965316" y="143745"/>
                </a:lnTo>
                <a:lnTo>
                  <a:pt x="959277" y="131445"/>
                </a:lnTo>
                <a:close/>
              </a:path>
              <a:path w="1481454" h="420369">
                <a:moveTo>
                  <a:pt x="970584" y="302323"/>
                </a:moveTo>
                <a:lnTo>
                  <a:pt x="924852" y="302323"/>
                </a:lnTo>
                <a:lnTo>
                  <a:pt x="926109" y="304317"/>
                </a:lnTo>
                <a:lnTo>
                  <a:pt x="924536" y="305872"/>
                </a:lnTo>
                <a:lnTo>
                  <a:pt x="921715" y="337591"/>
                </a:lnTo>
                <a:lnTo>
                  <a:pt x="970584" y="337591"/>
                </a:lnTo>
                <a:lnTo>
                  <a:pt x="970584" y="302323"/>
                </a:lnTo>
                <a:close/>
              </a:path>
              <a:path w="1481454" h="420369">
                <a:moveTo>
                  <a:pt x="924852" y="302323"/>
                </a:moveTo>
                <a:lnTo>
                  <a:pt x="924536" y="305872"/>
                </a:lnTo>
                <a:lnTo>
                  <a:pt x="926109" y="304317"/>
                </a:lnTo>
                <a:lnTo>
                  <a:pt x="924852" y="302323"/>
                </a:lnTo>
                <a:close/>
              </a:path>
              <a:path w="1481454" h="420369">
                <a:moveTo>
                  <a:pt x="970584" y="217347"/>
                </a:moveTo>
                <a:lnTo>
                  <a:pt x="913866" y="217347"/>
                </a:lnTo>
                <a:lnTo>
                  <a:pt x="913740" y="268211"/>
                </a:lnTo>
                <a:lnTo>
                  <a:pt x="900088" y="279208"/>
                </a:lnTo>
                <a:lnTo>
                  <a:pt x="886741" y="287193"/>
                </a:lnTo>
                <a:lnTo>
                  <a:pt x="873195" y="292018"/>
                </a:lnTo>
                <a:lnTo>
                  <a:pt x="858824" y="293636"/>
                </a:lnTo>
                <a:lnTo>
                  <a:pt x="970584" y="293636"/>
                </a:lnTo>
                <a:lnTo>
                  <a:pt x="970584" y="217347"/>
                </a:lnTo>
                <a:close/>
              </a:path>
              <a:path w="1481454" h="420369">
                <a:moveTo>
                  <a:pt x="881113" y="81102"/>
                </a:moveTo>
                <a:lnTo>
                  <a:pt x="852220" y="84171"/>
                </a:lnTo>
                <a:lnTo>
                  <a:pt x="825299" y="92313"/>
                </a:lnTo>
                <a:lnTo>
                  <a:pt x="800517" y="103926"/>
                </a:lnTo>
                <a:lnTo>
                  <a:pt x="778040" y="117411"/>
                </a:lnTo>
                <a:lnTo>
                  <a:pt x="801687" y="160108"/>
                </a:lnTo>
                <a:lnTo>
                  <a:pt x="820591" y="148257"/>
                </a:lnTo>
                <a:lnTo>
                  <a:pt x="838641" y="139223"/>
                </a:lnTo>
                <a:lnTo>
                  <a:pt x="856476" y="133466"/>
                </a:lnTo>
                <a:lnTo>
                  <a:pt x="874737" y="131445"/>
                </a:lnTo>
                <a:lnTo>
                  <a:pt x="959277" y="131445"/>
                </a:lnTo>
                <a:lnTo>
                  <a:pt x="949080" y="110677"/>
                </a:lnTo>
                <a:lnTo>
                  <a:pt x="921228" y="88929"/>
                </a:lnTo>
                <a:lnTo>
                  <a:pt x="881113" y="81102"/>
                </a:lnTo>
                <a:close/>
              </a:path>
              <a:path w="1481454" h="420369">
                <a:moveTo>
                  <a:pt x="1210652" y="246761"/>
                </a:moveTo>
                <a:lnTo>
                  <a:pt x="1153820" y="246761"/>
                </a:lnTo>
                <a:lnTo>
                  <a:pt x="1153820" y="337591"/>
                </a:lnTo>
                <a:lnTo>
                  <a:pt x="1210652" y="337591"/>
                </a:lnTo>
                <a:lnTo>
                  <a:pt x="1210652" y="246761"/>
                </a:lnTo>
                <a:close/>
              </a:path>
              <a:path w="1481454" h="420369">
                <a:moveTo>
                  <a:pt x="1072197" y="87071"/>
                </a:moveTo>
                <a:lnTo>
                  <a:pt x="1015796" y="87071"/>
                </a:lnTo>
                <a:lnTo>
                  <a:pt x="1015796" y="159791"/>
                </a:lnTo>
                <a:lnTo>
                  <a:pt x="1022762" y="199023"/>
                </a:lnTo>
                <a:lnTo>
                  <a:pt x="1022859" y="199569"/>
                </a:lnTo>
                <a:lnTo>
                  <a:pt x="1022939" y="200022"/>
                </a:lnTo>
                <a:lnTo>
                  <a:pt x="1043268" y="228017"/>
                </a:lnTo>
                <a:lnTo>
                  <a:pt x="1075134" y="244375"/>
                </a:lnTo>
                <a:lnTo>
                  <a:pt x="1116888" y="249694"/>
                </a:lnTo>
                <a:lnTo>
                  <a:pt x="1131310" y="249382"/>
                </a:lnTo>
                <a:lnTo>
                  <a:pt x="1141631" y="248618"/>
                </a:lnTo>
                <a:lnTo>
                  <a:pt x="1148814" y="247658"/>
                </a:lnTo>
                <a:lnTo>
                  <a:pt x="1153820" y="246761"/>
                </a:lnTo>
                <a:lnTo>
                  <a:pt x="1210652" y="246761"/>
                </a:lnTo>
                <a:lnTo>
                  <a:pt x="1210652" y="199771"/>
                </a:lnTo>
                <a:lnTo>
                  <a:pt x="1125042" y="199771"/>
                </a:lnTo>
                <a:lnTo>
                  <a:pt x="1099967" y="197733"/>
                </a:lnTo>
                <a:lnTo>
                  <a:pt x="1083670" y="191006"/>
                </a:lnTo>
                <a:lnTo>
                  <a:pt x="1074848" y="178666"/>
                </a:lnTo>
                <a:lnTo>
                  <a:pt x="1072197" y="159791"/>
                </a:lnTo>
                <a:lnTo>
                  <a:pt x="1072197" y="87071"/>
                </a:lnTo>
                <a:close/>
              </a:path>
              <a:path w="1481454" h="420369">
                <a:moveTo>
                  <a:pt x="1210652" y="87071"/>
                </a:moveTo>
                <a:lnTo>
                  <a:pt x="1153820" y="87071"/>
                </a:lnTo>
                <a:lnTo>
                  <a:pt x="1153820" y="197256"/>
                </a:lnTo>
                <a:lnTo>
                  <a:pt x="1148532" y="198222"/>
                </a:lnTo>
                <a:lnTo>
                  <a:pt x="1142026" y="199023"/>
                </a:lnTo>
                <a:lnTo>
                  <a:pt x="1134223" y="199569"/>
                </a:lnTo>
                <a:lnTo>
                  <a:pt x="1125042" y="199771"/>
                </a:lnTo>
                <a:lnTo>
                  <a:pt x="1210652" y="199771"/>
                </a:lnTo>
                <a:lnTo>
                  <a:pt x="1210652" y="87071"/>
                </a:lnTo>
                <a:close/>
              </a:path>
              <a:path w="1481454" h="420369">
                <a:moveTo>
                  <a:pt x="1327632" y="87071"/>
                </a:moveTo>
                <a:lnTo>
                  <a:pt x="1271752" y="87071"/>
                </a:lnTo>
                <a:lnTo>
                  <a:pt x="1271752" y="337591"/>
                </a:lnTo>
                <a:lnTo>
                  <a:pt x="1321879" y="337591"/>
                </a:lnTo>
                <a:lnTo>
                  <a:pt x="1361746" y="277418"/>
                </a:lnTo>
                <a:lnTo>
                  <a:pt x="1316647" y="277418"/>
                </a:lnTo>
                <a:lnTo>
                  <a:pt x="1314970" y="275958"/>
                </a:lnTo>
                <a:lnTo>
                  <a:pt x="1318994" y="263259"/>
                </a:lnTo>
                <a:lnTo>
                  <a:pt x="1321722" y="257496"/>
                </a:lnTo>
                <a:lnTo>
                  <a:pt x="1322114" y="255958"/>
                </a:lnTo>
                <a:lnTo>
                  <a:pt x="1325473" y="234135"/>
                </a:lnTo>
                <a:lnTo>
                  <a:pt x="1327166" y="212919"/>
                </a:lnTo>
                <a:lnTo>
                  <a:pt x="1327632" y="193281"/>
                </a:lnTo>
                <a:lnTo>
                  <a:pt x="1327632" y="87071"/>
                </a:lnTo>
                <a:close/>
              </a:path>
              <a:path w="1481454" h="420369">
                <a:moveTo>
                  <a:pt x="1481137" y="147243"/>
                </a:moveTo>
                <a:lnTo>
                  <a:pt x="1436255" y="147243"/>
                </a:lnTo>
                <a:lnTo>
                  <a:pt x="1438351" y="149021"/>
                </a:lnTo>
                <a:lnTo>
                  <a:pt x="1434078" y="161537"/>
                </a:lnTo>
                <a:lnTo>
                  <a:pt x="1430902" y="168068"/>
                </a:lnTo>
                <a:lnTo>
                  <a:pt x="1430860" y="168231"/>
                </a:lnTo>
                <a:lnTo>
                  <a:pt x="1430661" y="168586"/>
                </a:lnTo>
                <a:lnTo>
                  <a:pt x="1427367" y="190331"/>
                </a:lnTo>
                <a:lnTo>
                  <a:pt x="1425638" y="211551"/>
                </a:lnTo>
                <a:lnTo>
                  <a:pt x="1425155" y="231381"/>
                </a:lnTo>
                <a:lnTo>
                  <a:pt x="1425155" y="337591"/>
                </a:lnTo>
                <a:lnTo>
                  <a:pt x="1481137" y="337591"/>
                </a:lnTo>
                <a:lnTo>
                  <a:pt x="1481137" y="147243"/>
                </a:lnTo>
                <a:close/>
              </a:path>
              <a:path w="1481454" h="420369">
                <a:moveTo>
                  <a:pt x="1321722" y="257496"/>
                </a:moveTo>
                <a:lnTo>
                  <a:pt x="1318994" y="263259"/>
                </a:lnTo>
                <a:lnTo>
                  <a:pt x="1314970" y="275958"/>
                </a:lnTo>
                <a:lnTo>
                  <a:pt x="1316647" y="277418"/>
                </a:lnTo>
                <a:lnTo>
                  <a:pt x="1321722" y="257496"/>
                </a:lnTo>
                <a:close/>
              </a:path>
              <a:path w="1481454" h="420369">
                <a:moveTo>
                  <a:pt x="1481137" y="87071"/>
                </a:moveTo>
                <a:lnTo>
                  <a:pt x="1431023" y="87071"/>
                </a:lnTo>
                <a:lnTo>
                  <a:pt x="1339977" y="224472"/>
                </a:lnTo>
                <a:lnTo>
                  <a:pt x="1332889" y="236342"/>
                </a:lnTo>
                <a:lnTo>
                  <a:pt x="1325430" y="249662"/>
                </a:lnTo>
                <a:lnTo>
                  <a:pt x="1321722" y="257496"/>
                </a:lnTo>
                <a:lnTo>
                  <a:pt x="1316647" y="277418"/>
                </a:lnTo>
                <a:lnTo>
                  <a:pt x="1361746" y="277418"/>
                </a:lnTo>
                <a:lnTo>
                  <a:pt x="1412913" y="200190"/>
                </a:lnTo>
                <a:lnTo>
                  <a:pt x="1420007" y="188324"/>
                </a:lnTo>
                <a:lnTo>
                  <a:pt x="1427513" y="175039"/>
                </a:lnTo>
                <a:lnTo>
                  <a:pt x="1430823" y="168231"/>
                </a:lnTo>
                <a:lnTo>
                  <a:pt x="1430902" y="168068"/>
                </a:lnTo>
                <a:lnTo>
                  <a:pt x="1436255" y="147243"/>
                </a:lnTo>
                <a:lnTo>
                  <a:pt x="1481137" y="147243"/>
                </a:lnTo>
                <a:lnTo>
                  <a:pt x="1481137" y="87071"/>
                </a:lnTo>
                <a:close/>
              </a:path>
              <a:path w="1481454" h="420369">
                <a:moveTo>
                  <a:pt x="1436255" y="147243"/>
                </a:moveTo>
                <a:lnTo>
                  <a:pt x="1430902" y="168068"/>
                </a:lnTo>
                <a:lnTo>
                  <a:pt x="1434078" y="161537"/>
                </a:lnTo>
                <a:lnTo>
                  <a:pt x="1438351" y="149021"/>
                </a:lnTo>
                <a:lnTo>
                  <a:pt x="1436255" y="147243"/>
                </a:lnTo>
                <a:close/>
              </a:path>
            </a:pathLst>
          </a:custGeom>
          <a:solidFill>
            <a:srgbClr val="9897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734587" y="2001684"/>
            <a:ext cx="1694180" cy="430530"/>
          </a:xfrm>
          <a:custGeom>
            <a:avLst/>
            <a:gdLst/>
            <a:ahLst/>
            <a:cxnLst/>
            <a:rect l="l" t="t" r="r" b="b"/>
            <a:pathLst>
              <a:path w="1694179" h="430530">
                <a:moveTo>
                  <a:pt x="240258" y="0"/>
                </a:moveTo>
                <a:lnTo>
                  <a:pt x="0" y="0"/>
                </a:lnTo>
                <a:lnTo>
                  <a:pt x="0" y="331939"/>
                </a:lnTo>
                <a:lnTo>
                  <a:pt x="57238" y="331939"/>
                </a:lnTo>
                <a:lnTo>
                  <a:pt x="57238" y="51181"/>
                </a:lnTo>
                <a:lnTo>
                  <a:pt x="240258" y="51181"/>
                </a:lnTo>
                <a:lnTo>
                  <a:pt x="240258" y="0"/>
                </a:lnTo>
                <a:close/>
              </a:path>
              <a:path w="1694179" h="430530">
                <a:moveTo>
                  <a:pt x="240258" y="51181"/>
                </a:moveTo>
                <a:lnTo>
                  <a:pt x="183019" y="51181"/>
                </a:lnTo>
                <a:lnTo>
                  <a:pt x="183019" y="331939"/>
                </a:lnTo>
                <a:lnTo>
                  <a:pt x="240258" y="331939"/>
                </a:lnTo>
                <a:lnTo>
                  <a:pt x="240258" y="51181"/>
                </a:lnTo>
                <a:close/>
              </a:path>
              <a:path w="1694179" h="430530">
                <a:moveTo>
                  <a:pt x="353923" y="81419"/>
                </a:moveTo>
                <a:lnTo>
                  <a:pt x="305168" y="81419"/>
                </a:lnTo>
                <a:lnTo>
                  <a:pt x="305168" y="430098"/>
                </a:lnTo>
                <a:lnTo>
                  <a:pt x="362407" y="430098"/>
                </a:lnTo>
                <a:lnTo>
                  <a:pt x="362407" y="342188"/>
                </a:lnTo>
                <a:lnTo>
                  <a:pt x="361670" y="321157"/>
                </a:lnTo>
                <a:lnTo>
                  <a:pt x="466937" y="321157"/>
                </a:lnTo>
                <a:lnTo>
                  <a:pt x="492769" y="301569"/>
                </a:lnTo>
                <a:lnTo>
                  <a:pt x="501368" y="286727"/>
                </a:lnTo>
                <a:lnTo>
                  <a:pt x="410019" y="286727"/>
                </a:lnTo>
                <a:lnTo>
                  <a:pt x="398874" y="285723"/>
                </a:lnTo>
                <a:lnTo>
                  <a:pt x="386922" y="282452"/>
                </a:lnTo>
                <a:lnTo>
                  <a:pt x="374616" y="276531"/>
                </a:lnTo>
                <a:lnTo>
                  <a:pt x="362407" y="267576"/>
                </a:lnTo>
                <a:lnTo>
                  <a:pt x="362407" y="152895"/>
                </a:lnTo>
                <a:lnTo>
                  <a:pt x="376124" y="141437"/>
                </a:lnTo>
                <a:lnTo>
                  <a:pt x="389407" y="133070"/>
                </a:lnTo>
                <a:lnTo>
                  <a:pt x="402376" y="127942"/>
                </a:lnTo>
                <a:lnTo>
                  <a:pt x="415150" y="126199"/>
                </a:lnTo>
                <a:lnTo>
                  <a:pt x="507349" y="126199"/>
                </a:lnTo>
                <a:lnTo>
                  <a:pt x="502544" y="116370"/>
                </a:lnTo>
                <a:lnTo>
                  <a:pt x="350901" y="116370"/>
                </a:lnTo>
                <a:lnTo>
                  <a:pt x="350062" y="115011"/>
                </a:lnTo>
                <a:lnTo>
                  <a:pt x="351116" y="113880"/>
                </a:lnTo>
                <a:lnTo>
                  <a:pt x="353923" y="81419"/>
                </a:lnTo>
                <a:close/>
              </a:path>
              <a:path w="1694179" h="430530">
                <a:moveTo>
                  <a:pt x="466937" y="321157"/>
                </a:moveTo>
                <a:lnTo>
                  <a:pt x="361670" y="321157"/>
                </a:lnTo>
                <a:lnTo>
                  <a:pt x="369903" y="326093"/>
                </a:lnTo>
                <a:lnTo>
                  <a:pt x="383089" y="331443"/>
                </a:lnTo>
                <a:lnTo>
                  <a:pt x="399275" y="335732"/>
                </a:lnTo>
                <a:lnTo>
                  <a:pt x="416509" y="337489"/>
                </a:lnTo>
                <a:lnTo>
                  <a:pt x="457621" y="328221"/>
                </a:lnTo>
                <a:lnTo>
                  <a:pt x="466937" y="321157"/>
                </a:lnTo>
                <a:close/>
              </a:path>
              <a:path w="1694179" h="430530">
                <a:moveTo>
                  <a:pt x="507349" y="126199"/>
                </a:moveTo>
                <a:lnTo>
                  <a:pt x="415150" y="126199"/>
                </a:lnTo>
                <a:lnTo>
                  <a:pt x="439871" y="131278"/>
                </a:lnTo>
                <a:lnTo>
                  <a:pt x="456207" y="146180"/>
                </a:lnTo>
                <a:lnTo>
                  <a:pt x="465226" y="170401"/>
                </a:lnTo>
                <a:lnTo>
                  <a:pt x="467959" y="203022"/>
                </a:lnTo>
                <a:lnTo>
                  <a:pt x="467995" y="203441"/>
                </a:lnTo>
                <a:lnTo>
                  <a:pt x="463778" y="239364"/>
                </a:lnTo>
                <a:lnTo>
                  <a:pt x="451918" y="265449"/>
                </a:lnTo>
                <a:lnTo>
                  <a:pt x="433603" y="281351"/>
                </a:lnTo>
                <a:lnTo>
                  <a:pt x="410019" y="286727"/>
                </a:lnTo>
                <a:lnTo>
                  <a:pt x="501368" y="286727"/>
                </a:lnTo>
                <a:lnTo>
                  <a:pt x="517282" y="259260"/>
                </a:lnTo>
                <a:lnTo>
                  <a:pt x="526422" y="203441"/>
                </a:lnTo>
                <a:lnTo>
                  <a:pt x="526491" y="203022"/>
                </a:lnTo>
                <a:lnTo>
                  <a:pt x="519727" y="151520"/>
                </a:lnTo>
                <a:lnTo>
                  <a:pt x="507349" y="126199"/>
                </a:lnTo>
                <a:close/>
              </a:path>
              <a:path w="1694179" h="430530">
                <a:moveTo>
                  <a:pt x="351116" y="113880"/>
                </a:moveTo>
                <a:lnTo>
                  <a:pt x="350062" y="115011"/>
                </a:lnTo>
                <a:lnTo>
                  <a:pt x="350901" y="116370"/>
                </a:lnTo>
                <a:lnTo>
                  <a:pt x="351018" y="115011"/>
                </a:lnTo>
                <a:lnTo>
                  <a:pt x="351116" y="113880"/>
                </a:lnTo>
                <a:close/>
              </a:path>
              <a:path w="1694179" h="430530">
                <a:moveTo>
                  <a:pt x="425094" y="75450"/>
                </a:moveTo>
                <a:lnTo>
                  <a:pt x="382825" y="86753"/>
                </a:lnTo>
                <a:lnTo>
                  <a:pt x="351116" y="113880"/>
                </a:lnTo>
                <a:lnTo>
                  <a:pt x="350901" y="116370"/>
                </a:lnTo>
                <a:lnTo>
                  <a:pt x="502544" y="116370"/>
                </a:lnTo>
                <a:lnTo>
                  <a:pt x="500005" y="111175"/>
                </a:lnTo>
                <a:lnTo>
                  <a:pt x="468176" y="84861"/>
                </a:lnTo>
                <a:lnTo>
                  <a:pt x="425094" y="75450"/>
                </a:lnTo>
                <a:close/>
              </a:path>
              <a:path w="1694179" h="430530">
                <a:moveTo>
                  <a:pt x="670229" y="75450"/>
                </a:moveTo>
                <a:lnTo>
                  <a:pt x="626552" y="84525"/>
                </a:lnTo>
                <a:lnTo>
                  <a:pt x="589341" y="110602"/>
                </a:lnTo>
                <a:lnTo>
                  <a:pt x="563453" y="151965"/>
                </a:lnTo>
                <a:lnTo>
                  <a:pt x="553745" y="206895"/>
                </a:lnTo>
                <a:lnTo>
                  <a:pt x="563453" y="261510"/>
                </a:lnTo>
                <a:lnTo>
                  <a:pt x="589341" y="302601"/>
                </a:lnTo>
                <a:lnTo>
                  <a:pt x="626552" y="328487"/>
                </a:lnTo>
                <a:lnTo>
                  <a:pt x="670229" y="337489"/>
                </a:lnTo>
                <a:lnTo>
                  <a:pt x="713897" y="328487"/>
                </a:lnTo>
                <a:lnTo>
                  <a:pt x="751100" y="302601"/>
                </a:lnTo>
                <a:lnTo>
                  <a:pt x="760826" y="287159"/>
                </a:lnTo>
                <a:lnTo>
                  <a:pt x="670229" y="287159"/>
                </a:lnTo>
                <a:lnTo>
                  <a:pt x="645959" y="281724"/>
                </a:lnTo>
                <a:lnTo>
                  <a:pt x="627568" y="265977"/>
                </a:lnTo>
                <a:lnTo>
                  <a:pt x="615910" y="240755"/>
                </a:lnTo>
                <a:lnTo>
                  <a:pt x="611835" y="206895"/>
                </a:lnTo>
                <a:lnTo>
                  <a:pt x="615920" y="172962"/>
                </a:lnTo>
                <a:lnTo>
                  <a:pt x="627592" y="147593"/>
                </a:lnTo>
                <a:lnTo>
                  <a:pt x="645988" y="131700"/>
                </a:lnTo>
                <a:lnTo>
                  <a:pt x="670229" y="126199"/>
                </a:lnTo>
                <a:lnTo>
                  <a:pt x="760859" y="126199"/>
                </a:lnTo>
                <a:lnTo>
                  <a:pt x="751100" y="110602"/>
                </a:lnTo>
                <a:lnTo>
                  <a:pt x="713897" y="84525"/>
                </a:lnTo>
                <a:lnTo>
                  <a:pt x="670229" y="75450"/>
                </a:lnTo>
                <a:close/>
              </a:path>
              <a:path w="1694179" h="430530">
                <a:moveTo>
                  <a:pt x="760859" y="126199"/>
                </a:moveTo>
                <a:lnTo>
                  <a:pt x="670229" y="126199"/>
                </a:lnTo>
                <a:lnTo>
                  <a:pt x="694558" y="131700"/>
                </a:lnTo>
                <a:lnTo>
                  <a:pt x="713089" y="147593"/>
                </a:lnTo>
                <a:lnTo>
                  <a:pt x="724890" y="172962"/>
                </a:lnTo>
                <a:lnTo>
                  <a:pt x="729030" y="206895"/>
                </a:lnTo>
                <a:lnTo>
                  <a:pt x="724890" y="240755"/>
                </a:lnTo>
                <a:lnTo>
                  <a:pt x="713089" y="265977"/>
                </a:lnTo>
                <a:lnTo>
                  <a:pt x="694558" y="281724"/>
                </a:lnTo>
                <a:lnTo>
                  <a:pt x="670229" y="287159"/>
                </a:lnTo>
                <a:lnTo>
                  <a:pt x="760826" y="287159"/>
                </a:lnTo>
                <a:lnTo>
                  <a:pt x="776982" y="261510"/>
                </a:lnTo>
                <a:lnTo>
                  <a:pt x="786688" y="206895"/>
                </a:lnTo>
                <a:lnTo>
                  <a:pt x="776982" y="151965"/>
                </a:lnTo>
                <a:lnTo>
                  <a:pt x="760859" y="126199"/>
                </a:lnTo>
                <a:close/>
              </a:path>
              <a:path w="1694179" h="430530">
                <a:moveTo>
                  <a:pt x="926515" y="75450"/>
                </a:moveTo>
                <a:lnTo>
                  <a:pt x="884971" y="84775"/>
                </a:lnTo>
                <a:lnTo>
                  <a:pt x="848775" y="111269"/>
                </a:lnTo>
                <a:lnTo>
                  <a:pt x="823195" y="152715"/>
                </a:lnTo>
                <a:lnTo>
                  <a:pt x="813498" y="206895"/>
                </a:lnTo>
                <a:lnTo>
                  <a:pt x="823076" y="261290"/>
                </a:lnTo>
                <a:lnTo>
                  <a:pt x="849068" y="302406"/>
                </a:lnTo>
                <a:lnTo>
                  <a:pt x="887361" y="328414"/>
                </a:lnTo>
                <a:lnTo>
                  <a:pt x="933843" y="337489"/>
                </a:lnTo>
                <a:lnTo>
                  <a:pt x="957653" y="335440"/>
                </a:lnTo>
                <a:lnTo>
                  <a:pt x="979868" y="329574"/>
                </a:lnTo>
                <a:lnTo>
                  <a:pt x="1001044" y="320312"/>
                </a:lnTo>
                <a:lnTo>
                  <a:pt x="1021740" y="308076"/>
                </a:lnTo>
                <a:lnTo>
                  <a:pt x="1011464" y="288404"/>
                </a:lnTo>
                <a:lnTo>
                  <a:pt x="938136" y="288404"/>
                </a:lnTo>
                <a:lnTo>
                  <a:pt x="910762" y="283672"/>
                </a:lnTo>
                <a:lnTo>
                  <a:pt x="889787" y="270484"/>
                </a:lnTo>
                <a:lnTo>
                  <a:pt x="876032" y="250353"/>
                </a:lnTo>
                <a:lnTo>
                  <a:pt x="870318" y="224790"/>
                </a:lnTo>
                <a:lnTo>
                  <a:pt x="1025613" y="224790"/>
                </a:lnTo>
                <a:lnTo>
                  <a:pt x="1026852" y="215367"/>
                </a:lnTo>
                <a:lnTo>
                  <a:pt x="1027733" y="207427"/>
                </a:lnTo>
                <a:lnTo>
                  <a:pt x="1028258" y="200370"/>
                </a:lnTo>
                <a:lnTo>
                  <a:pt x="1028433" y="193598"/>
                </a:lnTo>
                <a:lnTo>
                  <a:pt x="1026342" y="179158"/>
                </a:lnTo>
                <a:lnTo>
                  <a:pt x="870432" y="179158"/>
                </a:lnTo>
                <a:lnTo>
                  <a:pt x="876586" y="156629"/>
                </a:lnTo>
                <a:lnTo>
                  <a:pt x="889090" y="139407"/>
                </a:lnTo>
                <a:lnTo>
                  <a:pt x="906521" y="128406"/>
                </a:lnTo>
                <a:lnTo>
                  <a:pt x="927455" y="124536"/>
                </a:lnTo>
                <a:lnTo>
                  <a:pt x="1010103" y="124536"/>
                </a:lnTo>
                <a:lnTo>
                  <a:pt x="1001491" y="108469"/>
                </a:lnTo>
                <a:lnTo>
                  <a:pt x="969459" y="84140"/>
                </a:lnTo>
                <a:lnTo>
                  <a:pt x="926515" y="75450"/>
                </a:lnTo>
                <a:close/>
              </a:path>
              <a:path w="1694179" h="430530">
                <a:moveTo>
                  <a:pt x="999769" y="266014"/>
                </a:moveTo>
                <a:lnTo>
                  <a:pt x="982541" y="276488"/>
                </a:lnTo>
                <a:lnTo>
                  <a:pt x="967457" y="283410"/>
                </a:lnTo>
                <a:lnTo>
                  <a:pt x="953120" y="287231"/>
                </a:lnTo>
                <a:lnTo>
                  <a:pt x="938136" y="288404"/>
                </a:lnTo>
                <a:lnTo>
                  <a:pt x="1011464" y="288404"/>
                </a:lnTo>
                <a:lnTo>
                  <a:pt x="999769" y="266014"/>
                </a:lnTo>
                <a:close/>
              </a:path>
              <a:path w="1694179" h="430530">
                <a:moveTo>
                  <a:pt x="1010103" y="124536"/>
                </a:moveTo>
                <a:lnTo>
                  <a:pt x="927455" y="124536"/>
                </a:lnTo>
                <a:lnTo>
                  <a:pt x="948732" y="128140"/>
                </a:lnTo>
                <a:lnTo>
                  <a:pt x="964015" y="138698"/>
                </a:lnTo>
                <a:lnTo>
                  <a:pt x="973236" y="155831"/>
                </a:lnTo>
                <a:lnTo>
                  <a:pt x="976325" y="179158"/>
                </a:lnTo>
                <a:lnTo>
                  <a:pt x="1026342" y="179158"/>
                </a:lnTo>
                <a:lnTo>
                  <a:pt x="1021515" y="145825"/>
                </a:lnTo>
                <a:lnTo>
                  <a:pt x="1010103" y="124536"/>
                </a:lnTo>
                <a:close/>
              </a:path>
              <a:path w="1694179" h="430530">
                <a:moveTo>
                  <a:pt x="1125359" y="81419"/>
                </a:moveTo>
                <a:lnTo>
                  <a:pt x="1068120" y="81419"/>
                </a:lnTo>
                <a:lnTo>
                  <a:pt x="1068120" y="331939"/>
                </a:lnTo>
                <a:lnTo>
                  <a:pt x="1125359" y="331939"/>
                </a:lnTo>
                <a:lnTo>
                  <a:pt x="1125359" y="226872"/>
                </a:lnTo>
                <a:lnTo>
                  <a:pt x="1217910" y="226872"/>
                </a:lnTo>
                <a:lnTo>
                  <a:pt x="1200607" y="200088"/>
                </a:lnTo>
                <a:lnTo>
                  <a:pt x="1210386" y="177380"/>
                </a:lnTo>
                <a:lnTo>
                  <a:pt x="1125359" y="177380"/>
                </a:lnTo>
                <a:lnTo>
                  <a:pt x="1125359" y="81419"/>
                </a:lnTo>
                <a:close/>
              </a:path>
              <a:path w="1694179" h="430530">
                <a:moveTo>
                  <a:pt x="1217910" y="226872"/>
                </a:moveTo>
                <a:lnTo>
                  <a:pt x="1156970" y="226872"/>
                </a:lnTo>
                <a:lnTo>
                  <a:pt x="1222057" y="331939"/>
                </a:lnTo>
                <a:lnTo>
                  <a:pt x="1285786" y="331939"/>
                </a:lnTo>
                <a:lnTo>
                  <a:pt x="1217910" y="226872"/>
                </a:lnTo>
                <a:close/>
              </a:path>
              <a:path w="1694179" h="430530">
                <a:moveTo>
                  <a:pt x="1406080" y="130924"/>
                </a:moveTo>
                <a:lnTo>
                  <a:pt x="1349260" y="130924"/>
                </a:lnTo>
                <a:lnTo>
                  <a:pt x="1349260" y="331939"/>
                </a:lnTo>
                <a:lnTo>
                  <a:pt x="1406080" y="331939"/>
                </a:lnTo>
                <a:lnTo>
                  <a:pt x="1406080" y="130924"/>
                </a:lnTo>
                <a:close/>
              </a:path>
              <a:path w="1694179" h="430530">
                <a:moveTo>
                  <a:pt x="1250937" y="75450"/>
                </a:moveTo>
                <a:lnTo>
                  <a:pt x="1244968" y="75450"/>
                </a:lnTo>
                <a:lnTo>
                  <a:pt x="1225540" y="77694"/>
                </a:lnTo>
                <a:lnTo>
                  <a:pt x="1207739" y="86021"/>
                </a:lnTo>
                <a:lnTo>
                  <a:pt x="1191313" y="102823"/>
                </a:lnTo>
                <a:lnTo>
                  <a:pt x="1176007" y="130492"/>
                </a:lnTo>
                <a:lnTo>
                  <a:pt x="1155293" y="177380"/>
                </a:lnTo>
                <a:lnTo>
                  <a:pt x="1210386" y="177380"/>
                </a:lnTo>
                <a:lnTo>
                  <a:pt x="1218907" y="157594"/>
                </a:lnTo>
                <a:lnTo>
                  <a:pt x="1225634" y="143166"/>
                </a:lnTo>
                <a:lnTo>
                  <a:pt x="1231328" y="135285"/>
                </a:lnTo>
                <a:lnTo>
                  <a:pt x="1237117" y="131992"/>
                </a:lnTo>
                <a:lnTo>
                  <a:pt x="1242919" y="131445"/>
                </a:lnTo>
                <a:lnTo>
                  <a:pt x="1259493" y="131445"/>
                </a:lnTo>
                <a:lnTo>
                  <a:pt x="1268831" y="81838"/>
                </a:lnTo>
                <a:lnTo>
                  <a:pt x="1258049" y="76606"/>
                </a:lnTo>
                <a:lnTo>
                  <a:pt x="1250937" y="75450"/>
                </a:lnTo>
                <a:close/>
              </a:path>
              <a:path w="1694179" h="430530">
                <a:moveTo>
                  <a:pt x="1259493" y="131445"/>
                </a:moveTo>
                <a:lnTo>
                  <a:pt x="1246847" y="131445"/>
                </a:lnTo>
                <a:lnTo>
                  <a:pt x="1259043" y="135285"/>
                </a:lnTo>
                <a:lnTo>
                  <a:pt x="1258770" y="135285"/>
                </a:lnTo>
                <a:lnTo>
                  <a:pt x="1259390" y="131992"/>
                </a:lnTo>
                <a:lnTo>
                  <a:pt x="1259493" y="131445"/>
                </a:lnTo>
                <a:close/>
              </a:path>
              <a:path w="1694179" h="430530">
                <a:moveTo>
                  <a:pt x="1484566" y="81419"/>
                </a:moveTo>
                <a:lnTo>
                  <a:pt x="1271295" y="81419"/>
                </a:lnTo>
                <a:lnTo>
                  <a:pt x="1271295" y="130924"/>
                </a:lnTo>
                <a:lnTo>
                  <a:pt x="1484566" y="130924"/>
                </a:lnTo>
                <a:lnTo>
                  <a:pt x="1484566" y="81419"/>
                </a:lnTo>
                <a:close/>
              </a:path>
              <a:path w="1694179" h="430530">
                <a:moveTo>
                  <a:pt x="1682339" y="125793"/>
                </a:moveTo>
                <a:lnTo>
                  <a:pt x="1597787" y="125793"/>
                </a:lnTo>
                <a:lnTo>
                  <a:pt x="1617324" y="129433"/>
                </a:lnTo>
                <a:lnTo>
                  <a:pt x="1629287" y="138987"/>
                </a:lnTo>
                <a:lnTo>
                  <a:pt x="1635286" y="152405"/>
                </a:lnTo>
                <a:lnTo>
                  <a:pt x="1636928" y="167640"/>
                </a:lnTo>
                <a:lnTo>
                  <a:pt x="1575380" y="179063"/>
                </a:lnTo>
                <a:lnTo>
                  <a:pt x="1530675" y="198154"/>
                </a:lnTo>
                <a:lnTo>
                  <a:pt x="1503413" y="225718"/>
                </a:lnTo>
                <a:lnTo>
                  <a:pt x="1494193" y="262559"/>
                </a:lnTo>
                <a:lnTo>
                  <a:pt x="1500217" y="293780"/>
                </a:lnTo>
                <a:lnTo>
                  <a:pt x="1516640" y="317369"/>
                </a:lnTo>
                <a:lnTo>
                  <a:pt x="1540988" y="332286"/>
                </a:lnTo>
                <a:lnTo>
                  <a:pt x="1570786" y="337489"/>
                </a:lnTo>
                <a:lnTo>
                  <a:pt x="1593560" y="334557"/>
                </a:lnTo>
                <a:lnTo>
                  <a:pt x="1614732" y="326436"/>
                </a:lnTo>
                <a:lnTo>
                  <a:pt x="1633526" y="314135"/>
                </a:lnTo>
                <a:lnTo>
                  <a:pt x="1647598" y="300221"/>
                </a:lnTo>
                <a:lnTo>
                  <a:pt x="1647913" y="296672"/>
                </a:lnTo>
                <a:lnTo>
                  <a:pt x="1693646" y="296672"/>
                </a:lnTo>
                <a:lnTo>
                  <a:pt x="1693646" y="287985"/>
                </a:lnTo>
                <a:lnTo>
                  <a:pt x="1581886" y="287985"/>
                </a:lnTo>
                <a:lnTo>
                  <a:pt x="1568106" y="286636"/>
                </a:lnTo>
                <a:lnTo>
                  <a:pt x="1557997" y="282059"/>
                </a:lnTo>
                <a:lnTo>
                  <a:pt x="1551845" y="273556"/>
                </a:lnTo>
                <a:lnTo>
                  <a:pt x="1549654" y="260045"/>
                </a:lnTo>
                <a:lnTo>
                  <a:pt x="1553975" y="242796"/>
                </a:lnTo>
                <a:lnTo>
                  <a:pt x="1568450" y="229165"/>
                </a:lnTo>
                <a:lnTo>
                  <a:pt x="1595345" y="218886"/>
                </a:lnTo>
                <a:lnTo>
                  <a:pt x="1636928" y="211696"/>
                </a:lnTo>
                <a:lnTo>
                  <a:pt x="1693646" y="211696"/>
                </a:lnTo>
                <a:lnTo>
                  <a:pt x="1693543" y="179063"/>
                </a:lnTo>
                <a:lnTo>
                  <a:pt x="1688491" y="138987"/>
                </a:lnTo>
                <a:lnTo>
                  <a:pt x="1688378" y="138094"/>
                </a:lnTo>
                <a:lnTo>
                  <a:pt x="1682339" y="125793"/>
                </a:lnTo>
                <a:close/>
              </a:path>
              <a:path w="1694179" h="430530">
                <a:moveTo>
                  <a:pt x="1693646" y="296672"/>
                </a:moveTo>
                <a:lnTo>
                  <a:pt x="1647913" y="296672"/>
                </a:lnTo>
                <a:lnTo>
                  <a:pt x="1649171" y="298665"/>
                </a:lnTo>
                <a:lnTo>
                  <a:pt x="1647598" y="300221"/>
                </a:lnTo>
                <a:lnTo>
                  <a:pt x="1644777" y="331939"/>
                </a:lnTo>
                <a:lnTo>
                  <a:pt x="1693646" y="331939"/>
                </a:lnTo>
                <a:lnTo>
                  <a:pt x="1693646" y="296672"/>
                </a:lnTo>
                <a:close/>
              </a:path>
              <a:path w="1694179" h="430530">
                <a:moveTo>
                  <a:pt x="1647913" y="296672"/>
                </a:moveTo>
                <a:lnTo>
                  <a:pt x="1647598" y="300221"/>
                </a:lnTo>
                <a:lnTo>
                  <a:pt x="1649171" y="298665"/>
                </a:lnTo>
                <a:lnTo>
                  <a:pt x="1647913" y="296672"/>
                </a:lnTo>
                <a:close/>
              </a:path>
              <a:path w="1694179" h="430530">
                <a:moveTo>
                  <a:pt x="1693646" y="211696"/>
                </a:moveTo>
                <a:lnTo>
                  <a:pt x="1636928" y="211696"/>
                </a:lnTo>
                <a:lnTo>
                  <a:pt x="1636802" y="262559"/>
                </a:lnTo>
                <a:lnTo>
                  <a:pt x="1623150" y="273556"/>
                </a:lnTo>
                <a:lnTo>
                  <a:pt x="1609802" y="281541"/>
                </a:lnTo>
                <a:lnTo>
                  <a:pt x="1596257" y="286366"/>
                </a:lnTo>
                <a:lnTo>
                  <a:pt x="1581886" y="287985"/>
                </a:lnTo>
                <a:lnTo>
                  <a:pt x="1693646" y="287985"/>
                </a:lnTo>
                <a:lnTo>
                  <a:pt x="1693646" y="211696"/>
                </a:lnTo>
                <a:close/>
              </a:path>
              <a:path w="1694179" h="430530">
                <a:moveTo>
                  <a:pt x="1604175" y="75450"/>
                </a:moveTo>
                <a:lnTo>
                  <a:pt x="1575282" y="78520"/>
                </a:lnTo>
                <a:lnTo>
                  <a:pt x="1548361" y="86661"/>
                </a:lnTo>
                <a:lnTo>
                  <a:pt x="1523579" y="98274"/>
                </a:lnTo>
                <a:lnTo>
                  <a:pt x="1501101" y="111760"/>
                </a:lnTo>
                <a:lnTo>
                  <a:pt x="1524749" y="154457"/>
                </a:lnTo>
                <a:lnTo>
                  <a:pt x="1543653" y="142606"/>
                </a:lnTo>
                <a:lnTo>
                  <a:pt x="1561701" y="133572"/>
                </a:lnTo>
                <a:lnTo>
                  <a:pt x="1579532" y="127814"/>
                </a:lnTo>
                <a:lnTo>
                  <a:pt x="1597787" y="125793"/>
                </a:lnTo>
                <a:lnTo>
                  <a:pt x="1682339" y="125793"/>
                </a:lnTo>
                <a:lnTo>
                  <a:pt x="1672142" y="105025"/>
                </a:lnTo>
                <a:lnTo>
                  <a:pt x="1644290" y="83277"/>
                </a:lnTo>
                <a:lnTo>
                  <a:pt x="1604175" y="75450"/>
                </a:lnTo>
                <a:close/>
              </a:path>
            </a:pathLst>
          </a:custGeom>
          <a:solidFill>
            <a:srgbClr val="9897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557311" y="3210750"/>
            <a:ext cx="4819015" cy="2191626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40000"/>
              </a:lnSpc>
              <a:spcBef>
                <a:spcPts val="90"/>
              </a:spcBef>
            </a:pPr>
            <a:r>
              <a:rPr lang="ru-RU" sz="2000" u="sng" spc="-1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</a:p>
          <a:p>
            <a:pPr marL="12700" marR="5080">
              <a:lnSpc>
                <a:spcPct val="140000"/>
              </a:lnSpc>
              <a:spcBef>
                <a:spcPts val="90"/>
              </a:spcBef>
            </a:pPr>
            <a:r>
              <a:rPr lang="ru-RU" sz="2000" spc="-1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доступного и </a:t>
            </a:r>
            <a:r>
              <a:rPr lang="ru-RU" sz="2000" spc="-1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экологичного</a:t>
            </a:r>
            <a:r>
              <a:rPr lang="ru-RU" sz="2000" spc="-1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жилья.</a:t>
            </a:r>
          </a:p>
          <a:p>
            <a:pPr marL="12700" marR="5080">
              <a:lnSpc>
                <a:spcPct val="140000"/>
              </a:lnSpc>
              <a:spcBef>
                <a:spcPts val="90"/>
              </a:spcBef>
            </a:pPr>
            <a:r>
              <a:rPr lang="ru-RU" sz="2000" spc="-1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Вторичное использование переработанных морских контейнеров</a:t>
            </a:r>
            <a:r>
              <a:rPr sz="1250" spc="-10" dirty="0" smtClean="0">
                <a:solidFill>
                  <a:schemeClr val="tx1"/>
                </a:solidFill>
                <a:latin typeface="Tahoma"/>
                <a:cs typeface="Tahoma"/>
              </a:rPr>
              <a:t>.</a:t>
            </a:r>
            <a:endParaRPr sz="1250" dirty="0">
              <a:solidFill>
                <a:schemeClr val="tx1"/>
              </a:solidFill>
              <a:latin typeface="Tahoma"/>
              <a:cs typeface="Tahoma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5943600" y="3381375"/>
            <a:ext cx="57150" cy="57150"/>
          </a:xfrm>
          <a:custGeom>
            <a:avLst/>
            <a:gdLst/>
            <a:ahLst/>
            <a:cxnLst/>
            <a:rect l="l" t="t" r="r" b="b"/>
            <a:pathLst>
              <a:path w="57150" h="57150">
                <a:moveTo>
                  <a:pt x="32359" y="0"/>
                </a:moveTo>
                <a:lnTo>
                  <a:pt x="24790" y="0"/>
                </a:lnTo>
                <a:lnTo>
                  <a:pt x="21132" y="723"/>
                </a:lnTo>
                <a:lnTo>
                  <a:pt x="0" y="24790"/>
                </a:lnTo>
                <a:lnTo>
                  <a:pt x="0" y="32359"/>
                </a:lnTo>
                <a:lnTo>
                  <a:pt x="24790" y="57150"/>
                </a:lnTo>
                <a:lnTo>
                  <a:pt x="32359" y="57150"/>
                </a:lnTo>
                <a:lnTo>
                  <a:pt x="57150" y="32359"/>
                </a:lnTo>
                <a:lnTo>
                  <a:pt x="57150" y="28575"/>
                </a:lnTo>
                <a:lnTo>
                  <a:pt x="57150" y="24790"/>
                </a:lnTo>
                <a:lnTo>
                  <a:pt x="36004" y="723"/>
                </a:lnTo>
                <a:lnTo>
                  <a:pt x="32359" y="0"/>
                </a:lnTo>
                <a:close/>
              </a:path>
            </a:pathLst>
          </a:custGeom>
          <a:solidFill>
            <a:srgbClr val="EEEF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6170955" y="3281997"/>
            <a:ext cx="3433445" cy="209032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250" dirty="0" smtClean="0">
                <a:solidFill>
                  <a:srgbClr val="EEEFF5"/>
                </a:solidFill>
                <a:latin typeface="Tahoma"/>
                <a:cs typeface="Tahoma"/>
              </a:rPr>
              <a:t>$</a:t>
            </a:r>
            <a:endParaRPr sz="1250" dirty="0">
              <a:solidFill>
                <a:schemeClr val="tx1"/>
              </a:solidFill>
              <a:latin typeface="Tahoma"/>
              <a:cs typeface="Tahoma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5943600" y="3210750"/>
            <a:ext cx="4267200" cy="2191626"/>
          </a:xfrm>
          <a:custGeom>
            <a:avLst/>
            <a:gdLst/>
            <a:ahLst/>
            <a:cxnLst/>
            <a:rect l="l" t="t" r="r" b="b"/>
            <a:pathLst>
              <a:path w="57150" h="57150">
                <a:moveTo>
                  <a:pt x="32359" y="0"/>
                </a:moveTo>
                <a:lnTo>
                  <a:pt x="24790" y="0"/>
                </a:lnTo>
                <a:lnTo>
                  <a:pt x="21132" y="723"/>
                </a:lnTo>
                <a:lnTo>
                  <a:pt x="0" y="24790"/>
                </a:lnTo>
                <a:lnTo>
                  <a:pt x="0" y="32359"/>
                </a:lnTo>
                <a:lnTo>
                  <a:pt x="24790" y="57150"/>
                </a:lnTo>
                <a:lnTo>
                  <a:pt x="32359" y="57150"/>
                </a:lnTo>
                <a:lnTo>
                  <a:pt x="57150" y="32359"/>
                </a:lnTo>
                <a:lnTo>
                  <a:pt x="57150" y="28575"/>
                </a:lnTo>
                <a:lnTo>
                  <a:pt x="57150" y="24790"/>
                </a:lnTo>
                <a:lnTo>
                  <a:pt x="36004" y="723"/>
                </a:lnTo>
                <a:lnTo>
                  <a:pt x="32359" y="0"/>
                </a:lnTo>
                <a:close/>
              </a:path>
            </a:pathLst>
          </a:custGeom>
          <a:solidFill>
            <a:srgbClr val="EEEFF5"/>
          </a:solidFill>
        </p:spPr>
        <p:txBody>
          <a:bodyPr wrap="square" lIns="0" tIns="0" rIns="0" bIns="0" rtlCol="0"/>
          <a:lstStyle/>
          <a:p>
            <a:pPr marL="12700" marR="5080">
              <a:lnSpc>
                <a:spcPct val="140000"/>
              </a:lnSpc>
              <a:spcBef>
                <a:spcPts val="90"/>
              </a:spcBef>
            </a:pPr>
            <a:r>
              <a:rPr lang="ru-RU" sz="1800" u="sng" spc="-1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marL="298450" marR="5080" indent="-285750">
              <a:lnSpc>
                <a:spcPct val="140000"/>
              </a:lnSpc>
              <a:spcBef>
                <a:spcPts val="90"/>
              </a:spcBef>
              <a:buFont typeface="Arial" panose="020B0604020202020204" pitchFamily="34" charset="0"/>
              <a:buChar char="•"/>
            </a:pPr>
            <a:r>
              <a:rPr lang="ru-RU" spc="-1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типовых проектов.</a:t>
            </a:r>
          </a:p>
          <a:p>
            <a:pPr marL="298450" marR="5080" indent="-285750">
              <a:lnSpc>
                <a:spcPct val="140000"/>
              </a:lnSpc>
              <a:spcBef>
                <a:spcPts val="90"/>
              </a:spcBef>
              <a:buFont typeface="Arial" panose="020B0604020202020204" pitchFamily="34" charset="0"/>
              <a:buChar char="•"/>
            </a:pPr>
            <a:r>
              <a:rPr lang="ru-RU" spc="-1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автономной инфраструктуры</a:t>
            </a:r>
          </a:p>
          <a:p>
            <a:pPr marL="298450" marR="5080" indent="-285750">
              <a:lnSpc>
                <a:spcPct val="140000"/>
              </a:lnSpc>
              <a:spcBef>
                <a:spcPts val="90"/>
              </a:spcBef>
              <a:buFont typeface="Arial" panose="020B0604020202020204" pitchFamily="34" charset="0"/>
              <a:buChar char="•"/>
            </a:pPr>
            <a:r>
              <a:rPr lang="ru-RU" sz="1800" spc="-1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пилотного проекта.</a:t>
            </a:r>
          </a:p>
          <a:p>
            <a:pPr marL="298450" marR="5080" indent="-285750">
              <a:lnSpc>
                <a:spcPct val="140000"/>
              </a:lnSpc>
              <a:spcBef>
                <a:spcPts val="90"/>
              </a:spcBef>
              <a:buFont typeface="Arial" panose="020B0604020202020204" pitchFamily="34" charset="0"/>
              <a:buChar char="•"/>
            </a:pPr>
            <a:r>
              <a:rPr lang="ru-RU" spc="-1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эффективности проекта.</a:t>
            </a:r>
            <a:endParaRPr lang="ru-RU" sz="1800" spc="-1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5943600" y="4019550"/>
            <a:ext cx="57150" cy="57150"/>
          </a:xfrm>
          <a:custGeom>
            <a:avLst/>
            <a:gdLst/>
            <a:ahLst/>
            <a:cxnLst/>
            <a:rect l="l" t="t" r="r" b="b"/>
            <a:pathLst>
              <a:path w="57150" h="57150">
                <a:moveTo>
                  <a:pt x="32359" y="0"/>
                </a:moveTo>
                <a:lnTo>
                  <a:pt x="24790" y="0"/>
                </a:lnTo>
                <a:lnTo>
                  <a:pt x="21132" y="723"/>
                </a:lnTo>
                <a:lnTo>
                  <a:pt x="0" y="24790"/>
                </a:lnTo>
                <a:lnTo>
                  <a:pt x="0" y="32359"/>
                </a:lnTo>
                <a:lnTo>
                  <a:pt x="24790" y="57150"/>
                </a:lnTo>
                <a:lnTo>
                  <a:pt x="32359" y="57150"/>
                </a:lnTo>
                <a:lnTo>
                  <a:pt x="57150" y="32359"/>
                </a:lnTo>
                <a:lnTo>
                  <a:pt x="57150" y="28575"/>
                </a:lnTo>
                <a:lnTo>
                  <a:pt x="57150" y="24790"/>
                </a:lnTo>
                <a:lnTo>
                  <a:pt x="36004" y="723"/>
                </a:lnTo>
                <a:lnTo>
                  <a:pt x="32359" y="0"/>
                </a:lnTo>
                <a:close/>
              </a:path>
            </a:pathLst>
          </a:custGeom>
          <a:solidFill>
            <a:srgbClr val="EEEF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5943600" y="4333875"/>
            <a:ext cx="57150" cy="57150"/>
          </a:xfrm>
          <a:custGeom>
            <a:avLst/>
            <a:gdLst/>
            <a:ahLst/>
            <a:cxnLst/>
            <a:rect l="l" t="t" r="r" b="b"/>
            <a:pathLst>
              <a:path w="57150" h="57150">
                <a:moveTo>
                  <a:pt x="32359" y="0"/>
                </a:moveTo>
                <a:lnTo>
                  <a:pt x="24790" y="0"/>
                </a:lnTo>
                <a:lnTo>
                  <a:pt x="21132" y="723"/>
                </a:lnTo>
                <a:lnTo>
                  <a:pt x="0" y="24790"/>
                </a:lnTo>
                <a:lnTo>
                  <a:pt x="0" y="32359"/>
                </a:lnTo>
                <a:lnTo>
                  <a:pt x="24790" y="57150"/>
                </a:lnTo>
                <a:lnTo>
                  <a:pt x="32359" y="57150"/>
                </a:lnTo>
                <a:lnTo>
                  <a:pt x="57150" y="32359"/>
                </a:lnTo>
                <a:lnTo>
                  <a:pt x="57150" y="28575"/>
                </a:lnTo>
                <a:lnTo>
                  <a:pt x="57150" y="24790"/>
                </a:lnTo>
                <a:lnTo>
                  <a:pt x="36004" y="723"/>
                </a:lnTo>
                <a:lnTo>
                  <a:pt x="32359" y="0"/>
                </a:lnTo>
                <a:close/>
              </a:path>
            </a:pathLst>
          </a:custGeom>
          <a:solidFill>
            <a:srgbClr val="EEEFF5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4" name="object 14">
            <a:hlinkClick r:id="rId3"/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580244" y="5926073"/>
            <a:ext cx="1754504" cy="4191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143750" y="253"/>
            <a:ext cx="4286250" cy="6438645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613335" y="1325409"/>
            <a:ext cx="1755139" cy="337820"/>
          </a:xfrm>
          <a:custGeom>
            <a:avLst/>
            <a:gdLst/>
            <a:ahLst/>
            <a:cxnLst/>
            <a:rect l="l" t="t" r="r" b="b"/>
            <a:pathLst>
              <a:path w="1755139" h="337819">
                <a:moveTo>
                  <a:pt x="57240" y="0"/>
                </a:moveTo>
                <a:lnTo>
                  <a:pt x="0" y="0"/>
                </a:lnTo>
                <a:lnTo>
                  <a:pt x="0" y="331939"/>
                </a:lnTo>
                <a:lnTo>
                  <a:pt x="57240" y="331939"/>
                </a:lnTo>
                <a:lnTo>
                  <a:pt x="57240" y="183654"/>
                </a:lnTo>
                <a:lnTo>
                  <a:pt x="243612" y="183654"/>
                </a:lnTo>
                <a:lnTo>
                  <a:pt x="243612" y="131546"/>
                </a:lnTo>
                <a:lnTo>
                  <a:pt x="57240" y="131546"/>
                </a:lnTo>
                <a:lnTo>
                  <a:pt x="57240" y="0"/>
                </a:lnTo>
                <a:close/>
              </a:path>
              <a:path w="1755139" h="337819">
                <a:moveTo>
                  <a:pt x="243612" y="183654"/>
                </a:moveTo>
                <a:lnTo>
                  <a:pt x="185950" y="183654"/>
                </a:lnTo>
                <a:lnTo>
                  <a:pt x="185950" y="331939"/>
                </a:lnTo>
                <a:lnTo>
                  <a:pt x="243612" y="331939"/>
                </a:lnTo>
                <a:lnTo>
                  <a:pt x="243612" y="183654"/>
                </a:lnTo>
                <a:close/>
              </a:path>
              <a:path w="1755139" h="337819">
                <a:moveTo>
                  <a:pt x="243612" y="0"/>
                </a:moveTo>
                <a:lnTo>
                  <a:pt x="185950" y="0"/>
                </a:lnTo>
                <a:lnTo>
                  <a:pt x="185950" y="131546"/>
                </a:lnTo>
                <a:lnTo>
                  <a:pt x="243612" y="131546"/>
                </a:lnTo>
                <a:lnTo>
                  <a:pt x="243612" y="0"/>
                </a:lnTo>
                <a:close/>
              </a:path>
              <a:path w="1755139" h="337819">
                <a:moveTo>
                  <a:pt x="407476" y="75450"/>
                </a:moveTo>
                <a:lnTo>
                  <a:pt x="363805" y="84525"/>
                </a:lnTo>
                <a:lnTo>
                  <a:pt x="326598" y="110602"/>
                </a:lnTo>
                <a:lnTo>
                  <a:pt x="300712" y="151965"/>
                </a:lnTo>
                <a:lnTo>
                  <a:pt x="291003" y="206895"/>
                </a:lnTo>
                <a:lnTo>
                  <a:pt x="300712" y="261510"/>
                </a:lnTo>
                <a:lnTo>
                  <a:pt x="326598" y="302601"/>
                </a:lnTo>
                <a:lnTo>
                  <a:pt x="363805" y="328487"/>
                </a:lnTo>
                <a:lnTo>
                  <a:pt x="407476" y="337489"/>
                </a:lnTo>
                <a:lnTo>
                  <a:pt x="451147" y="328487"/>
                </a:lnTo>
                <a:lnTo>
                  <a:pt x="488353" y="302601"/>
                </a:lnTo>
                <a:lnTo>
                  <a:pt x="498080" y="287159"/>
                </a:lnTo>
                <a:lnTo>
                  <a:pt x="407476" y="287159"/>
                </a:lnTo>
                <a:lnTo>
                  <a:pt x="383208" y="281724"/>
                </a:lnTo>
                <a:lnTo>
                  <a:pt x="364817" y="265977"/>
                </a:lnTo>
                <a:lnTo>
                  <a:pt x="353158" y="240755"/>
                </a:lnTo>
                <a:lnTo>
                  <a:pt x="349082" y="206895"/>
                </a:lnTo>
                <a:lnTo>
                  <a:pt x="353167" y="172962"/>
                </a:lnTo>
                <a:lnTo>
                  <a:pt x="364839" y="147593"/>
                </a:lnTo>
                <a:lnTo>
                  <a:pt x="383235" y="131700"/>
                </a:lnTo>
                <a:lnTo>
                  <a:pt x="407476" y="126199"/>
                </a:lnTo>
                <a:lnTo>
                  <a:pt x="498113" y="126199"/>
                </a:lnTo>
                <a:lnTo>
                  <a:pt x="488353" y="110602"/>
                </a:lnTo>
                <a:lnTo>
                  <a:pt x="451147" y="84525"/>
                </a:lnTo>
                <a:lnTo>
                  <a:pt x="407476" y="75450"/>
                </a:lnTo>
                <a:close/>
              </a:path>
              <a:path w="1755139" h="337819">
                <a:moveTo>
                  <a:pt x="498113" y="126199"/>
                </a:moveTo>
                <a:lnTo>
                  <a:pt x="407476" y="126199"/>
                </a:lnTo>
                <a:lnTo>
                  <a:pt x="431807" y="131700"/>
                </a:lnTo>
                <a:lnTo>
                  <a:pt x="450340" y="147593"/>
                </a:lnTo>
                <a:lnTo>
                  <a:pt x="462143" y="172962"/>
                </a:lnTo>
                <a:lnTo>
                  <a:pt x="466284" y="206895"/>
                </a:lnTo>
                <a:lnTo>
                  <a:pt x="462143" y="240755"/>
                </a:lnTo>
                <a:lnTo>
                  <a:pt x="450340" y="265977"/>
                </a:lnTo>
                <a:lnTo>
                  <a:pt x="431807" y="281724"/>
                </a:lnTo>
                <a:lnTo>
                  <a:pt x="407476" y="287159"/>
                </a:lnTo>
                <a:lnTo>
                  <a:pt x="498080" y="287159"/>
                </a:lnTo>
                <a:lnTo>
                  <a:pt x="514237" y="261510"/>
                </a:lnTo>
                <a:lnTo>
                  <a:pt x="523944" y="206895"/>
                </a:lnTo>
                <a:lnTo>
                  <a:pt x="514237" y="151965"/>
                </a:lnTo>
                <a:lnTo>
                  <a:pt x="498113" y="126199"/>
                </a:lnTo>
                <a:close/>
              </a:path>
              <a:path w="1755139" h="337819">
                <a:moveTo>
                  <a:pt x="665961" y="81419"/>
                </a:moveTo>
                <a:lnTo>
                  <a:pt x="567913" y="81419"/>
                </a:lnTo>
                <a:lnTo>
                  <a:pt x="567913" y="331939"/>
                </a:lnTo>
                <a:lnTo>
                  <a:pt x="670253" y="331939"/>
                </a:lnTo>
                <a:lnTo>
                  <a:pt x="709499" y="327421"/>
                </a:lnTo>
                <a:lnTo>
                  <a:pt x="741456" y="313610"/>
                </a:lnTo>
                <a:lnTo>
                  <a:pt x="762954" y="290127"/>
                </a:lnTo>
                <a:lnTo>
                  <a:pt x="763851" y="286308"/>
                </a:lnTo>
                <a:lnTo>
                  <a:pt x="624215" y="286308"/>
                </a:lnTo>
                <a:lnTo>
                  <a:pt x="624215" y="224790"/>
                </a:lnTo>
                <a:lnTo>
                  <a:pt x="761423" y="224790"/>
                </a:lnTo>
                <a:lnTo>
                  <a:pt x="753596" y="213463"/>
                </a:lnTo>
                <a:lnTo>
                  <a:pt x="735811" y="202571"/>
                </a:lnTo>
                <a:lnTo>
                  <a:pt x="725930" y="200926"/>
                </a:lnTo>
                <a:lnTo>
                  <a:pt x="715465" y="200926"/>
                </a:lnTo>
                <a:lnTo>
                  <a:pt x="715339" y="199889"/>
                </a:lnTo>
                <a:lnTo>
                  <a:pt x="715250" y="199148"/>
                </a:lnTo>
                <a:lnTo>
                  <a:pt x="722721" y="199148"/>
                </a:lnTo>
                <a:lnTo>
                  <a:pt x="733769" y="196441"/>
                </a:lnTo>
                <a:lnTo>
                  <a:pt x="748020" y="185618"/>
                </a:lnTo>
                <a:lnTo>
                  <a:pt x="751745" y="179158"/>
                </a:lnTo>
                <a:lnTo>
                  <a:pt x="624215" y="179158"/>
                </a:lnTo>
                <a:lnTo>
                  <a:pt x="624215" y="127038"/>
                </a:lnTo>
                <a:lnTo>
                  <a:pt x="755290" y="127038"/>
                </a:lnTo>
                <a:lnTo>
                  <a:pt x="753302" y="118592"/>
                </a:lnTo>
                <a:lnTo>
                  <a:pt x="733317" y="97456"/>
                </a:lnTo>
                <a:lnTo>
                  <a:pt x="703304" y="85307"/>
                </a:lnTo>
                <a:lnTo>
                  <a:pt x="665961" y="81419"/>
                </a:lnTo>
                <a:close/>
              </a:path>
              <a:path w="1755139" h="337819">
                <a:moveTo>
                  <a:pt x="761423" y="224790"/>
                </a:moveTo>
                <a:lnTo>
                  <a:pt x="663357" y="224790"/>
                </a:lnTo>
                <a:lnTo>
                  <a:pt x="686797" y="226689"/>
                </a:lnTo>
                <a:lnTo>
                  <a:pt x="702665" y="232295"/>
                </a:lnTo>
                <a:lnTo>
                  <a:pt x="711669" y="241474"/>
                </a:lnTo>
                <a:lnTo>
                  <a:pt x="714513" y="254088"/>
                </a:lnTo>
                <a:lnTo>
                  <a:pt x="711896" y="268301"/>
                </a:lnTo>
                <a:lnTo>
                  <a:pt x="703454" y="278357"/>
                </a:lnTo>
                <a:lnTo>
                  <a:pt x="688303" y="284333"/>
                </a:lnTo>
                <a:lnTo>
                  <a:pt x="665554" y="286308"/>
                </a:lnTo>
                <a:lnTo>
                  <a:pt x="763851" y="286308"/>
                </a:lnTo>
                <a:lnTo>
                  <a:pt x="770825" y="256590"/>
                </a:lnTo>
                <a:lnTo>
                  <a:pt x="766101" y="231558"/>
                </a:lnTo>
                <a:lnTo>
                  <a:pt x="761423" y="224790"/>
                </a:lnTo>
                <a:close/>
              </a:path>
              <a:path w="1755139" h="337819">
                <a:moveTo>
                  <a:pt x="715250" y="199148"/>
                </a:moveTo>
                <a:lnTo>
                  <a:pt x="715339" y="199889"/>
                </a:lnTo>
                <a:lnTo>
                  <a:pt x="715465" y="200926"/>
                </a:lnTo>
                <a:lnTo>
                  <a:pt x="719699" y="199889"/>
                </a:lnTo>
                <a:lnTo>
                  <a:pt x="715250" y="199148"/>
                </a:lnTo>
                <a:close/>
              </a:path>
              <a:path w="1755139" h="337819">
                <a:moveTo>
                  <a:pt x="719699" y="199889"/>
                </a:moveTo>
                <a:lnTo>
                  <a:pt x="715465" y="200926"/>
                </a:lnTo>
                <a:lnTo>
                  <a:pt x="725930" y="200926"/>
                </a:lnTo>
                <a:lnTo>
                  <a:pt x="719699" y="199889"/>
                </a:lnTo>
                <a:close/>
              </a:path>
              <a:path w="1755139" h="337819">
                <a:moveTo>
                  <a:pt x="722721" y="199148"/>
                </a:moveTo>
                <a:lnTo>
                  <a:pt x="715250" y="199148"/>
                </a:lnTo>
                <a:lnTo>
                  <a:pt x="719699" y="199889"/>
                </a:lnTo>
                <a:lnTo>
                  <a:pt x="722721" y="199148"/>
                </a:lnTo>
                <a:close/>
              </a:path>
              <a:path w="1755139" h="337819">
                <a:moveTo>
                  <a:pt x="755290" y="127038"/>
                </a:moveTo>
                <a:lnTo>
                  <a:pt x="662100" y="127038"/>
                </a:lnTo>
                <a:lnTo>
                  <a:pt x="682684" y="128576"/>
                </a:lnTo>
                <a:lnTo>
                  <a:pt x="695738" y="133294"/>
                </a:lnTo>
                <a:lnTo>
                  <a:pt x="702593" y="141348"/>
                </a:lnTo>
                <a:lnTo>
                  <a:pt x="704582" y="152895"/>
                </a:lnTo>
                <a:lnTo>
                  <a:pt x="702493" y="164371"/>
                </a:lnTo>
                <a:lnTo>
                  <a:pt x="695252" y="172580"/>
                </a:lnTo>
                <a:lnTo>
                  <a:pt x="681398" y="177512"/>
                </a:lnTo>
                <a:lnTo>
                  <a:pt x="659471" y="179158"/>
                </a:lnTo>
                <a:lnTo>
                  <a:pt x="751745" y="179158"/>
                </a:lnTo>
                <a:lnTo>
                  <a:pt x="757269" y="169578"/>
                </a:lnTo>
                <a:lnTo>
                  <a:pt x="760563" y="149440"/>
                </a:lnTo>
                <a:lnTo>
                  <a:pt x="755290" y="127038"/>
                </a:lnTo>
                <a:close/>
              </a:path>
              <a:path w="1755139" h="337819">
                <a:moveTo>
                  <a:pt x="866824" y="81419"/>
                </a:moveTo>
                <a:lnTo>
                  <a:pt x="810944" y="81419"/>
                </a:lnTo>
                <a:lnTo>
                  <a:pt x="810944" y="331939"/>
                </a:lnTo>
                <a:lnTo>
                  <a:pt x="861071" y="331939"/>
                </a:lnTo>
                <a:lnTo>
                  <a:pt x="900938" y="271767"/>
                </a:lnTo>
                <a:lnTo>
                  <a:pt x="855839" y="271767"/>
                </a:lnTo>
                <a:lnTo>
                  <a:pt x="854162" y="270306"/>
                </a:lnTo>
                <a:lnTo>
                  <a:pt x="858187" y="257607"/>
                </a:lnTo>
                <a:lnTo>
                  <a:pt x="860910" y="251858"/>
                </a:lnTo>
                <a:lnTo>
                  <a:pt x="861306" y="250307"/>
                </a:lnTo>
                <a:lnTo>
                  <a:pt x="864665" y="228484"/>
                </a:lnTo>
                <a:lnTo>
                  <a:pt x="866358" y="207268"/>
                </a:lnTo>
                <a:lnTo>
                  <a:pt x="866824" y="187629"/>
                </a:lnTo>
                <a:lnTo>
                  <a:pt x="866824" y="81419"/>
                </a:lnTo>
                <a:close/>
              </a:path>
              <a:path w="1755139" h="337819">
                <a:moveTo>
                  <a:pt x="1020342" y="141592"/>
                </a:moveTo>
                <a:lnTo>
                  <a:pt x="975447" y="141592"/>
                </a:lnTo>
                <a:lnTo>
                  <a:pt x="977543" y="143370"/>
                </a:lnTo>
                <a:lnTo>
                  <a:pt x="973275" y="155885"/>
                </a:lnTo>
                <a:lnTo>
                  <a:pt x="970089" y="162438"/>
                </a:lnTo>
                <a:lnTo>
                  <a:pt x="970048" y="162594"/>
                </a:lnTo>
                <a:lnTo>
                  <a:pt x="969857" y="162935"/>
                </a:lnTo>
                <a:lnTo>
                  <a:pt x="966559" y="184680"/>
                </a:lnTo>
                <a:lnTo>
                  <a:pt x="964830" y="205900"/>
                </a:lnTo>
                <a:lnTo>
                  <a:pt x="964347" y="225729"/>
                </a:lnTo>
                <a:lnTo>
                  <a:pt x="964347" y="331939"/>
                </a:lnTo>
                <a:lnTo>
                  <a:pt x="1020342" y="331939"/>
                </a:lnTo>
                <a:lnTo>
                  <a:pt x="1020342" y="141592"/>
                </a:lnTo>
                <a:close/>
              </a:path>
              <a:path w="1755139" h="337819">
                <a:moveTo>
                  <a:pt x="860910" y="251858"/>
                </a:moveTo>
                <a:lnTo>
                  <a:pt x="858187" y="257607"/>
                </a:lnTo>
                <a:lnTo>
                  <a:pt x="854162" y="270306"/>
                </a:lnTo>
                <a:lnTo>
                  <a:pt x="855839" y="271767"/>
                </a:lnTo>
                <a:lnTo>
                  <a:pt x="860910" y="251858"/>
                </a:lnTo>
                <a:close/>
              </a:path>
              <a:path w="1755139" h="337819">
                <a:moveTo>
                  <a:pt x="1020342" y="81419"/>
                </a:moveTo>
                <a:lnTo>
                  <a:pt x="970215" y="81419"/>
                </a:lnTo>
                <a:lnTo>
                  <a:pt x="879168" y="218821"/>
                </a:lnTo>
                <a:lnTo>
                  <a:pt x="872086" y="230691"/>
                </a:lnTo>
                <a:lnTo>
                  <a:pt x="864627" y="244011"/>
                </a:lnTo>
                <a:lnTo>
                  <a:pt x="860910" y="251858"/>
                </a:lnTo>
                <a:lnTo>
                  <a:pt x="855839" y="271767"/>
                </a:lnTo>
                <a:lnTo>
                  <a:pt x="900938" y="271767"/>
                </a:lnTo>
                <a:lnTo>
                  <a:pt x="952105" y="194538"/>
                </a:lnTo>
                <a:lnTo>
                  <a:pt x="975447" y="141592"/>
                </a:lnTo>
                <a:lnTo>
                  <a:pt x="1020342" y="141592"/>
                </a:lnTo>
                <a:lnTo>
                  <a:pt x="1020342" y="81419"/>
                </a:lnTo>
                <a:close/>
              </a:path>
              <a:path w="1755139" h="337819">
                <a:moveTo>
                  <a:pt x="975447" y="141592"/>
                </a:moveTo>
                <a:lnTo>
                  <a:pt x="970089" y="162438"/>
                </a:lnTo>
                <a:lnTo>
                  <a:pt x="973275" y="155885"/>
                </a:lnTo>
                <a:lnTo>
                  <a:pt x="977543" y="143370"/>
                </a:lnTo>
                <a:lnTo>
                  <a:pt x="975447" y="141592"/>
                </a:lnTo>
                <a:close/>
              </a:path>
              <a:path w="1755139" h="337819">
                <a:moveTo>
                  <a:pt x="1083715" y="261099"/>
                </a:moveTo>
                <a:lnTo>
                  <a:pt x="1056499" y="301282"/>
                </a:lnTo>
                <a:lnTo>
                  <a:pt x="1082289" y="318860"/>
                </a:lnTo>
                <a:lnTo>
                  <a:pt x="1107178" y="329982"/>
                </a:lnTo>
                <a:lnTo>
                  <a:pt x="1131790" y="335806"/>
                </a:lnTo>
                <a:lnTo>
                  <a:pt x="1156752" y="337489"/>
                </a:lnTo>
                <a:lnTo>
                  <a:pt x="1194776" y="331977"/>
                </a:lnTo>
                <a:lnTo>
                  <a:pt x="1227510" y="316231"/>
                </a:lnTo>
                <a:lnTo>
                  <a:pt x="1250453" y="291439"/>
                </a:lnTo>
                <a:lnTo>
                  <a:pt x="1251257" y="288404"/>
                </a:lnTo>
                <a:lnTo>
                  <a:pt x="1153298" y="288404"/>
                </a:lnTo>
                <a:lnTo>
                  <a:pt x="1136761" y="287241"/>
                </a:lnTo>
                <a:lnTo>
                  <a:pt x="1120192" y="283029"/>
                </a:lnTo>
                <a:lnTo>
                  <a:pt x="1102781" y="274677"/>
                </a:lnTo>
                <a:lnTo>
                  <a:pt x="1083715" y="261099"/>
                </a:lnTo>
                <a:close/>
              </a:path>
              <a:path w="1755139" h="337819">
                <a:moveTo>
                  <a:pt x="1243405" y="124536"/>
                </a:moveTo>
                <a:lnTo>
                  <a:pt x="1153717" y="124536"/>
                </a:lnTo>
                <a:lnTo>
                  <a:pt x="1170935" y="126085"/>
                </a:lnTo>
                <a:lnTo>
                  <a:pt x="1183308" y="130890"/>
                </a:lnTo>
                <a:lnTo>
                  <a:pt x="1190775" y="139189"/>
                </a:lnTo>
                <a:lnTo>
                  <a:pt x="1193278" y="151218"/>
                </a:lnTo>
                <a:lnTo>
                  <a:pt x="1190779" y="163310"/>
                </a:lnTo>
                <a:lnTo>
                  <a:pt x="1182706" y="172056"/>
                </a:lnTo>
                <a:lnTo>
                  <a:pt x="1168198" y="177368"/>
                </a:lnTo>
                <a:lnTo>
                  <a:pt x="1146389" y="179158"/>
                </a:lnTo>
                <a:lnTo>
                  <a:pt x="1110499" y="179158"/>
                </a:lnTo>
                <a:lnTo>
                  <a:pt x="1110499" y="224790"/>
                </a:lnTo>
                <a:lnTo>
                  <a:pt x="1151622" y="224790"/>
                </a:lnTo>
                <a:lnTo>
                  <a:pt x="1174682" y="226576"/>
                </a:lnTo>
                <a:lnTo>
                  <a:pt x="1190409" y="232098"/>
                </a:lnTo>
                <a:lnTo>
                  <a:pt x="1199404" y="241602"/>
                </a:lnTo>
                <a:lnTo>
                  <a:pt x="1202269" y="255333"/>
                </a:lnTo>
                <a:lnTo>
                  <a:pt x="1198782" y="269421"/>
                </a:lnTo>
                <a:lnTo>
                  <a:pt x="1188890" y="279798"/>
                </a:lnTo>
                <a:lnTo>
                  <a:pt x="1173444" y="286210"/>
                </a:lnTo>
                <a:lnTo>
                  <a:pt x="1153298" y="288404"/>
                </a:lnTo>
                <a:lnTo>
                  <a:pt x="1251257" y="288404"/>
                </a:lnTo>
                <a:lnTo>
                  <a:pt x="1259102" y="258787"/>
                </a:lnTo>
                <a:lnTo>
                  <a:pt x="1254612" y="233856"/>
                </a:lnTo>
                <a:lnTo>
                  <a:pt x="1242576" y="215195"/>
                </a:lnTo>
                <a:lnTo>
                  <a:pt x="1225144" y="203420"/>
                </a:lnTo>
                <a:lnTo>
                  <a:pt x="1215102" y="201345"/>
                </a:lnTo>
                <a:lnTo>
                  <a:pt x="1204885" y="201345"/>
                </a:lnTo>
                <a:lnTo>
                  <a:pt x="1204466" y="199148"/>
                </a:lnTo>
                <a:lnTo>
                  <a:pt x="1210985" y="199148"/>
                </a:lnTo>
                <a:lnTo>
                  <a:pt x="1223370" y="194687"/>
                </a:lnTo>
                <a:lnTo>
                  <a:pt x="1237304" y="182308"/>
                </a:lnTo>
                <a:lnTo>
                  <a:pt x="1246096" y="165948"/>
                </a:lnTo>
                <a:lnTo>
                  <a:pt x="1249158" y="147345"/>
                </a:lnTo>
                <a:lnTo>
                  <a:pt x="1243405" y="124536"/>
                </a:lnTo>
                <a:close/>
              </a:path>
              <a:path w="1755139" h="337819">
                <a:moveTo>
                  <a:pt x="1204466" y="199148"/>
                </a:moveTo>
                <a:lnTo>
                  <a:pt x="1204885" y="201345"/>
                </a:lnTo>
                <a:lnTo>
                  <a:pt x="1208609" y="200004"/>
                </a:lnTo>
                <a:lnTo>
                  <a:pt x="1204466" y="199148"/>
                </a:lnTo>
                <a:close/>
              </a:path>
              <a:path w="1755139" h="337819">
                <a:moveTo>
                  <a:pt x="1208609" y="200004"/>
                </a:moveTo>
                <a:lnTo>
                  <a:pt x="1204885" y="201345"/>
                </a:lnTo>
                <a:lnTo>
                  <a:pt x="1215102" y="201345"/>
                </a:lnTo>
                <a:lnTo>
                  <a:pt x="1208609" y="200004"/>
                </a:lnTo>
                <a:close/>
              </a:path>
              <a:path w="1755139" h="337819">
                <a:moveTo>
                  <a:pt x="1210985" y="199148"/>
                </a:moveTo>
                <a:lnTo>
                  <a:pt x="1204466" y="199148"/>
                </a:lnTo>
                <a:lnTo>
                  <a:pt x="1208609" y="200004"/>
                </a:lnTo>
                <a:lnTo>
                  <a:pt x="1210985" y="199148"/>
                </a:lnTo>
                <a:close/>
              </a:path>
              <a:path w="1755139" h="337819">
                <a:moveTo>
                  <a:pt x="1155914" y="75450"/>
                </a:moveTo>
                <a:lnTo>
                  <a:pt x="1130453" y="77491"/>
                </a:lnTo>
                <a:lnTo>
                  <a:pt x="1106927" y="83613"/>
                </a:lnTo>
                <a:lnTo>
                  <a:pt x="1084559" y="93817"/>
                </a:lnTo>
                <a:lnTo>
                  <a:pt x="1062569" y="108102"/>
                </a:lnTo>
                <a:lnTo>
                  <a:pt x="1087690" y="148920"/>
                </a:lnTo>
                <a:lnTo>
                  <a:pt x="1105320" y="137427"/>
                </a:lnTo>
                <a:lnTo>
                  <a:pt x="1120899" y="129898"/>
                </a:lnTo>
                <a:lnTo>
                  <a:pt x="1136380" y="125785"/>
                </a:lnTo>
                <a:lnTo>
                  <a:pt x="1153717" y="124536"/>
                </a:lnTo>
                <a:lnTo>
                  <a:pt x="1243405" y="124536"/>
                </a:lnTo>
                <a:lnTo>
                  <a:pt x="1241225" y="115891"/>
                </a:lnTo>
                <a:lnTo>
                  <a:pt x="1220233" y="93424"/>
                </a:lnTo>
                <a:lnTo>
                  <a:pt x="1190393" y="79944"/>
                </a:lnTo>
                <a:lnTo>
                  <a:pt x="1155914" y="75450"/>
                </a:lnTo>
                <a:close/>
              </a:path>
              <a:path w="1755139" h="337819">
                <a:moveTo>
                  <a:pt x="1357247" y="81419"/>
                </a:moveTo>
                <a:lnTo>
                  <a:pt x="1300008" y="81419"/>
                </a:lnTo>
                <a:lnTo>
                  <a:pt x="1300008" y="331939"/>
                </a:lnTo>
                <a:lnTo>
                  <a:pt x="1357247" y="331939"/>
                </a:lnTo>
                <a:lnTo>
                  <a:pt x="1357247" y="228231"/>
                </a:lnTo>
                <a:lnTo>
                  <a:pt x="1508047" y="228231"/>
                </a:lnTo>
                <a:lnTo>
                  <a:pt x="1508047" y="176123"/>
                </a:lnTo>
                <a:lnTo>
                  <a:pt x="1357247" y="176123"/>
                </a:lnTo>
                <a:lnTo>
                  <a:pt x="1357247" y="81419"/>
                </a:lnTo>
                <a:close/>
              </a:path>
              <a:path w="1755139" h="337819">
                <a:moveTo>
                  <a:pt x="1508047" y="228231"/>
                </a:moveTo>
                <a:lnTo>
                  <a:pt x="1451316" y="228231"/>
                </a:lnTo>
                <a:lnTo>
                  <a:pt x="1451316" y="331939"/>
                </a:lnTo>
                <a:lnTo>
                  <a:pt x="1508047" y="331939"/>
                </a:lnTo>
                <a:lnTo>
                  <a:pt x="1508047" y="228231"/>
                </a:lnTo>
                <a:close/>
              </a:path>
              <a:path w="1755139" h="337819">
                <a:moveTo>
                  <a:pt x="1508047" y="81419"/>
                </a:moveTo>
                <a:lnTo>
                  <a:pt x="1451316" y="81419"/>
                </a:lnTo>
                <a:lnTo>
                  <a:pt x="1451316" y="176123"/>
                </a:lnTo>
                <a:lnTo>
                  <a:pt x="1508047" y="176123"/>
                </a:lnTo>
                <a:lnTo>
                  <a:pt x="1508047" y="81419"/>
                </a:lnTo>
                <a:close/>
              </a:path>
              <a:path w="1755139" h="337819">
                <a:moveTo>
                  <a:pt x="1743627" y="125793"/>
                </a:moveTo>
                <a:lnTo>
                  <a:pt x="1659075" y="125793"/>
                </a:lnTo>
                <a:lnTo>
                  <a:pt x="1678620" y="129433"/>
                </a:lnTo>
                <a:lnTo>
                  <a:pt x="1690587" y="138987"/>
                </a:lnTo>
                <a:lnTo>
                  <a:pt x="1696587" y="152405"/>
                </a:lnTo>
                <a:lnTo>
                  <a:pt x="1698230" y="167640"/>
                </a:lnTo>
                <a:lnTo>
                  <a:pt x="1636674" y="179063"/>
                </a:lnTo>
                <a:lnTo>
                  <a:pt x="1591966" y="198154"/>
                </a:lnTo>
                <a:lnTo>
                  <a:pt x="1564702" y="225718"/>
                </a:lnTo>
                <a:lnTo>
                  <a:pt x="1555482" y="262559"/>
                </a:lnTo>
                <a:lnTo>
                  <a:pt x="1561506" y="293780"/>
                </a:lnTo>
                <a:lnTo>
                  <a:pt x="1577930" y="317369"/>
                </a:lnTo>
                <a:lnTo>
                  <a:pt x="1602282" y="332286"/>
                </a:lnTo>
                <a:lnTo>
                  <a:pt x="1632088" y="337489"/>
                </a:lnTo>
                <a:lnTo>
                  <a:pt x="1654855" y="334557"/>
                </a:lnTo>
                <a:lnTo>
                  <a:pt x="1676022" y="326436"/>
                </a:lnTo>
                <a:lnTo>
                  <a:pt x="1694815" y="314135"/>
                </a:lnTo>
                <a:lnTo>
                  <a:pt x="1708887" y="300221"/>
                </a:lnTo>
                <a:lnTo>
                  <a:pt x="1709202" y="296672"/>
                </a:lnTo>
                <a:lnTo>
                  <a:pt x="1754935" y="296672"/>
                </a:lnTo>
                <a:lnTo>
                  <a:pt x="1754935" y="287985"/>
                </a:lnTo>
                <a:lnTo>
                  <a:pt x="1643175" y="287985"/>
                </a:lnTo>
                <a:lnTo>
                  <a:pt x="1629400" y="286636"/>
                </a:lnTo>
                <a:lnTo>
                  <a:pt x="1619291" y="282059"/>
                </a:lnTo>
                <a:lnTo>
                  <a:pt x="1613136" y="273556"/>
                </a:lnTo>
                <a:lnTo>
                  <a:pt x="1610942" y="260045"/>
                </a:lnTo>
                <a:lnTo>
                  <a:pt x="1615264" y="242796"/>
                </a:lnTo>
                <a:lnTo>
                  <a:pt x="1629740" y="229165"/>
                </a:lnTo>
                <a:lnTo>
                  <a:pt x="1656639" y="218886"/>
                </a:lnTo>
                <a:lnTo>
                  <a:pt x="1698230" y="211696"/>
                </a:lnTo>
                <a:lnTo>
                  <a:pt x="1754935" y="211696"/>
                </a:lnTo>
                <a:lnTo>
                  <a:pt x="1754832" y="179063"/>
                </a:lnTo>
                <a:lnTo>
                  <a:pt x="1749780" y="138987"/>
                </a:lnTo>
                <a:lnTo>
                  <a:pt x="1749667" y="138094"/>
                </a:lnTo>
                <a:lnTo>
                  <a:pt x="1743627" y="125793"/>
                </a:lnTo>
                <a:close/>
              </a:path>
              <a:path w="1755139" h="337819">
                <a:moveTo>
                  <a:pt x="1754935" y="296672"/>
                </a:moveTo>
                <a:lnTo>
                  <a:pt x="1709202" y="296672"/>
                </a:lnTo>
                <a:lnTo>
                  <a:pt x="1710460" y="298665"/>
                </a:lnTo>
                <a:lnTo>
                  <a:pt x="1708887" y="300221"/>
                </a:lnTo>
                <a:lnTo>
                  <a:pt x="1706065" y="331939"/>
                </a:lnTo>
                <a:lnTo>
                  <a:pt x="1754935" y="331939"/>
                </a:lnTo>
                <a:lnTo>
                  <a:pt x="1754935" y="296672"/>
                </a:lnTo>
                <a:close/>
              </a:path>
              <a:path w="1755139" h="337819">
                <a:moveTo>
                  <a:pt x="1709202" y="296672"/>
                </a:moveTo>
                <a:lnTo>
                  <a:pt x="1708887" y="300221"/>
                </a:lnTo>
                <a:lnTo>
                  <a:pt x="1710460" y="298665"/>
                </a:lnTo>
                <a:lnTo>
                  <a:pt x="1709202" y="296672"/>
                </a:lnTo>
                <a:close/>
              </a:path>
              <a:path w="1755139" h="337819">
                <a:moveTo>
                  <a:pt x="1754935" y="211696"/>
                </a:moveTo>
                <a:lnTo>
                  <a:pt x="1698230" y="211696"/>
                </a:lnTo>
                <a:lnTo>
                  <a:pt x="1698103" y="262559"/>
                </a:lnTo>
                <a:lnTo>
                  <a:pt x="1684445" y="273556"/>
                </a:lnTo>
                <a:lnTo>
                  <a:pt x="1671093" y="281541"/>
                </a:lnTo>
                <a:lnTo>
                  <a:pt x="1657546" y="286366"/>
                </a:lnTo>
                <a:lnTo>
                  <a:pt x="1643175" y="287985"/>
                </a:lnTo>
                <a:lnTo>
                  <a:pt x="1754935" y="287985"/>
                </a:lnTo>
                <a:lnTo>
                  <a:pt x="1754935" y="211696"/>
                </a:lnTo>
                <a:close/>
              </a:path>
              <a:path w="1755139" h="337819">
                <a:moveTo>
                  <a:pt x="1665464" y="75450"/>
                </a:moveTo>
                <a:lnTo>
                  <a:pt x="1636571" y="78520"/>
                </a:lnTo>
                <a:lnTo>
                  <a:pt x="1609650" y="86661"/>
                </a:lnTo>
                <a:lnTo>
                  <a:pt x="1584868" y="98274"/>
                </a:lnTo>
                <a:lnTo>
                  <a:pt x="1562390" y="111760"/>
                </a:lnTo>
                <a:lnTo>
                  <a:pt x="1586038" y="154457"/>
                </a:lnTo>
                <a:lnTo>
                  <a:pt x="1604944" y="142606"/>
                </a:lnTo>
                <a:lnTo>
                  <a:pt x="1622995" y="133572"/>
                </a:lnTo>
                <a:lnTo>
                  <a:pt x="1640827" y="127814"/>
                </a:lnTo>
                <a:lnTo>
                  <a:pt x="1659075" y="125793"/>
                </a:lnTo>
                <a:lnTo>
                  <a:pt x="1743627" y="125793"/>
                </a:lnTo>
                <a:lnTo>
                  <a:pt x="1733431" y="105025"/>
                </a:lnTo>
                <a:lnTo>
                  <a:pt x="1705579" y="83277"/>
                </a:lnTo>
                <a:lnTo>
                  <a:pt x="1665464" y="75450"/>
                </a:lnTo>
                <a:close/>
              </a:path>
            </a:pathLst>
          </a:custGeom>
          <a:solidFill>
            <a:srgbClr val="9897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509990" y="1406829"/>
            <a:ext cx="209397" cy="250520"/>
          </a:xfrm>
          <a:prstGeom prst="rect">
            <a:avLst/>
          </a:prstGeom>
        </p:spPr>
      </p:pic>
      <p:sp>
        <p:nvSpPr>
          <p:cNvPr id="5" name="object 5"/>
          <p:cNvSpPr/>
          <p:nvPr/>
        </p:nvSpPr>
        <p:spPr>
          <a:xfrm>
            <a:off x="2870047" y="1291513"/>
            <a:ext cx="3258185" cy="464184"/>
          </a:xfrm>
          <a:custGeom>
            <a:avLst/>
            <a:gdLst/>
            <a:ahLst/>
            <a:cxnLst/>
            <a:rect l="l" t="t" r="r" b="b"/>
            <a:pathLst>
              <a:path w="3258185" h="464185">
                <a:moveTo>
                  <a:pt x="57238" y="33896"/>
                </a:moveTo>
                <a:lnTo>
                  <a:pt x="0" y="33896"/>
                </a:lnTo>
                <a:lnTo>
                  <a:pt x="0" y="365836"/>
                </a:lnTo>
                <a:lnTo>
                  <a:pt x="57238" y="365836"/>
                </a:lnTo>
                <a:lnTo>
                  <a:pt x="57238" y="217551"/>
                </a:lnTo>
                <a:lnTo>
                  <a:pt x="243611" y="217551"/>
                </a:lnTo>
                <a:lnTo>
                  <a:pt x="243611" y="165442"/>
                </a:lnTo>
                <a:lnTo>
                  <a:pt x="57238" y="165442"/>
                </a:lnTo>
                <a:lnTo>
                  <a:pt x="57238" y="33896"/>
                </a:lnTo>
                <a:close/>
              </a:path>
              <a:path w="3258185" h="464185">
                <a:moveTo>
                  <a:pt x="243611" y="217551"/>
                </a:moveTo>
                <a:lnTo>
                  <a:pt x="185953" y="217551"/>
                </a:lnTo>
                <a:lnTo>
                  <a:pt x="185953" y="365836"/>
                </a:lnTo>
                <a:lnTo>
                  <a:pt x="243611" y="365836"/>
                </a:lnTo>
                <a:lnTo>
                  <a:pt x="243611" y="217551"/>
                </a:lnTo>
                <a:close/>
              </a:path>
              <a:path w="3258185" h="464185">
                <a:moveTo>
                  <a:pt x="243611" y="33896"/>
                </a:moveTo>
                <a:lnTo>
                  <a:pt x="185953" y="33896"/>
                </a:lnTo>
                <a:lnTo>
                  <a:pt x="185953" y="165442"/>
                </a:lnTo>
                <a:lnTo>
                  <a:pt x="243611" y="165442"/>
                </a:lnTo>
                <a:lnTo>
                  <a:pt x="243611" y="33896"/>
                </a:lnTo>
                <a:close/>
              </a:path>
              <a:path w="3258185" h="464185">
                <a:moveTo>
                  <a:pt x="404025" y="109347"/>
                </a:moveTo>
                <a:lnTo>
                  <a:pt x="362481" y="118671"/>
                </a:lnTo>
                <a:lnTo>
                  <a:pt x="326285" y="145165"/>
                </a:lnTo>
                <a:lnTo>
                  <a:pt x="300705" y="186612"/>
                </a:lnTo>
                <a:lnTo>
                  <a:pt x="291007" y="240792"/>
                </a:lnTo>
                <a:lnTo>
                  <a:pt x="300583" y="295187"/>
                </a:lnTo>
                <a:lnTo>
                  <a:pt x="326572" y="336302"/>
                </a:lnTo>
                <a:lnTo>
                  <a:pt x="364865" y="362310"/>
                </a:lnTo>
                <a:lnTo>
                  <a:pt x="411353" y="371386"/>
                </a:lnTo>
                <a:lnTo>
                  <a:pt x="435168" y="369337"/>
                </a:lnTo>
                <a:lnTo>
                  <a:pt x="457382" y="363470"/>
                </a:lnTo>
                <a:lnTo>
                  <a:pt x="478556" y="354208"/>
                </a:lnTo>
                <a:lnTo>
                  <a:pt x="499249" y="341972"/>
                </a:lnTo>
                <a:lnTo>
                  <a:pt x="488974" y="322300"/>
                </a:lnTo>
                <a:lnTo>
                  <a:pt x="415645" y="322300"/>
                </a:lnTo>
                <a:lnTo>
                  <a:pt x="388271" y="317568"/>
                </a:lnTo>
                <a:lnTo>
                  <a:pt x="367296" y="304380"/>
                </a:lnTo>
                <a:lnTo>
                  <a:pt x="353541" y="284249"/>
                </a:lnTo>
                <a:lnTo>
                  <a:pt x="347827" y="258686"/>
                </a:lnTo>
                <a:lnTo>
                  <a:pt x="503123" y="258686"/>
                </a:lnTo>
                <a:lnTo>
                  <a:pt x="504358" y="249263"/>
                </a:lnTo>
                <a:lnTo>
                  <a:pt x="505244" y="241323"/>
                </a:lnTo>
                <a:lnTo>
                  <a:pt x="505777" y="234267"/>
                </a:lnTo>
                <a:lnTo>
                  <a:pt x="505955" y="227495"/>
                </a:lnTo>
                <a:lnTo>
                  <a:pt x="503863" y="213055"/>
                </a:lnTo>
                <a:lnTo>
                  <a:pt x="347929" y="213055"/>
                </a:lnTo>
                <a:lnTo>
                  <a:pt x="354090" y="190525"/>
                </a:lnTo>
                <a:lnTo>
                  <a:pt x="366598" y="173304"/>
                </a:lnTo>
                <a:lnTo>
                  <a:pt x="384030" y="162302"/>
                </a:lnTo>
                <a:lnTo>
                  <a:pt x="404964" y="158432"/>
                </a:lnTo>
                <a:lnTo>
                  <a:pt x="487621" y="158432"/>
                </a:lnTo>
                <a:lnTo>
                  <a:pt x="479007" y="142365"/>
                </a:lnTo>
                <a:lnTo>
                  <a:pt x="446971" y="118036"/>
                </a:lnTo>
                <a:lnTo>
                  <a:pt x="404025" y="109347"/>
                </a:lnTo>
                <a:close/>
              </a:path>
              <a:path w="3258185" h="464185">
                <a:moveTo>
                  <a:pt x="477278" y="299910"/>
                </a:moveTo>
                <a:lnTo>
                  <a:pt x="460056" y="310384"/>
                </a:lnTo>
                <a:lnTo>
                  <a:pt x="444971" y="317306"/>
                </a:lnTo>
                <a:lnTo>
                  <a:pt x="430631" y="321127"/>
                </a:lnTo>
                <a:lnTo>
                  <a:pt x="415645" y="322300"/>
                </a:lnTo>
                <a:lnTo>
                  <a:pt x="488974" y="322300"/>
                </a:lnTo>
                <a:lnTo>
                  <a:pt x="477278" y="299910"/>
                </a:lnTo>
                <a:close/>
              </a:path>
              <a:path w="3258185" h="464185">
                <a:moveTo>
                  <a:pt x="487621" y="158432"/>
                </a:moveTo>
                <a:lnTo>
                  <a:pt x="404964" y="158432"/>
                </a:lnTo>
                <a:lnTo>
                  <a:pt x="426241" y="162036"/>
                </a:lnTo>
                <a:lnTo>
                  <a:pt x="441525" y="172594"/>
                </a:lnTo>
                <a:lnTo>
                  <a:pt x="450745" y="189727"/>
                </a:lnTo>
                <a:lnTo>
                  <a:pt x="453834" y="213055"/>
                </a:lnTo>
                <a:lnTo>
                  <a:pt x="503863" y="213055"/>
                </a:lnTo>
                <a:lnTo>
                  <a:pt x="499035" y="179721"/>
                </a:lnTo>
                <a:lnTo>
                  <a:pt x="487621" y="158432"/>
                </a:lnTo>
                <a:close/>
              </a:path>
              <a:path w="3258185" h="464185">
                <a:moveTo>
                  <a:pt x="649224" y="109347"/>
                </a:moveTo>
                <a:lnTo>
                  <a:pt x="603647" y="118407"/>
                </a:lnTo>
                <a:lnTo>
                  <a:pt x="565107" y="144460"/>
                </a:lnTo>
                <a:lnTo>
                  <a:pt x="538436" y="185819"/>
                </a:lnTo>
                <a:lnTo>
                  <a:pt x="528472" y="240792"/>
                </a:lnTo>
                <a:lnTo>
                  <a:pt x="537698" y="295364"/>
                </a:lnTo>
                <a:lnTo>
                  <a:pt x="562884" y="336459"/>
                </a:lnTo>
                <a:lnTo>
                  <a:pt x="600293" y="362369"/>
                </a:lnTo>
                <a:lnTo>
                  <a:pt x="646188" y="371386"/>
                </a:lnTo>
                <a:lnTo>
                  <a:pt x="668417" y="369082"/>
                </a:lnTo>
                <a:lnTo>
                  <a:pt x="690441" y="362216"/>
                </a:lnTo>
                <a:lnTo>
                  <a:pt x="712132" y="350854"/>
                </a:lnTo>
                <a:lnTo>
                  <a:pt x="733361" y="335064"/>
                </a:lnTo>
                <a:lnTo>
                  <a:pt x="724301" y="321056"/>
                </a:lnTo>
                <a:lnTo>
                  <a:pt x="649643" y="321056"/>
                </a:lnTo>
                <a:lnTo>
                  <a:pt x="623496" y="315606"/>
                </a:lnTo>
                <a:lnTo>
                  <a:pt x="603618" y="299835"/>
                </a:lnTo>
                <a:lnTo>
                  <a:pt x="590978" y="274609"/>
                </a:lnTo>
                <a:lnTo>
                  <a:pt x="586549" y="240792"/>
                </a:lnTo>
                <a:lnTo>
                  <a:pt x="591217" y="206944"/>
                </a:lnTo>
                <a:lnTo>
                  <a:pt x="604361" y="181565"/>
                </a:lnTo>
                <a:lnTo>
                  <a:pt x="624686" y="165625"/>
                </a:lnTo>
                <a:lnTo>
                  <a:pt x="650900" y="160096"/>
                </a:lnTo>
                <a:lnTo>
                  <a:pt x="717110" y="160096"/>
                </a:lnTo>
                <a:lnTo>
                  <a:pt x="728967" y="144614"/>
                </a:lnTo>
                <a:lnTo>
                  <a:pt x="711472" y="130365"/>
                </a:lnTo>
                <a:lnTo>
                  <a:pt x="692862" y="119213"/>
                </a:lnTo>
                <a:lnTo>
                  <a:pt x="672369" y="111944"/>
                </a:lnTo>
                <a:lnTo>
                  <a:pt x="649224" y="109347"/>
                </a:lnTo>
                <a:close/>
              </a:path>
              <a:path w="3258185" h="464185">
                <a:moveTo>
                  <a:pt x="867295" y="164820"/>
                </a:moveTo>
                <a:lnTo>
                  <a:pt x="810475" y="164820"/>
                </a:lnTo>
                <a:lnTo>
                  <a:pt x="810475" y="365836"/>
                </a:lnTo>
                <a:lnTo>
                  <a:pt x="867295" y="365836"/>
                </a:lnTo>
                <a:lnTo>
                  <a:pt x="867295" y="164820"/>
                </a:lnTo>
                <a:close/>
              </a:path>
              <a:path w="3258185" h="464185">
                <a:moveTo>
                  <a:pt x="706361" y="293319"/>
                </a:moveTo>
                <a:lnTo>
                  <a:pt x="691100" y="305689"/>
                </a:lnTo>
                <a:lnTo>
                  <a:pt x="677102" y="314331"/>
                </a:lnTo>
                <a:lnTo>
                  <a:pt x="663554" y="319401"/>
                </a:lnTo>
                <a:lnTo>
                  <a:pt x="649643" y="321056"/>
                </a:lnTo>
                <a:lnTo>
                  <a:pt x="724301" y="321056"/>
                </a:lnTo>
                <a:lnTo>
                  <a:pt x="706361" y="293319"/>
                </a:lnTo>
                <a:close/>
              </a:path>
              <a:path w="3258185" h="464185">
                <a:moveTo>
                  <a:pt x="717110" y="160096"/>
                </a:moveTo>
                <a:lnTo>
                  <a:pt x="650900" y="160096"/>
                </a:lnTo>
                <a:lnTo>
                  <a:pt x="662195" y="161404"/>
                </a:lnTo>
                <a:lnTo>
                  <a:pt x="673243" y="165625"/>
                </a:lnTo>
                <a:lnTo>
                  <a:pt x="684981" y="173126"/>
                </a:lnTo>
                <a:lnTo>
                  <a:pt x="698512" y="184378"/>
                </a:lnTo>
                <a:lnTo>
                  <a:pt x="717110" y="160096"/>
                </a:lnTo>
                <a:close/>
              </a:path>
              <a:path w="3258185" h="464185">
                <a:moveTo>
                  <a:pt x="945781" y="115316"/>
                </a:moveTo>
                <a:lnTo>
                  <a:pt x="732510" y="115316"/>
                </a:lnTo>
                <a:lnTo>
                  <a:pt x="732510" y="164820"/>
                </a:lnTo>
                <a:lnTo>
                  <a:pt x="945781" y="164820"/>
                </a:lnTo>
                <a:lnTo>
                  <a:pt x="945781" y="115316"/>
                </a:lnTo>
                <a:close/>
              </a:path>
              <a:path w="3258185" h="464185">
                <a:moveTo>
                  <a:pt x="1143554" y="159689"/>
                </a:moveTo>
                <a:lnTo>
                  <a:pt x="1059014" y="159689"/>
                </a:lnTo>
                <a:lnTo>
                  <a:pt x="1078550" y="163329"/>
                </a:lnTo>
                <a:lnTo>
                  <a:pt x="1090509" y="172883"/>
                </a:lnTo>
                <a:lnTo>
                  <a:pt x="1096503" y="186302"/>
                </a:lnTo>
                <a:lnTo>
                  <a:pt x="1098143" y="201536"/>
                </a:lnTo>
                <a:lnTo>
                  <a:pt x="1036595" y="212959"/>
                </a:lnTo>
                <a:lnTo>
                  <a:pt x="991890" y="232051"/>
                </a:lnTo>
                <a:lnTo>
                  <a:pt x="964628" y="259614"/>
                </a:lnTo>
                <a:lnTo>
                  <a:pt x="955408" y="296456"/>
                </a:lnTo>
                <a:lnTo>
                  <a:pt x="961432" y="327677"/>
                </a:lnTo>
                <a:lnTo>
                  <a:pt x="977857" y="351266"/>
                </a:lnTo>
                <a:lnTo>
                  <a:pt x="1002208" y="366182"/>
                </a:lnTo>
                <a:lnTo>
                  <a:pt x="1032014" y="371386"/>
                </a:lnTo>
                <a:lnTo>
                  <a:pt x="1054781" y="368454"/>
                </a:lnTo>
                <a:lnTo>
                  <a:pt x="1075948" y="360332"/>
                </a:lnTo>
                <a:lnTo>
                  <a:pt x="1094742" y="348031"/>
                </a:lnTo>
                <a:lnTo>
                  <a:pt x="1108813" y="334117"/>
                </a:lnTo>
                <a:lnTo>
                  <a:pt x="1109129" y="330568"/>
                </a:lnTo>
                <a:lnTo>
                  <a:pt x="1154861" y="330568"/>
                </a:lnTo>
                <a:lnTo>
                  <a:pt x="1154861" y="321881"/>
                </a:lnTo>
                <a:lnTo>
                  <a:pt x="1043101" y="321881"/>
                </a:lnTo>
                <a:lnTo>
                  <a:pt x="1029326" y="320532"/>
                </a:lnTo>
                <a:lnTo>
                  <a:pt x="1019217" y="315955"/>
                </a:lnTo>
                <a:lnTo>
                  <a:pt x="1013062" y="307452"/>
                </a:lnTo>
                <a:lnTo>
                  <a:pt x="1010869" y="293941"/>
                </a:lnTo>
                <a:lnTo>
                  <a:pt x="1015192" y="276692"/>
                </a:lnTo>
                <a:lnTo>
                  <a:pt x="1029669" y="263061"/>
                </a:lnTo>
                <a:lnTo>
                  <a:pt x="1056566" y="252782"/>
                </a:lnTo>
                <a:lnTo>
                  <a:pt x="1098143" y="245592"/>
                </a:lnTo>
                <a:lnTo>
                  <a:pt x="1154861" y="245592"/>
                </a:lnTo>
                <a:lnTo>
                  <a:pt x="1154758" y="212959"/>
                </a:lnTo>
                <a:lnTo>
                  <a:pt x="1149706" y="172883"/>
                </a:lnTo>
                <a:lnTo>
                  <a:pt x="1149593" y="171990"/>
                </a:lnTo>
                <a:lnTo>
                  <a:pt x="1143554" y="159689"/>
                </a:lnTo>
                <a:close/>
              </a:path>
              <a:path w="3258185" h="464185">
                <a:moveTo>
                  <a:pt x="1154861" y="330568"/>
                </a:moveTo>
                <a:lnTo>
                  <a:pt x="1109129" y="330568"/>
                </a:lnTo>
                <a:lnTo>
                  <a:pt x="1110386" y="332562"/>
                </a:lnTo>
                <a:lnTo>
                  <a:pt x="1108813" y="334117"/>
                </a:lnTo>
                <a:lnTo>
                  <a:pt x="1105992" y="365836"/>
                </a:lnTo>
                <a:lnTo>
                  <a:pt x="1154861" y="365836"/>
                </a:lnTo>
                <a:lnTo>
                  <a:pt x="1154861" y="330568"/>
                </a:lnTo>
                <a:close/>
              </a:path>
              <a:path w="3258185" h="464185">
                <a:moveTo>
                  <a:pt x="1109129" y="330568"/>
                </a:moveTo>
                <a:lnTo>
                  <a:pt x="1108813" y="334117"/>
                </a:lnTo>
                <a:lnTo>
                  <a:pt x="1110386" y="332562"/>
                </a:lnTo>
                <a:lnTo>
                  <a:pt x="1109129" y="330568"/>
                </a:lnTo>
                <a:close/>
              </a:path>
              <a:path w="3258185" h="464185">
                <a:moveTo>
                  <a:pt x="1154861" y="245592"/>
                </a:moveTo>
                <a:lnTo>
                  <a:pt x="1098143" y="245592"/>
                </a:lnTo>
                <a:lnTo>
                  <a:pt x="1098017" y="296456"/>
                </a:lnTo>
                <a:lnTo>
                  <a:pt x="1084365" y="307452"/>
                </a:lnTo>
                <a:lnTo>
                  <a:pt x="1071018" y="315437"/>
                </a:lnTo>
                <a:lnTo>
                  <a:pt x="1057472" y="320262"/>
                </a:lnTo>
                <a:lnTo>
                  <a:pt x="1043101" y="321881"/>
                </a:lnTo>
                <a:lnTo>
                  <a:pt x="1154861" y="321881"/>
                </a:lnTo>
                <a:lnTo>
                  <a:pt x="1154861" y="245592"/>
                </a:lnTo>
                <a:close/>
              </a:path>
              <a:path w="3258185" h="464185">
                <a:moveTo>
                  <a:pt x="1065390" y="109347"/>
                </a:moveTo>
                <a:lnTo>
                  <a:pt x="1036497" y="112416"/>
                </a:lnTo>
                <a:lnTo>
                  <a:pt x="1009577" y="120557"/>
                </a:lnTo>
                <a:lnTo>
                  <a:pt x="984794" y="132171"/>
                </a:lnTo>
                <a:lnTo>
                  <a:pt x="962317" y="145656"/>
                </a:lnTo>
                <a:lnTo>
                  <a:pt x="985964" y="188353"/>
                </a:lnTo>
                <a:lnTo>
                  <a:pt x="1004870" y="176502"/>
                </a:lnTo>
                <a:lnTo>
                  <a:pt x="1022923" y="167468"/>
                </a:lnTo>
                <a:lnTo>
                  <a:pt x="1040758" y="161711"/>
                </a:lnTo>
                <a:lnTo>
                  <a:pt x="1059014" y="159689"/>
                </a:lnTo>
                <a:lnTo>
                  <a:pt x="1143554" y="159689"/>
                </a:lnTo>
                <a:lnTo>
                  <a:pt x="1133357" y="138922"/>
                </a:lnTo>
                <a:lnTo>
                  <a:pt x="1105505" y="117174"/>
                </a:lnTo>
                <a:lnTo>
                  <a:pt x="1065390" y="109347"/>
                </a:lnTo>
                <a:close/>
              </a:path>
              <a:path w="3258185" h="464185">
                <a:moveTo>
                  <a:pt x="1268095" y="115316"/>
                </a:moveTo>
                <a:lnTo>
                  <a:pt x="1210856" y="115316"/>
                </a:lnTo>
                <a:lnTo>
                  <a:pt x="1210856" y="365836"/>
                </a:lnTo>
                <a:lnTo>
                  <a:pt x="1268095" y="365836"/>
                </a:lnTo>
                <a:lnTo>
                  <a:pt x="1268095" y="262128"/>
                </a:lnTo>
                <a:lnTo>
                  <a:pt x="1418882" y="262128"/>
                </a:lnTo>
                <a:lnTo>
                  <a:pt x="1418882" y="210019"/>
                </a:lnTo>
                <a:lnTo>
                  <a:pt x="1268095" y="210019"/>
                </a:lnTo>
                <a:lnTo>
                  <a:pt x="1268095" y="115316"/>
                </a:lnTo>
                <a:close/>
              </a:path>
              <a:path w="3258185" h="464185">
                <a:moveTo>
                  <a:pt x="1418882" y="262128"/>
                </a:moveTo>
                <a:lnTo>
                  <a:pt x="1362176" y="262128"/>
                </a:lnTo>
                <a:lnTo>
                  <a:pt x="1362176" y="365836"/>
                </a:lnTo>
                <a:lnTo>
                  <a:pt x="1418882" y="365836"/>
                </a:lnTo>
                <a:lnTo>
                  <a:pt x="1418882" y="262128"/>
                </a:lnTo>
                <a:close/>
              </a:path>
              <a:path w="3258185" h="464185">
                <a:moveTo>
                  <a:pt x="1418882" y="115316"/>
                </a:moveTo>
                <a:lnTo>
                  <a:pt x="1362176" y="115316"/>
                </a:lnTo>
                <a:lnTo>
                  <a:pt x="1362176" y="210019"/>
                </a:lnTo>
                <a:lnTo>
                  <a:pt x="1418882" y="210019"/>
                </a:lnTo>
                <a:lnTo>
                  <a:pt x="1418882" y="115316"/>
                </a:lnTo>
                <a:close/>
              </a:path>
              <a:path w="3258185" h="464185">
                <a:moveTo>
                  <a:pt x="1702727" y="316331"/>
                </a:moveTo>
                <a:lnTo>
                  <a:pt x="1450428" y="316331"/>
                </a:lnTo>
                <a:lnTo>
                  <a:pt x="1450428" y="349821"/>
                </a:lnTo>
                <a:lnTo>
                  <a:pt x="1454721" y="448081"/>
                </a:lnTo>
                <a:lnTo>
                  <a:pt x="1505991" y="448081"/>
                </a:lnTo>
                <a:lnTo>
                  <a:pt x="1505991" y="365836"/>
                </a:lnTo>
                <a:lnTo>
                  <a:pt x="1702027" y="365836"/>
                </a:lnTo>
                <a:lnTo>
                  <a:pt x="1702727" y="349821"/>
                </a:lnTo>
                <a:lnTo>
                  <a:pt x="1702727" y="316331"/>
                </a:lnTo>
                <a:close/>
              </a:path>
              <a:path w="3258185" h="464185">
                <a:moveTo>
                  <a:pt x="1702027" y="365836"/>
                </a:moveTo>
                <a:lnTo>
                  <a:pt x="1647164" y="365836"/>
                </a:lnTo>
                <a:lnTo>
                  <a:pt x="1647164" y="448081"/>
                </a:lnTo>
                <a:lnTo>
                  <a:pt x="1698434" y="448081"/>
                </a:lnTo>
                <a:lnTo>
                  <a:pt x="1702027" y="365836"/>
                </a:lnTo>
                <a:close/>
              </a:path>
              <a:path w="3258185" h="464185">
                <a:moveTo>
                  <a:pt x="1668818" y="115316"/>
                </a:moveTo>
                <a:lnTo>
                  <a:pt x="1508086" y="115316"/>
                </a:lnTo>
                <a:lnTo>
                  <a:pt x="1494688" y="226453"/>
                </a:lnTo>
                <a:lnTo>
                  <a:pt x="1487991" y="270547"/>
                </a:lnTo>
                <a:lnTo>
                  <a:pt x="1481531" y="296824"/>
                </a:lnTo>
                <a:lnTo>
                  <a:pt x="1475032" y="310385"/>
                </a:lnTo>
                <a:lnTo>
                  <a:pt x="1468221" y="316331"/>
                </a:lnTo>
                <a:lnTo>
                  <a:pt x="1528914" y="316331"/>
                </a:lnTo>
                <a:lnTo>
                  <a:pt x="1541946" y="267820"/>
                </a:lnTo>
                <a:lnTo>
                  <a:pt x="1554759" y="164820"/>
                </a:lnTo>
                <a:lnTo>
                  <a:pt x="1668818" y="164820"/>
                </a:lnTo>
                <a:lnTo>
                  <a:pt x="1668818" y="115316"/>
                </a:lnTo>
                <a:close/>
              </a:path>
              <a:path w="3258185" h="464185">
                <a:moveTo>
                  <a:pt x="1668818" y="164820"/>
                </a:moveTo>
                <a:lnTo>
                  <a:pt x="1611998" y="164820"/>
                </a:lnTo>
                <a:lnTo>
                  <a:pt x="1611998" y="316331"/>
                </a:lnTo>
                <a:lnTo>
                  <a:pt x="1668818" y="316331"/>
                </a:lnTo>
                <a:lnTo>
                  <a:pt x="1668818" y="164820"/>
                </a:lnTo>
                <a:close/>
              </a:path>
              <a:path w="3258185" h="464185">
                <a:moveTo>
                  <a:pt x="1910799" y="159689"/>
                </a:moveTo>
                <a:lnTo>
                  <a:pt x="1826247" y="159689"/>
                </a:lnTo>
                <a:lnTo>
                  <a:pt x="1845784" y="163329"/>
                </a:lnTo>
                <a:lnTo>
                  <a:pt x="1857748" y="172883"/>
                </a:lnTo>
                <a:lnTo>
                  <a:pt x="1863746" y="186302"/>
                </a:lnTo>
                <a:lnTo>
                  <a:pt x="1865388" y="201536"/>
                </a:lnTo>
                <a:lnTo>
                  <a:pt x="1803840" y="212959"/>
                </a:lnTo>
                <a:lnTo>
                  <a:pt x="1759135" y="232051"/>
                </a:lnTo>
                <a:lnTo>
                  <a:pt x="1731873" y="259614"/>
                </a:lnTo>
                <a:lnTo>
                  <a:pt x="1722653" y="296456"/>
                </a:lnTo>
                <a:lnTo>
                  <a:pt x="1728675" y="327677"/>
                </a:lnTo>
                <a:lnTo>
                  <a:pt x="1745095" y="351266"/>
                </a:lnTo>
                <a:lnTo>
                  <a:pt x="1769443" y="366182"/>
                </a:lnTo>
                <a:lnTo>
                  <a:pt x="1799247" y="371386"/>
                </a:lnTo>
                <a:lnTo>
                  <a:pt x="1822021" y="368454"/>
                </a:lnTo>
                <a:lnTo>
                  <a:pt x="1843192" y="360332"/>
                </a:lnTo>
                <a:lnTo>
                  <a:pt x="1861987" y="348031"/>
                </a:lnTo>
                <a:lnTo>
                  <a:pt x="1876058" y="334117"/>
                </a:lnTo>
                <a:lnTo>
                  <a:pt x="1876374" y="330568"/>
                </a:lnTo>
                <a:lnTo>
                  <a:pt x="1922106" y="330568"/>
                </a:lnTo>
                <a:lnTo>
                  <a:pt x="1922106" y="321881"/>
                </a:lnTo>
                <a:lnTo>
                  <a:pt x="1810346" y="321881"/>
                </a:lnTo>
                <a:lnTo>
                  <a:pt x="1796566" y="320532"/>
                </a:lnTo>
                <a:lnTo>
                  <a:pt x="1786458" y="315955"/>
                </a:lnTo>
                <a:lnTo>
                  <a:pt x="1780305" y="307452"/>
                </a:lnTo>
                <a:lnTo>
                  <a:pt x="1778114" y="293941"/>
                </a:lnTo>
                <a:lnTo>
                  <a:pt x="1782435" y="276692"/>
                </a:lnTo>
                <a:lnTo>
                  <a:pt x="1796910" y="263061"/>
                </a:lnTo>
                <a:lnTo>
                  <a:pt x="1823805" y="252782"/>
                </a:lnTo>
                <a:lnTo>
                  <a:pt x="1865388" y="245592"/>
                </a:lnTo>
                <a:lnTo>
                  <a:pt x="1922106" y="245592"/>
                </a:lnTo>
                <a:lnTo>
                  <a:pt x="1922003" y="212959"/>
                </a:lnTo>
                <a:lnTo>
                  <a:pt x="1916951" y="172883"/>
                </a:lnTo>
                <a:lnTo>
                  <a:pt x="1916838" y="171990"/>
                </a:lnTo>
                <a:lnTo>
                  <a:pt x="1910799" y="159689"/>
                </a:lnTo>
                <a:close/>
              </a:path>
              <a:path w="3258185" h="464185">
                <a:moveTo>
                  <a:pt x="1922106" y="330568"/>
                </a:moveTo>
                <a:lnTo>
                  <a:pt x="1876374" y="330568"/>
                </a:lnTo>
                <a:lnTo>
                  <a:pt x="1877631" y="332562"/>
                </a:lnTo>
                <a:lnTo>
                  <a:pt x="1876058" y="334117"/>
                </a:lnTo>
                <a:lnTo>
                  <a:pt x="1873237" y="365836"/>
                </a:lnTo>
                <a:lnTo>
                  <a:pt x="1922106" y="365836"/>
                </a:lnTo>
                <a:lnTo>
                  <a:pt x="1922106" y="330568"/>
                </a:lnTo>
                <a:close/>
              </a:path>
              <a:path w="3258185" h="464185">
                <a:moveTo>
                  <a:pt x="1876374" y="330568"/>
                </a:moveTo>
                <a:lnTo>
                  <a:pt x="1876058" y="334117"/>
                </a:lnTo>
                <a:lnTo>
                  <a:pt x="1877631" y="332562"/>
                </a:lnTo>
                <a:lnTo>
                  <a:pt x="1876374" y="330568"/>
                </a:lnTo>
                <a:close/>
              </a:path>
              <a:path w="3258185" h="464185">
                <a:moveTo>
                  <a:pt x="1922106" y="245592"/>
                </a:moveTo>
                <a:lnTo>
                  <a:pt x="1865388" y="245592"/>
                </a:lnTo>
                <a:lnTo>
                  <a:pt x="1865262" y="296456"/>
                </a:lnTo>
                <a:lnTo>
                  <a:pt x="1851605" y="307452"/>
                </a:lnTo>
                <a:lnTo>
                  <a:pt x="1838258" y="315437"/>
                </a:lnTo>
                <a:lnTo>
                  <a:pt x="1824715" y="320262"/>
                </a:lnTo>
                <a:lnTo>
                  <a:pt x="1810346" y="321881"/>
                </a:lnTo>
                <a:lnTo>
                  <a:pt x="1922106" y="321881"/>
                </a:lnTo>
                <a:lnTo>
                  <a:pt x="1922106" y="245592"/>
                </a:lnTo>
                <a:close/>
              </a:path>
              <a:path w="3258185" h="464185">
                <a:moveTo>
                  <a:pt x="1832635" y="109347"/>
                </a:moveTo>
                <a:lnTo>
                  <a:pt x="1803742" y="112416"/>
                </a:lnTo>
                <a:lnTo>
                  <a:pt x="1776822" y="120557"/>
                </a:lnTo>
                <a:lnTo>
                  <a:pt x="1752039" y="132171"/>
                </a:lnTo>
                <a:lnTo>
                  <a:pt x="1729562" y="145656"/>
                </a:lnTo>
                <a:lnTo>
                  <a:pt x="1753209" y="188353"/>
                </a:lnTo>
                <a:lnTo>
                  <a:pt x="1772113" y="176502"/>
                </a:lnTo>
                <a:lnTo>
                  <a:pt x="1790161" y="167468"/>
                </a:lnTo>
                <a:lnTo>
                  <a:pt x="1807993" y="161711"/>
                </a:lnTo>
                <a:lnTo>
                  <a:pt x="1826247" y="159689"/>
                </a:lnTo>
                <a:lnTo>
                  <a:pt x="1910799" y="159689"/>
                </a:lnTo>
                <a:lnTo>
                  <a:pt x="1900602" y="138922"/>
                </a:lnTo>
                <a:lnTo>
                  <a:pt x="1872750" y="117174"/>
                </a:lnTo>
                <a:lnTo>
                  <a:pt x="1832635" y="109347"/>
                </a:lnTo>
                <a:close/>
              </a:path>
              <a:path w="3258185" h="464185">
                <a:moveTo>
                  <a:pt x="2026856" y="115316"/>
                </a:moveTo>
                <a:lnTo>
                  <a:pt x="1978088" y="115316"/>
                </a:lnTo>
                <a:lnTo>
                  <a:pt x="1978088" y="463994"/>
                </a:lnTo>
                <a:lnTo>
                  <a:pt x="2035340" y="463994"/>
                </a:lnTo>
                <a:lnTo>
                  <a:pt x="2035340" y="376085"/>
                </a:lnTo>
                <a:lnTo>
                  <a:pt x="2034603" y="355053"/>
                </a:lnTo>
                <a:lnTo>
                  <a:pt x="2139870" y="355053"/>
                </a:lnTo>
                <a:lnTo>
                  <a:pt x="2165702" y="335465"/>
                </a:lnTo>
                <a:lnTo>
                  <a:pt x="2174301" y="320624"/>
                </a:lnTo>
                <a:lnTo>
                  <a:pt x="2082952" y="320624"/>
                </a:lnTo>
                <a:lnTo>
                  <a:pt x="2071805" y="319619"/>
                </a:lnTo>
                <a:lnTo>
                  <a:pt x="2059851" y="316349"/>
                </a:lnTo>
                <a:lnTo>
                  <a:pt x="2047544" y="310428"/>
                </a:lnTo>
                <a:lnTo>
                  <a:pt x="2035340" y="301472"/>
                </a:lnTo>
                <a:lnTo>
                  <a:pt x="2035340" y="186791"/>
                </a:lnTo>
                <a:lnTo>
                  <a:pt x="2049051" y="175333"/>
                </a:lnTo>
                <a:lnTo>
                  <a:pt x="2062335" y="166966"/>
                </a:lnTo>
                <a:lnTo>
                  <a:pt x="2075307" y="161838"/>
                </a:lnTo>
                <a:lnTo>
                  <a:pt x="2088083" y="160096"/>
                </a:lnTo>
                <a:lnTo>
                  <a:pt x="2180277" y="160096"/>
                </a:lnTo>
                <a:lnTo>
                  <a:pt x="2175471" y="150266"/>
                </a:lnTo>
                <a:lnTo>
                  <a:pt x="2023821" y="150266"/>
                </a:lnTo>
                <a:lnTo>
                  <a:pt x="2022995" y="148907"/>
                </a:lnTo>
                <a:lnTo>
                  <a:pt x="2024036" y="147791"/>
                </a:lnTo>
                <a:lnTo>
                  <a:pt x="2026856" y="115316"/>
                </a:lnTo>
                <a:close/>
              </a:path>
              <a:path w="3258185" h="464185">
                <a:moveTo>
                  <a:pt x="2139870" y="355053"/>
                </a:moveTo>
                <a:lnTo>
                  <a:pt x="2034603" y="355053"/>
                </a:lnTo>
                <a:lnTo>
                  <a:pt x="2042834" y="359990"/>
                </a:lnTo>
                <a:lnTo>
                  <a:pt x="2056017" y="365339"/>
                </a:lnTo>
                <a:lnTo>
                  <a:pt x="2072202" y="369628"/>
                </a:lnTo>
                <a:lnTo>
                  <a:pt x="2089442" y="371386"/>
                </a:lnTo>
                <a:lnTo>
                  <a:pt x="2130554" y="362118"/>
                </a:lnTo>
                <a:lnTo>
                  <a:pt x="2139870" y="355053"/>
                </a:lnTo>
                <a:close/>
              </a:path>
              <a:path w="3258185" h="464185">
                <a:moveTo>
                  <a:pt x="2180277" y="160096"/>
                </a:moveTo>
                <a:lnTo>
                  <a:pt x="2088083" y="160096"/>
                </a:lnTo>
                <a:lnTo>
                  <a:pt x="2112802" y="165175"/>
                </a:lnTo>
                <a:lnTo>
                  <a:pt x="2129134" y="180076"/>
                </a:lnTo>
                <a:lnTo>
                  <a:pt x="2138148" y="204298"/>
                </a:lnTo>
                <a:lnTo>
                  <a:pt x="2140880" y="236918"/>
                </a:lnTo>
                <a:lnTo>
                  <a:pt x="2140915" y="237337"/>
                </a:lnTo>
                <a:lnTo>
                  <a:pt x="2136700" y="273261"/>
                </a:lnTo>
                <a:lnTo>
                  <a:pt x="2124845" y="299345"/>
                </a:lnTo>
                <a:lnTo>
                  <a:pt x="2106534" y="315247"/>
                </a:lnTo>
                <a:lnTo>
                  <a:pt x="2082952" y="320624"/>
                </a:lnTo>
                <a:lnTo>
                  <a:pt x="2174301" y="320624"/>
                </a:lnTo>
                <a:lnTo>
                  <a:pt x="2190215" y="293156"/>
                </a:lnTo>
                <a:lnTo>
                  <a:pt x="2199355" y="237337"/>
                </a:lnTo>
                <a:lnTo>
                  <a:pt x="2199424" y="236918"/>
                </a:lnTo>
                <a:lnTo>
                  <a:pt x="2192658" y="185417"/>
                </a:lnTo>
                <a:lnTo>
                  <a:pt x="2180277" y="160096"/>
                </a:lnTo>
                <a:close/>
              </a:path>
              <a:path w="3258185" h="464185">
                <a:moveTo>
                  <a:pt x="2024036" y="147791"/>
                </a:moveTo>
                <a:lnTo>
                  <a:pt x="2022995" y="148907"/>
                </a:lnTo>
                <a:lnTo>
                  <a:pt x="2023821" y="150266"/>
                </a:lnTo>
                <a:lnTo>
                  <a:pt x="2023939" y="148907"/>
                </a:lnTo>
                <a:lnTo>
                  <a:pt x="2024036" y="147791"/>
                </a:lnTo>
                <a:close/>
              </a:path>
              <a:path w="3258185" h="464185">
                <a:moveTo>
                  <a:pt x="2098014" y="109347"/>
                </a:moveTo>
                <a:lnTo>
                  <a:pt x="2055756" y="120650"/>
                </a:lnTo>
                <a:lnTo>
                  <a:pt x="2024036" y="147791"/>
                </a:lnTo>
                <a:lnTo>
                  <a:pt x="2023939" y="148907"/>
                </a:lnTo>
                <a:lnTo>
                  <a:pt x="2023821" y="150266"/>
                </a:lnTo>
                <a:lnTo>
                  <a:pt x="2175471" y="150266"/>
                </a:lnTo>
                <a:lnTo>
                  <a:pt x="2172931" y="145072"/>
                </a:lnTo>
                <a:lnTo>
                  <a:pt x="2141099" y="118757"/>
                </a:lnTo>
                <a:lnTo>
                  <a:pt x="2098014" y="109347"/>
                </a:lnTo>
                <a:close/>
              </a:path>
              <a:path w="3258185" h="464185">
                <a:moveTo>
                  <a:pt x="2343480" y="164820"/>
                </a:moveTo>
                <a:lnTo>
                  <a:pt x="2286660" y="164820"/>
                </a:lnTo>
                <a:lnTo>
                  <a:pt x="2286660" y="365836"/>
                </a:lnTo>
                <a:lnTo>
                  <a:pt x="2343480" y="365836"/>
                </a:lnTo>
                <a:lnTo>
                  <a:pt x="2343480" y="164820"/>
                </a:lnTo>
                <a:close/>
              </a:path>
              <a:path w="3258185" h="464185">
                <a:moveTo>
                  <a:pt x="2421966" y="115316"/>
                </a:moveTo>
                <a:lnTo>
                  <a:pt x="2208707" y="115316"/>
                </a:lnTo>
                <a:lnTo>
                  <a:pt x="2208707" y="164820"/>
                </a:lnTo>
                <a:lnTo>
                  <a:pt x="2421966" y="164820"/>
                </a:lnTo>
                <a:lnTo>
                  <a:pt x="2421966" y="115316"/>
                </a:lnTo>
                <a:close/>
              </a:path>
              <a:path w="3258185" h="464185">
                <a:moveTo>
                  <a:pt x="2513253" y="115316"/>
                </a:moveTo>
                <a:lnTo>
                  <a:pt x="2456014" y="115316"/>
                </a:lnTo>
                <a:lnTo>
                  <a:pt x="2456014" y="365836"/>
                </a:lnTo>
                <a:lnTo>
                  <a:pt x="2513253" y="365836"/>
                </a:lnTo>
                <a:lnTo>
                  <a:pt x="2513253" y="262128"/>
                </a:lnTo>
                <a:lnTo>
                  <a:pt x="2664040" y="262128"/>
                </a:lnTo>
                <a:lnTo>
                  <a:pt x="2664040" y="210019"/>
                </a:lnTo>
                <a:lnTo>
                  <a:pt x="2513253" y="210019"/>
                </a:lnTo>
                <a:lnTo>
                  <a:pt x="2513253" y="115316"/>
                </a:lnTo>
                <a:close/>
              </a:path>
              <a:path w="3258185" h="464185">
                <a:moveTo>
                  <a:pt x="2664040" y="262128"/>
                </a:moveTo>
                <a:lnTo>
                  <a:pt x="2607322" y="262128"/>
                </a:lnTo>
                <a:lnTo>
                  <a:pt x="2607322" y="365836"/>
                </a:lnTo>
                <a:lnTo>
                  <a:pt x="2664040" y="365836"/>
                </a:lnTo>
                <a:lnTo>
                  <a:pt x="2664040" y="262128"/>
                </a:lnTo>
                <a:close/>
              </a:path>
              <a:path w="3258185" h="464185">
                <a:moveTo>
                  <a:pt x="2664040" y="115316"/>
                </a:moveTo>
                <a:lnTo>
                  <a:pt x="2607322" y="115316"/>
                </a:lnTo>
                <a:lnTo>
                  <a:pt x="2607322" y="210019"/>
                </a:lnTo>
                <a:lnTo>
                  <a:pt x="2664040" y="210019"/>
                </a:lnTo>
                <a:lnTo>
                  <a:pt x="2664040" y="115316"/>
                </a:lnTo>
                <a:close/>
              </a:path>
              <a:path w="3258185" h="464185">
                <a:moveTo>
                  <a:pt x="2782862" y="115316"/>
                </a:moveTo>
                <a:lnTo>
                  <a:pt x="2725623" y="115316"/>
                </a:lnTo>
                <a:lnTo>
                  <a:pt x="2725623" y="365836"/>
                </a:lnTo>
                <a:lnTo>
                  <a:pt x="2806509" y="365836"/>
                </a:lnTo>
                <a:lnTo>
                  <a:pt x="2846738" y="360799"/>
                </a:lnTo>
                <a:lnTo>
                  <a:pt x="2878924" y="345481"/>
                </a:lnTo>
                <a:lnTo>
                  <a:pt x="2900282" y="319566"/>
                </a:lnTo>
                <a:lnTo>
                  <a:pt x="2900870" y="316763"/>
                </a:lnTo>
                <a:lnTo>
                  <a:pt x="2782862" y="316763"/>
                </a:lnTo>
                <a:lnTo>
                  <a:pt x="2782862" y="249262"/>
                </a:lnTo>
                <a:lnTo>
                  <a:pt x="2900852" y="249262"/>
                </a:lnTo>
                <a:lnTo>
                  <a:pt x="2900267" y="246530"/>
                </a:lnTo>
                <a:lnTo>
                  <a:pt x="2878886" y="221041"/>
                </a:lnTo>
                <a:lnTo>
                  <a:pt x="2846695" y="205971"/>
                </a:lnTo>
                <a:lnTo>
                  <a:pt x="2806509" y="201015"/>
                </a:lnTo>
                <a:lnTo>
                  <a:pt x="2782862" y="201015"/>
                </a:lnTo>
                <a:lnTo>
                  <a:pt x="2782862" y="115316"/>
                </a:lnTo>
                <a:close/>
              </a:path>
              <a:path w="3258185" h="464185">
                <a:moveTo>
                  <a:pt x="2900852" y="249262"/>
                </a:moveTo>
                <a:lnTo>
                  <a:pt x="2802216" y="249262"/>
                </a:lnTo>
                <a:lnTo>
                  <a:pt x="2825628" y="251050"/>
                </a:lnTo>
                <a:lnTo>
                  <a:pt x="2841013" y="256819"/>
                </a:lnTo>
                <a:lnTo>
                  <a:pt x="2849453" y="267179"/>
                </a:lnTo>
                <a:lnTo>
                  <a:pt x="2852026" y="282740"/>
                </a:lnTo>
                <a:lnTo>
                  <a:pt x="2849453" y="298611"/>
                </a:lnTo>
                <a:lnTo>
                  <a:pt x="2841013" y="309133"/>
                </a:lnTo>
                <a:lnTo>
                  <a:pt x="2825628" y="314965"/>
                </a:lnTo>
                <a:lnTo>
                  <a:pt x="2802216" y="316763"/>
                </a:lnTo>
                <a:lnTo>
                  <a:pt x="2900870" y="316763"/>
                </a:lnTo>
                <a:lnTo>
                  <a:pt x="2908020" y="282740"/>
                </a:lnTo>
                <a:lnTo>
                  <a:pt x="2900852" y="249262"/>
                </a:lnTo>
                <a:close/>
              </a:path>
              <a:path w="3258185" h="464185">
                <a:moveTo>
                  <a:pt x="2987230" y="115316"/>
                </a:moveTo>
                <a:lnTo>
                  <a:pt x="2930512" y="115316"/>
                </a:lnTo>
                <a:lnTo>
                  <a:pt x="2930512" y="365836"/>
                </a:lnTo>
                <a:lnTo>
                  <a:pt x="2987230" y="365836"/>
                </a:lnTo>
                <a:lnTo>
                  <a:pt x="2987230" y="115316"/>
                </a:lnTo>
                <a:close/>
              </a:path>
              <a:path w="3258185" h="464185">
                <a:moveTo>
                  <a:pt x="3104261" y="115316"/>
                </a:moveTo>
                <a:lnTo>
                  <a:pt x="3048368" y="115316"/>
                </a:lnTo>
                <a:lnTo>
                  <a:pt x="3048368" y="365836"/>
                </a:lnTo>
                <a:lnTo>
                  <a:pt x="3098495" y="365836"/>
                </a:lnTo>
                <a:lnTo>
                  <a:pt x="3138367" y="305663"/>
                </a:lnTo>
                <a:lnTo>
                  <a:pt x="3093262" y="305663"/>
                </a:lnTo>
                <a:lnTo>
                  <a:pt x="3091586" y="304203"/>
                </a:lnTo>
                <a:lnTo>
                  <a:pt x="3095617" y="291504"/>
                </a:lnTo>
                <a:lnTo>
                  <a:pt x="3098342" y="285750"/>
                </a:lnTo>
                <a:lnTo>
                  <a:pt x="3098737" y="284203"/>
                </a:lnTo>
                <a:lnTo>
                  <a:pt x="3102100" y="262380"/>
                </a:lnTo>
                <a:lnTo>
                  <a:pt x="3103794" y="241164"/>
                </a:lnTo>
                <a:lnTo>
                  <a:pt x="3104261" y="221526"/>
                </a:lnTo>
                <a:lnTo>
                  <a:pt x="3104261" y="115316"/>
                </a:lnTo>
                <a:close/>
              </a:path>
              <a:path w="3258185" h="464185">
                <a:moveTo>
                  <a:pt x="3257765" y="175488"/>
                </a:moveTo>
                <a:lnTo>
                  <a:pt x="3212871" y="175488"/>
                </a:lnTo>
                <a:lnTo>
                  <a:pt x="3214966" y="177266"/>
                </a:lnTo>
                <a:lnTo>
                  <a:pt x="3210701" y="189781"/>
                </a:lnTo>
                <a:lnTo>
                  <a:pt x="3207523" y="196321"/>
                </a:lnTo>
                <a:lnTo>
                  <a:pt x="3207482" y="196481"/>
                </a:lnTo>
                <a:lnTo>
                  <a:pt x="3207286" y="196831"/>
                </a:lnTo>
                <a:lnTo>
                  <a:pt x="3203994" y="218576"/>
                </a:lnTo>
                <a:lnTo>
                  <a:pt x="3202266" y="239796"/>
                </a:lnTo>
                <a:lnTo>
                  <a:pt x="3201784" y="259626"/>
                </a:lnTo>
                <a:lnTo>
                  <a:pt x="3201784" y="365836"/>
                </a:lnTo>
                <a:lnTo>
                  <a:pt x="3257765" y="365836"/>
                </a:lnTo>
                <a:lnTo>
                  <a:pt x="3257765" y="175488"/>
                </a:lnTo>
                <a:close/>
              </a:path>
              <a:path w="3258185" h="464185">
                <a:moveTo>
                  <a:pt x="3098342" y="285750"/>
                </a:moveTo>
                <a:lnTo>
                  <a:pt x="3095617" y="291504"/>
                </a:lnTo>
                <a:lnTo>
                  <a:pt x="3091586" y="304203"/>
                </a:lnTo>
                <a:lnTo>
                  <a:pt x="3093262" y="305663"/>
                </a:lnTo>
                <a:lnTo>
                  <a:pt x="3098342" y="285750"/>
                </a:lnTo>
                <a:close/>
              </a:path>
              <a:path w="3258185" h="464185">
                <a:moveTo>
                  <a:pt x="3257765" y="115316"/>
                </a:moveTo>
                <a:lnTo>
                  <a:pt x="3207639" y="115316"/>
                </a:lnTo>
                <a:lnTo>
                  <a:pt x="3116605" y="252717"/>
                </a:lnTo>
                <a:lnTo>
                  <a:pt x="3109517" y="264587"/>
                </a:lnTo>
                <a:lnTo>
                  <a:pt x="3102057" y="277907"/>
                </a:lnTo>
                <a:lnTo>
                  <a:pt x="3098342" y="285750"/>
                </a:lnTo>
                <a:lnTo>
                  <a:pt x="3093262" y="305663"/>
                </a:lnTo>
                <a:lnTo>
                  <a:pt x="3138367" y="305663"/>
                </a:lnTo>
                <a:lnTo>
                  <a:pt x="3189541" y="228434"/>
                </a:lnTo>
                <a:lnTo>
                  <a:pt x="3212871" y="175488"/>
                </a:lnTo>
                <a:lnTo>
                  <a:pt x="3257765" y="175488"/>
                </a:lnTo>
                <a:lnTo>
                  <a:pt x="3257765" y="115316"/>
                </a:lnTo>
                <a:close/>
              </a:path>
              <a:path w="3258185" h="464185">
                <a:moveTo>
                  <a:pt x="3212871" y="175488"/>
                </a:moveTo>
                <a:lnTo>
                  <a:pt x="3207523" y="196321"/>
                </a:lnTo>
                <a:lnTo>
                  <a:pt x="3210701" y="189781"/>
                </a:lnTo>
                <a:lnTo>
                  <a:pt x="3214966" y="177266"/>
                </a:lnTo>
                <a:lnTo>
                  <a:pt x="3212871" y="175488"/>
                </a:lnTo>
                <a:close/>
              </a:path>
              <a:path w="3258185" h="464185">
                <a:moveTo>
                  <a:pt x="3119843" y="0"/>
                </a:moveTo>
                <a:lnTo>
                  <a:pt x="3069717" y="0"/>
                </a:lnTo>
                <a:lnTo>
                  <a:pt x="3075786" y="34790"/>
                </a:lnTo>
                <a:lnTo>
                  <a:pt x="3090927" y="63990"/>
                </a:lnTo>
                <a:lnTo>
                  <a:pt x="3116681" y="84087"/>
                </a:lnTo>
                <a:lnTo>
                  <a:pt x="3154591" y="91567"/>
                </a:lnTo>
                <a:lnTo>
                  <a:pt x="3192219" y="84087"/>
                </a:lnTo>
                <a:lnTo>
                  <a:pt x="3217664" y="63990"/>
                </a:lnTo>
                <a:lnTo>
                  <a:pt x="3224732" y="50126"/>
                </a:lnTo>
                <a:lnTo>
                  <a:pt x="3154591" y="50126"/>
                </a:lnTo>
                <a:lnTo>
                  <a:pt x="3138003" y="47121"/>
                </a:lnTo>
                <a:lnTo>
                  <a:pt x="3127559" y="37936"/>
                </a:lnTo>
                <a:lnTo>
                  <a:pt x="3121944" y="22314"/>
                </a:lnTo>
                <a:lnTo>
                  <a:pt x="3119843" y="0"/>
                </a:lnTo>
                <a:close/>
              </a:path>
              <a:path w="3258185" h="464185">
                <a:moveTo>
                  <a:pt x="3238512" y="0"/>
                </a:moveTo>
                <a:lnTo>
                  <a:pt x="3188385" y="0"/>
                </a:lnTo>
                <a:lnTo>
                  <a:pt x="3186300" y="22314"/>
                </a:lnTo>
                <a:lnTo>
                  <a:pt x="3180789" y="37936"/>
                </a:lnTo>
                <a:lnTo>
                  <a:pt x="3170628" y="47121"/>
                </a:lnTo>
                <a:lnTo>
                  <a:pt x="3154591" y="50126"/>
                </a:lnTo>
                <a:lnTo>
                  <a:pt x="3224732" y="50126"/>
                </a:lnTo>
                <a:lnTo>
                  <a:pt x="3232552" y="34790"/>
                </a:lnTo>
                <a:lnTo>
                  <a:pt x="3238512" y="0"/>
                </a:lnTo>
                <a:close/>
              </a:path>
            </a:pathLst>
          </a:custGeom>
          <a:solidFill>
            <a:srgbClr val="9897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13335" y="1868334"/>
            <a:ext cx="1506855" cy="414655"/>
          </a:xfrm>
          <a:custGeom>
            <a:avLst/>
            <a:gdLst/>
            <a:ahLst/>
            <a:cxnLst/>
            <a:rect l="l" t="t" r="r" b="b"/>
            <a:pathLst>
              <a:path w="1506855" h="414655">
                <a:moveTo>
                  <a:pt x="240263" y="0"/>
                </a:moveTo>
                <a:lnTo>
                  <a:pt x="0" y="0"/>
                </a:lnTo>
                <a:lnTo>
                  <a:pt x="0" y="331939"/>
                </a:lnTo>
                <a:lnTo>
                  <a:pt x="57240" y="331939"/>
                </a:lnTo>
                <a:lnTo>
                  <a:pt x="57240" y="51181"/>
                </a:lnTo>
                <a:lnTo>
                  <a:pt x="240263" y="51181"/>
                </a:lnTo>
                <a:lnTo>
                  <a:pt x="240263" y="0"/>
                </a:lnTo>
                <a:close/>
              </a:path>
              <a:path w="1506855" h="414655">
                <a:moveTo>
                  <a:pt x="240263" y="51181"/>
                </a:moveTo>
                <a:lnTo>
                  <a:pt x="183024" y="51181"/>
                </a:lnTo>
                <a:lnTo>
                  <a:pt x="183024" y="331939"/>
                </a:lnTo>
                <a:lnTo>
                  <a:pt x="240263" y="331939"/>
                </a:lnTo>
                <a:lnTo>
                  <a:pt x="240263" y="51181"/>
                </a:lnTo>
                <a:close/>
              </a:path>
              <a:path w="1506855" h="414655">
                <a:moveTo>
                  <a:pt x="404475" y="75450"/>
                </a:moveTo>
                <a:lnTo>
                  <a:pt x="360804" y="84525"/>
                </a:lnTo>
                <a:lnTo>
                  <a:pt x="323597" y="110602"/>
                </a:lnTo>
                <a:lnTo>
                  <a:pt x="297711" y="151965"/>
                </a:lnTo>
                <a:lnTo>
                  <a:pt x="288002" y="206895"/>
                </a:lnTo>
                <a:lnTo>
                  <a:pt x="297711" y="261510"/>
                </a:lnTo>
                <a:lnTo>
                  <a:pt x="323597" y="302601"/>
                </a:lnTo>
                <a:lnTo>
                  <a:pt x="360804" y="328487"/>
                </a:lnTo>
                <a:lnTo>
                  <a:pt x="404475" y="337489"/>
                </a:lnTo>
                <a:lnTo>
                  <a:pt x="448146" y="328487"/>
                </a:lnTo>
                <a:lnTo>
                  <a:pt x="485352" y="302601"/>
                </a:lnTo>
                <a:lnTo>
                  <a:pt x="495079" y="287159"/>
                </a:lnTo>
                <a:lnTo>
                  <a:pt x="404475" y="287159"/>
                </a:lnTo>
                <a:lnTo>
                  <a:pt x="380209" y="281724"/>
                </a:lnTo>
                <a:lnTo>
                  <a:pt x="361818" y="265977"/>
                </a:lnTo>
                <a:lnTo>
                  <a:pt x="350157" y="240755"/>
                </a:lnTo>
                <a:lnTo>
                  <a:pt x="346080" y="206895"/>
                </a:lnTo>
                <a:lnTo>
                  <a:pt x="350165" y="172962"/>
                </a:lnTo>
                <a:lnTo>
                  <a:pt x="361837" y="147593"/>
                </a:lnTo>
                <a:lnTo>
                  <a:pt x="380234" y="131700"/>
                </a:lnTo>
                <a:lnTo>
                  <a:pt x="404475" y="126199"/>
                </a:lnTo>
                <a:lnTo>
                  <a:pt x="495112" y="126199"/>
                </a:lnTo>
                <a:lnTo>
                  <a:pt x="485352" y="110602"/>
                </a:lnTo>
                <a:lnTo>
                  <a:pt x="448146" y="84525"/>
                </a:lnTo>
                <a:lnTo>
                  <a:pt x="404475" y="75450"/>
                </a:lnTo>
                <a:close/>
              </a:path>
              <a:path w="1506855" h="414655">
                <a:moveTo>
                  <a:pt x="495112" y="126199"/>
                </a:moveTo>
                <a:lnTo>
                  <a:pt x="404475" y="126199"/>
                </a:lnTo>
                <a:lnTo>
                  <a:pt x="428806" y="131700"/>
                </a:lnTo>
                <a:lnTo>
                  <a:pt x="447338" y="147593"/>
                </a:lnTo>
                <a:lnTo>
                  <a:pt x="459141" y="172962"/>
                </a:lnTo>
                <a:lnTo>
                  <a:pt x="463282" y="206895"/>
                </a:lnTo>
                <a:lnTo>
                  <a:pt x="459141" y="240755"/>
                </a:lnTo>
                <a:lnTo>
                  <a:pt x="447338" y="265977"/>
                </a:lnTo>
                <a:lnTo>
                  <a:pt x="428806" y="281724"/>
                </a:lnTo>
                <a:lnTo>
                  <a:pt x="404475" y="287159"/>
                </a:lnTo>
                <a:lnTo>
                  <a:pt x="495079" y="287159"/>
                </a:lnTo>
                <a:lnTo>
                  <a:pt x="511236" y="261510"/>
                </a:lnTo>
                <a:lnTo>
                  <a:pt x="520943" y="206895"/>
                </a:lnTo>
                <a:lnTo>
                  <a:pt x="511236" y="151965"/>
                </a:lnTo>
                <a:lnTo>
                  <a:pt x="495112" y="126199"/>
                </a:lnTo>
                <a:close/>
              </a:path>
              <a:path w="1506855" h="414655">
                <a:moveTo>
                  <a:pt x="787182" y="282435"/>
                </a:moveTo>
                <a:lnTo>
                  <a:pt x="534878" y="282435"/>
                </a:lnTo>
                <a:lnTo>
                  <a:pt x="534878" y="315925"/>
                </a:lnTo>
                <a:lnTo>
                  <a:pt x="539169" y="414185"/>
                </a:lnTo>
                <a:lnTo>
                  <a:pt x="590445" y="414185"/>
                </a:lnTo>
                <a:lnTo>
                  <a:pt x="590445" y="331939"/>
                </a:lnTo>
                <a:lnTo>
                  <a:pt x="779232" y="331939"/>
                </a:lnTo>
                <a:lnTo>
                  <a:pt x="787021" y="319629"/>
                </a:lnTo>
                <a:lnTo>
                  <a:pt x="787182" y="315925"/>
                </a:lnTo>
                <a:lnTo>
                  <a:pt x="787182" y="282435"/>
                </a:lnTo>
                <a:close/>
              </a:path>
              <a:path w="1506855" h="414655">
                <a:moveTo>
                  <a:pt x="787021" y="319629"/>
                </a:moveTo>
                <a:lnTo>
                  <a:pt x="779232" y="331939"/>
                </a:lnTo>
                <a:lnTo>
                  <a:pt x="731620" y="331939"/>
                </a:lnTo>
                <a:lnTo>
                  <a:pt x="731620" y="414185"/>
                </a:lnTo>
                <a:lnTo>
                  <a:pt x="782890" y="414185"/>
                </a:lnTo>
                <a:lnTo>
                  <a:pt x="787021" y="319629"/>
                </a:lnTo>
                <a:close/>
              </a:path>
              <a:path w="1506855" h="414655">
                <a:moveTo>
                  <a:pt x="1124139" y="75450"/>
                </a:moveTo>
                <a:lnTo>
                  <a:pt x="1080469" y="84525"/>
                </a:lnTo>
                <a:lnTo>
                  <a:pt x="1043262" y="110602"/>
                </a:lnTo>
                <a:lnTo>
                  <a:pt x="1017375" y="151965"/>
                </a:lnTo>
                <a:lnTo>
                  <a:pt x="1007667" y="206895"/>
                </a:lnTo>
                <a:lnTo>
                  <a:pt x="1017375" y="261510"/>
                </a:lnTo>
                <a:lnTo>
                  <a:pt x="1043262" y="302601"/>
                </a:lnTo>
                <a:lnTo>
                  <a:pt x="1080469" y="328487"/>
                </a:lnTo>
                <a:lnTo>
                  <a:pt x="1124139" y="337489"/>
                </a:lnTo>
                <a:lnTo>
                  <a:pt x="1167809" y="328487"/>
                </a:lnTo>
                <a:lnTo>
                  <a:pt x="1205016" y="302601"/>
                </a:lnTo>
                <a:lnTo>
                  <a:pt x="1214744" y="287159"/>
                </a:lnTo>
                <a:lnTo>
                  <a:pt x="1124139" y="287159"/>
                </a:lnTo>
                <a:lnTo>
                  <a:pt x="1099873" y="281724"/>
                </a:lnTo>
                <a:lnTo>
                  <a:pt x="1081483" y="265977"/>
                </a:lnTo>
                <a:lnTo>
                  <a:pt x="1069821" y="240755"/>
                </a:lnTo>
                <a:lnTo>
                  <a:pt x="1065744" y="206895"/>
                </a:lnTo>
                <a:lnTo>
                  <a:pt x="1069830" y="172962"/>
                </a:lnTo>
                <a:lnTo>
                  <a:pt x="1099898" y="131700"/>
                </a:lnTo>
                <a:lnTo>
                  <a:pt x="1124139" y="126199"/>
                </a:lnTo>
                <a:lnTo>
                  <a:pt x="1214777" y="126199"/>
                </a:lnTo>
                <a:lnTo>
                  <a:pt x="1205016" y="110602"/>
                </a:lnTo>
                <a:lnTo>
                  <a:pt x="1167809" y="84525"/>
                </a:lnTo>
                <a:lnTo>
                  <a:pt x="1124139" y="75450"/>
                </a:lnTo>
                <a:close/>
              </a:path>
              <a:path w="1506855" h="414655">
                <a:moveTo>
                  <a:pt x="848815" y="81419"/>
                </a:moveTo>
                <a:lnTo>
                  <a:pt x="785188" y="81419"/>
                </a:lnTo>
                <a:lnTo>
                  <a:pt x="861656" y="201866"/>
                </a:lnTo>
                <a:lnTo>
                  <a:pt x="861527" y="201866"/>
                </a:lnTo>
                <a:lnTo>
                  <a:pt x="787021" y="319629"/>
                </a:lnTo>
                <a:lnTo>
                  <a:pt x="786483" y="331939"/>
                </a:lnTo>
                <a:lnTo>
                  <a:pt x="841703" y="331939"/>
                </a:lnTo>
                <a:lnTo>
                  <a:pt x="875541" y="273126"/>
                </a:lnTo>
                <a:lnTo>
                  <a:pt x="890679" y="241507"/>
                </a:lnTo>
                <a:lnTo>
                  <a:pt x="890791" y="241222"/>
                </a:lnTo>
                <a:lnTo>
                  <a:pt x="892550" y="234406"/>
                </a:lnTo>
                <a:lnTo>
                  <a:pt x="891411" y="230962"/>
                </a:lnTo>
                <a:lnTo>
                  <a:pt x="893494" y="230746"/>
                </a:lnTo>
                <a:lnTo>
                  <a:pt x="946289" y="230746"/>
                </a:lnTo>
                <a:lnTo>
                  <a:pt x="929816" y="205524"/>
                </a:lnTo>
                <a:lnTo>
                  <a:pt x="947449" y="176758"/>
                </a:lnTo>
                <a:lnTo>
                  <a:pt x="897787" y="176758"/>
                </a:lnTo>
                <a:lnTo>
                  <a:pt x="898685" y="171552"/>
                </a:lnTo>
                <a:lnTo>
                  <a:pt x="897396" y="166598"/>
                </a:lnTo>
                <a:lnTo>
                  <a:pt x="897290" y="166193"/>
                </a:lnTo>
                <a:lnTo>
                  <a:pt x="893096" y="156316"/>
                </a:lnTo>
                <a:lnTo>
                  <a:pt x="888055" y="146637"/>
                </a:lnTo>
                <a:lnTo>
                  <a:pt x="882881" y="136982"/>
                </a:lnTo>
                <a:lnTo>
                  <a:pt x="848815" y="81419"/>
                </a:lnTo>
                <a:close/>
              </a:path>
              <a:path w="1506855" h="414655">
                <a:moveTo>
                  <a:pt x="946289" y="230746"/>
                </a:moveTo>
                <a:lnTo>
                  <a:pt x="893494" y="230746"/>
                </a:lnTo>
                <a:lnTo>
                  <a:pt x="892674" y="233923"/>
                </a:lnTo>
                <a:lnTo>
                  <a:pt x="892550" y="234406"/>
                </a:lnTo>
                <a:lnTo>
                  <a:pt x="894803" y="241222"/>
                </a:lnTo>
                <a:lnTo>
                  <a:pt x="894897" y="241507"/>
                </a:lnTo>
                <a:lnTo>
                  <a:pt x="899579" y="251766"/>
                </a:lnTo>
                <a:lnTo>
                  <a:pt x="899688" y="252006"/>
                </a:lnTo>
                <a:lnTo>
                  <a:pt x="905203" y="262369"/>
                </a:lnTo>
                <a:lnTo>
                  <a:pt x="911185" y="273126"/>
                </a:lnTo>
                <a:lnTo>
                  <a:pt x="948231" y="331939"/>
                </a:lnTo>
                <a:lnTo>
                  <a:pt x="1012379" y="331939"/>
                </a:lnTo>
                <a:lnTo>
                  <a:pt x="946289" y="230746"/>
                </a:lnTo>
                <a:close/>
              </a:path>
              <a:path w="1506855" h="414655">
                <a:moveTo>
                  <a:pt x="1214777" y="126199"/>
                </a:moveTo>
                <a:lnTo>
                  <a:pt x="1124139" y="126199"/>
                </a:lnTo>
                <a:lnTo>
                  <a:pt x="1148468" y="131700"/>
                </a:lnTo>
                <a:lnTo>
                  <a:pt x="1166998" y="147593"/>
                </a:lnTo>
                <a:lnTo>
                  <a:pt x="1178799" y="172962"/>
                </a:lnTo>
                <a:lnTo>
                  <a:pt x="1182940" y="206895"/>
                </a:lnTo>
                <a:lnTo>
                  <a:pt x="1178799" y="240755"/>
                </a:lnTo>
                <a:lnTo>
                  <a:pt x="1166998" y="265977"/>
                </a:lnTo>
                <a:lnTo>
                  <a:pt x="1148468" y="281724"/>
                </a:lnTo>
                <a:lnTo>
                  <a:pt x="1124139" y="287159"/>
                </a:lnTo>
                <a:lnTo>
                  <a:pt x="1214744" y="287159"/>
                </a:lnTo>
                <a:lnTo>
                  <a:pt x="1230902" y="261510"/>
                </a:lnTo>
                <a:lnTo>
                  <a:pt x="1240610" y="206895"/>
                </a:lnTo>
                <a:lnTo>
                  <a:pt x="1230902" y="151965"/>
                </a:lnTo>
                <a:lnTo>
                  <a:pt x="1214777" y="126199"/>
                </a:lnTo>
                <a:close/>
              </a:path>
              <a:path w="1506855" h="414655">
                <a:moveTo>
                  <a:pt x="753273" y="81419"/>
                </a:moveTo>
                <a:lnTo>
                  <a:pt x="592540" y="81419"/>
                </a:lnTo>
                <a:lnTo>
                  <a:pt x="579145" y="192557"/>
                </a:lnTo>
                <a:lnTo>
                  <a:pt x="572448" y="236651"/>
                </a:lnTo>
                <a:lnTo>
                  <a:pt x="566124" y="262369"/>
                </a:lnTo>
                <a:lnTo>
                  <a:pt x="566086" y="262523"/>
                </a:lnTo>
                <a:lnTo>
                  <a:pt x="565986" y="262928"/>
                </a:lnTo>
                <a:lnTo>
                  <a:pt x="559485" y="276489"/>
                </a:lnTo>
                <a:lnTo>
                  <a:pt x="552668" y="282435"/>
                </a:lnTo>
                <a:lnTo>
                  <a:pt x="613365" y="282435"/>
                </a:lnTo>
                <a:lnTo>
                  <a:pt x="616364" y="275045"/>
                </a:lnTo>
                <a:lnTo>
                  <a:pt x="621109" y="258595"/>
                </a:lnTo>
                <a:lnTo>
                  <a:pt x="626300" y="234406"/>
                </a:lnTo>
                <a:lnTo>
                  <a:pt x="626403" y="233923"/>
                </a:lnTo>
                <a:lnTo>
                  <a:pt x="631051" y="201866"/>
                </a:lnTo>
                <a:lnTo>
                  <a:pt x="639123" y="131700"/>
                </a:lnTo>
                <a:lnTo>
                  <a:pt x="639212" y="130924"/>
                </a:lnTo>
                <a:lnTo>
                  <a:pt x="753273" y="130924"/>
                </a:lnTo>
                <a:lnTo>
                  <a:pt x="753273" y="81419"/>
                </a:lnTo>
                <a:close/>
              </a:path>
              <a:path w="1506855" h="414655">
                <a:moveTo>
                  <a:pt x="753273" y="130924"/>
                </a:moveTo>
                <a:lnTo>
                  <a:pt x="696454" y="130924"/>
                </a:lnTo>
                <a:lnTo>
                  <a:pt x="696454" y="282435"/>
                </a:lnTo>
                <a:lnTo>
                  <a:pt x="753273" y="282435"/>
                </a:lnTo>
                <a:lnTo>
                  <a:pt x="753273" y="130924"/>
                </a:lnTo>
                <a:close/>
              </a:path>
              <a:path w="1506855" h="414655">
                <a:moveTo>
                  <a:pt x="893494" y="230746"/>
                </a:moveTo>
                <a:lnTo>
                  <a:pt x="891411" y="230962"/>
                </a:lnTo>
                <a:lnTo>
                  <a:pt x="892550" y="234406"/>
                </a:lnTo>
                <a:lnTo>
                  <a:pt x="893438" y="230962"/>
                </a:lnTo>
                <a:lnTo>
                  <a:pt x="893494" y="230746"/>
                </a:lnTo>
                <a:close/>
              </a:path>
              <a:path w="1506855" h="414655">
                <a:moveTo>
                  <a:pt x="898685" y="171552"/>
                </a:moveTo>
                <a:lnTo>
                  <a:pt x="897824" y="176542"/>
                </a:lnTo>
                <a:lnTo>
                  <a:pt x="897787" y="176758"/>
                </a:lnTo>
                <a:lnTo>
                  <a:pt x="899984" y="176542"/>
                </a:lnTo>
                <a:lnTo>
                  <a:pt x="898685" y="171552"/>
                </a:lnTo>
                <a:close/>
              </a:path>
              <a:path w="1506855" h="414655">
                <a:moveTo>
                  <a:pt x="1005889" y="81419"/>
                </a:moveTo>
                <a:lnTo>
                  <a:pt x="944053" y="81419"/>
                </a:lnTo>
                <a:lnTo>
                  <a:pt x="912760" y="136982"/>
                </a:lnTo>
                <a:lnTo>
                  <a:pt x="907477" y="146906"/>
                </a:lnTo>
                <a:lnTo>
                  <a:pt x="902921" y="156713"/>
                </a:lnTo>
                <a:lnTo>
                  <a:pt x="899540" y="166598"/>
                </a:lnTo>
                <a:lnTo>
                  <a:pt x="898685" y="171552"/>
                </a:lnTo>
                <a:lnTo>
                  <a:pt x="899984" y="176542"/>
                </a:lnTo>
                <a:lnTo>
                  <a:pt x="897787" y="176758"/>
                </a:lnTo>
                <a:lnTo>
                  <a:pt x="947449" y="176758"/>
                </a:lnTo>
                <a:lnTo>
                  <a:pt x="1005889" y="81419"/>
                </a:lnTo>
                <a:close/>
              </a:path>
              <a:path w="1506855" h="414655">
                <a:moveTo>
                  <a:pt x="1506841" y="282435"/>
                </a:moveTo>
                <a:lnTo>
                  <a:pt x="1254542" y="282435"/>
                </a:lnTo>
                <a:lnTo>
                  <a:pt x="1254542" y="315925"/>
                </a:lnTo>
                <a:lnTo>
                  <a:pt x="1258835" y="414185"/>
                </a:lnTo>
                <a:lnTo>
                  <a:pt x="1310105" y="414185"/>
                </a:lnTo>
                <a:lnTo>
                  <a:pt x="1310105" y="331939"/>
                </a:lnTo>
                <a:lnTo>
                  <a:pt x="1506141" y="331939"/>
                </a:lnTo>
                <a:lnTo>
                  <a:pt x="1506841" y="315925"/>
                </a:lnTo>
                <a:lnTo>
                  <a:pt x="1506841" y="282435"/>
                </a:lnTo>
                <a:close/>
              </a:path>
              <a:path w="1506855" h="414655">
                <a:moveTo>
                  <a:pt x="1506141" y="331939"/>
                </a:moveTo>
                <a:lnTo>
                  <a:pt x="1451278" y="331939"/>
                </a:lnTo>
                <a:lnTo>
                  <a:pt x="1451278" y="414185"/>
                </a:lnTo>
                <a:lnTo>
                  <a:pt x="1502548" y="414185"/>
                </a:lnTo>
                <a:lnTo>
                  <a:pt x="1506141" y="331939"/>
                </a:lnTo>
                <a:close/>
              </a:path>
              <a:path w="1506855" h="414655">
                <a:moveTo>
                  <a:pt x="1472932" y="81419"/>
                </a:moveTo>
                <a:lnTo>
                  <a:pt x="1312200" y="81419"/>
                </a:lnTo>
                <a:lnTo>
                  <a:pt x="1298815" y="192557"/>
                </a:lnTo>
                <a:lnTo>
                  <a:pt x="1292118" y="236651"/>
                </a:lnTo>
                <a:lnTo>
                  <a:pt x="1285656" y="262928"/>
                </a:lnTo>
                <a:lnTo>
                  <a:pt x="1279153" y="276489"/>
                </a:lnTo>
                <a:lnTo>
                  <a:pt x="1272335" y="282435"/>
                </a:lnTo>
                <a:lnTo>
                  <a:pt x="1333028" y="282435"/>
                </a:lnTo>
                <a:lnTo>
                  <a:pt x="1346066" y="233923"/>
                </a:lnTo>
                <a:lnTo>
                  <a:pt x="1358873" y="130924"/>
                </a:lnTo>
                <a:lnTo>
                  <a:pt x="1472932" y="130924"/>
                </a:lnTo>
                <a:lnTo>
                  <a:pt x="1472932" y="81419"/>
                </a:lnTo>
                <a:close/>
              </a:path>
              <a:path w="1506855" h="414655">
                <a:moveTo>
                  <a:pt x="1472932" y="130924"/>
                </a:moveTo>
                <a:lnTo>
                  <a:pt x="1416112" y="130924"/>
                </a:lnTo>
                <a:lnTo>
                  <a:pt x="1416112" y="282435"/>
                </a:lnTo>
                <a:lnTo>
                  <a:pt x="1472932" y="282435"/>
                </a:lnTo>
                <a:lnTo>
                  <a:pt x="1472932" y="130924"/>
                </a:lnTo>
                <a:close/>
              </a:path>
            </a:pathLst>
          </a:custGeom>
          <a:solidFill>
            <a:srgbClr val="9897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7" name="object 7"/>
          <p:cNvGrpSpPr/>
          <p:nvPr/>
        </p:nvGrpSpPr>
        <p:grpSpPr>
          <a:xfrm>
            <a:off x="571499" y="2724150"/>
            <a:ext cx="361950" cy="361950"/>
            <a:chOff x="571499" y="2724150"/>
            <a:chExt cx="361950" cy="361950"/>
          </a:xfrm>
        </p:grpSpPr>
        <p:sp>
          <p:nvSpPr>
            <p:cNvPr id="8" name="object 8"/>
            <p:cNvSpPr/>
            <p:nvPr/>
          </p:nvSpPr>
          <p:spPr>
            <a:xfrm>
              <a:off x="571499" y="2724150"/>
              <a:ext cx="361950" cy="361950"/>
            </a:xfrm>
            <a:custGeom>
              <a:avLst/>
              <a:gdLst/>
              <a:ahLst/>
              <a:cxnLst/>
              <a:rect l="l" t="t" r="r" b="b"/>
              <a:pathLst>
                <a:path w="361950" h="361950">
                  <a:moveTo>
                    <a:pt x="239792" y="0"/>
                  </a:moveTo>
                  <a:lnTo>
                    <a:pt x="122158" y="0"/>
                  </a:lnTo>
                  <a:lnTo>
                    <a:pt x="110125" y="581"/>
                  </a:lnTo>
                  <a:lnTo>
                    <a:pt x="64515" y="14437"/>
                  </a:lnTo>
                  <a:lnTo>
                    <a:pt x="27679" y="44696"/>
                  </a:lnTo>
                  <a:lnTo>
                    <a:pt x="5229" y="86749"/>
                  </a:lnTo>
                  <a:lnTo>
                    <a:pt x="0" y="122161"/>
                  </a:lnTo>
                  <a:lnTo>
                    <a:pt x="0" y="239788"/>
                  </a:lnTo>
                  <a:lnTo>
                    <a:pt x="9296" y="286537"/>
                  </a:lnTo>
                  <a:lnTo>
                    <a:pt x="35778" y="326161"/>
                  </a:lnTo>
                  <a:lnTo>
                    <a:pt x="75411" y="352653"/>
                  </a:lnTo>
                  <a:lnTo>
                    <a:pt x="122158" y="361949"/>
                  </a:lnTo>
                  <a:lnTo>
                    <a:pt x="239792" y="361949"/>
                  </a:lnTo>
                  <a:lnTo>
                    <a:pt x="286538" y="352653"/>
                  </a:lnTo>
                  <a:lnTo>
                    <a:pt x="326171" y="326161"/>
                  </a:lnTo>
                  <a:lnTo>
                    <a:pt x="352653" y="286537"/>
                  </a:lnTo>
                  <a:lnTo>
                    <a:pt x="361949" y="239788"/>
                  </a:lnTo>
                  <a:lnTo>
                    <a:pt x="361949" y="122161"/>
                  </a:lnTo>
                  <a:lnTo>
                    <a:pt x="352653" y="75412"/>
                  </a:lnTo>
                  <a:lnTo>
                    <a:pt x="326171" y="35775"/>
                  </a:lnTo>
                  <a:lnTo>
                    <a:pt x="286538" y="9296"/>
                  </a:lnTo>
                  <a:lnTo>
                    <a:pt x="239792" y="0"/>
                  </a:lnTo>
                  <a:close/>
                </a:path>
              </a:pathLst>
            </a:custGeom>
            <a:solidFill>
              <a:srgbClr val="000000">
                <a:alpha val="748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71499" y="2724150"/>
              <a:ext cx="361950" cy="361950"/>
            </a:xfrm>
            <a:custGeom>
              <a:avLst/>
              <a:gdLst/>
              <a:ahLst/>
              <a:cxnLst/>
              <a:rect l="l" t="t" r="r" b="b"/>
              <a:pathLst>
                <a:path w="361950" h="361950">
                  <a:moveTo>
                    <a:pt x="239792" y="0"/>
                  </a:moveTo>
                  <a:lnTo>
                    <a:pt x="122158" y="0"/>
                  </a:lnTo>
                  <a:lnTo>
                    <a:pt x="110125" y="581"/>
                  </a:lnTo>
                  <a:lnTo>
                    <a:pt x="64515" y="14437"/>
                  </a:lnTo>
                  <a:lnTo>
                    <a:pt x="27679" y="44696"/>
                  </a:lnTo>
                  <a:lnTo>
                    <a:pt x="5229" y="86749"/>
                  </a:lnTo>
                  <a:lnTo>
                    <a:pt x="0" y="122161"/>
                  </a:lnTo>
                  <a:lnTo>
                    <a:pt x="0" y="239788"/>
                  </a:lnTo>
                  <a:lnTo>
                    <a:pt x="9296" y="286537"/>
                  </a:lnTo>
                  <a:lnTo>
                    <a:pt x="35778" y="326161"/>
                  </a:lnTo>
                  <a:lnTo>
                    <a:pt x="75411" y="352653"/>
                  </a:lnTo>
                  <a:lnTo>
                    <a:pt x="122158" y="361949"/>
                  </a:lnTo>
                  <a:lnTo>
                    <a:pt x="239792" y="361949"/>
                  </a:lnTo>
                  <a:lnTo>
                    <a:pt x="286538" y="352653"/>
                  </a:lnTo>
                  <a:lnTo>
                    <a:pt x="326171" y="326161"/>
                  </a:lnTo>
                  <a:lnTo>
                    <a:pt x="352653" y="286537"/>
                  </a:lnTo>
                  <a:lnTo>
                    <a:pt x="361949" y="239788"/>
                  </a:lnTo>
                  <a:lnTo>
                    <a:pt x="361949" y="122161"/>
                  </a:lnTo>
                  <a:lnTo>
                    <a:pt x="352653" y="75412"/>
                  </a:lnTo>
                  <a:lnTo>
                    <a:pt x="326171" y="35775"/>
                  </a:lnTo>
                  <a:lnTo>
                    <a:pt x="286538" y="9296"/>
                  </a:lnTo>
                  <a:lnTo>
                    <a:pt x="239792" y="0"/>
                  </a:lnTo>
                  <a:close/>
                </a:path>
              </a:pathLst>
            </a:custGeom>
            <a:solidFill>
              <a:srgbClr val="FFFFFF">
                <a:alpha val="148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694978" y="2731693"/>
            <a:ext cx="116839" cy="33401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000" b="1" spc="-615" dirty="0">
                <a:solidFill>
                  <a:srgbClr val="EEEFF5"/>
                </a:solidFill>
                <a:latin typeface="Tahoma"/>
                <a:cs typeface="Tahoma"/>
              </a:rPr>
              <a:t>1</a:t>
            </a:r>
            <a:endParaRPr sz="2000">
              <a:latin typeface="Tahoma"/>
              <a:cs typeface="Tahom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056928" y="2731693"/>
            <a:ext cx="5309870" cy="1144929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40000"/>
              </a:lnSpc>
              <a:spcBef>
                <a:spcPts val="90"/>
              </a:spcBef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НОВИЗНА:</a:t>
            </a:r>
          </a:p>
          <a:p>
            <a:pPr marL="12700" marR="5080">
              <a:lnSpc>
                <a:spcPct val="140000"/>
              </a:lnSpc>
              <a:spcBef>
                <a:spcPts val="90"/>
              </a:spcBef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Интеграция современных технологий в контейнерном жилье.</a:t>
            </a:r>
            <a:endParaRPr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571499" y="3952875"/>
            <a:ext cx="361950" cy="371475"/>
            <a:chOff x="571499" y="3952875"/>
            <a:chExt cx="361950" cy="371475"/>
          </a:xfrm>
        </p:grpSpPr>
        <p:sp>
          <p:nvSpPr>
            <p:cNvPr id="14" name="object 14"/>
            <p:cNvSpPr/>
            <p:nvPr/>
          </p:nvSpPr>
          <p:spPr>
            <a:xfrm>
              <a:off x="571499" y="3952875"/>
              <a:ext cx="361950" cy="371475"/>
            </a:xfrm>
            <a:custGeom>
              <a:avLst/>
              <a:gdLst/>
              <a:ahLst/>
              <a:cxnLst/>
              <a:rect l="l" t="t" r="r" b="b"/>
              <a:pathLst>
                <a:path w="361950" h="371475">
                  <a:moveTo>
                    <a:pt x="239792" y="0"/>
                  </a:moveTo>
                  <a:lnTo>
                    <a:pt x="122158" y="0"/>
                  </a:lnTo>
                  <a:lnTo>
                    <a:pt x="110125" y="581"/>
                  </a:lnTo>
                  <a:lnTo>
                    <a:pt x="64515" y="14437"/>
                  </a:lnTo>
                  <a:lnTo>
                    <a:pt x="27679" y="44696"/>
                  </a:lnTo>
                  <a:lnTo>
                    <a:pt x="5229" y="86749"/>
                  </a:lnTo>
                  <a:lnTo>
                    <a:pt x="0" y="122161"/>
                  </a:lnTo>
                  <a:lnTo>
                    <a:pt x="0" y="249313"/>
                  </a:lnTo>
                  <a:lnTo>
                    <a:pt x="9296" y="296062"/>
                  </a:lnTo>
                  <a:lnTo>
                    <a:pt x="35778" y="335686"/>
                  </a:lnTo>
                  <a:lnTo>
                    <a:pt x="75411" y="362178"/>
                  </a:lnTo>
                  <a:lnTo>
                    <a:pt x="122158" y="371474"/>
                  </a:lnTo>
                  <a:lnTo>
                    <a:pt x="239792" y="371474"/>
                  </a:lnTo>
                  <a:lnTo>
                    <a:pt x="286538" y="362178"/>
                  </a:lnTo>
                  <a:lnTo>
                    <a:pt x="326171" y="335686"/>
                  </a:lnTo>
                  <a:lnTo>
                    <a:pt x="352653" y="296062"/>
                  </a:lnTo>
                  <a:lnTo>
                    <a:pt x="361949" y="249313"/>
                  </a:lnTo>
                  <a:lnTo>
                    <a:pt x="361949" y="122161"/>
                  </a:lnTo>
                  <a:lnTo>
                    <a:pt x="352653" y="75412"/>
                  </a:lnTo>
                  <a:lnTo>
                    <a:pt x="326171" y="35775"/>
                  </a:lnTo>
                  <a:lnTo>
                    <a:pt x="286538" y="9296"/>
                  </a:lnTo>
                  <a:lnTo>
                    <a:pt x="239792" y="0"/>
                  </a:lnTo>
                  <a:close/>
                </a:path>
              </a:pathLst>
            </a:custGeom>
            <a:solidFill>
              <a:srgbClr val="000000">
                <a:alpha val="748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71499" y="3952875"/>
              <a:ext cx="361950" cy="371475"/>
            </a:xfrm>
            <a:custGeom>
              <a:avLst/>
              <a:gdLst/>
              <a:ahLst/>
              <a:cxnLst/>
              <a:rect l="l" t="t" r="r" b="b"/>
              <a:pathLst>
                <a:path w="361950" h="371475">
                  <a:moveTo>
                    <a:pt x="239792" y="0"/>
                  </a:moveTo>
                  <a:lnTo>
                    <a:pt x="122158" y="0"/>
                  </a:lnTo>
                  <a:lnTo>
                    <a:pt x="110125" y="581"/>
                  </a:lnTo>
                  <a:lnTo>
                    <a:pt x="64515" y="14437"/>
                  </a:lnTo>
                  <a:lnTo>
                    <a:pt x="27679" y="44696"/>
                  </a:lnTo>
                  <a:lnTo>
                    <a:pt x="5229" y="86749"/>
                  </a:lnTo>
                  <a:lnTo>
                    <a:pt x="0" y="122161"/>
                  </a:lnTo>
                  <a:lnTo>
                    <a:pt x="0" y="249313"/>
                  </a:lnTo>
                  <a:lnTo>
                    <a:pt x="9296" y="296062"/>
                  </a:lnTo>
                  <a:lnTo>
                    <a:pt x="35778" y="335686"/>
                  </a:lnTo>
                  <a:lnTo>
                    <a:pt x="75411" y="362178"/>
                  </a:lnTo>
                  <a:lnTo>
                    <a:pt x="122158" y="371474"/>
                  </a:lnTo>
                  <a:lnTo>
                    <a:pt x="239792" y="371474"/>
                  </a:lnTo>
                  <a:lnTo>
                    <a:pt x="286538" y="362178"/>
                  </a:lnTo>
                  <a:lnTo>
                    <a:pt x="326171" y="335686"/>
                  </a:lnTo>
                  <a:lnTo>
                    <a:pt x="352653" y="296062"/>
                  </a:lnTo>
                  <a:lnTo>
                    <a:pt x="361949" y="249313"/>
                  </a:lnTo>
                  <a:lnTo>
                    <a:pt x="361949" y="122161"/>
                  </a:lnTo>
                  <a:lnTo>
                    <a:pt x="352653" y="75412"/>
                  </a:lnTo>
                  <a:lnTo>
                    <a:pt x="326171" y="35775"/>
                  </a:lnTo>
                  <a:lnTo>
                    <a:pt x="286538" y="9296"/>
                  </a:lnTo>
                  <a:lnTo>
                    <a:pt x="239792" y="0"/>
                  </a:lnTo>
                  <a:close/>
                </a:path>
              </a:pathLst>
            </a:custGeom>
            <a:solidFill>
              <a:srgbClr val="FFFFFF">
                <a:alpha val="148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668486" y="3969943"/>
            <a:ext cx="169545" cy="33401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000" b="1" spc="-90" dirty="0">
                <a:solidFill>
                  <a:srgbClr val="EEEFF5"/>
                </a:solidFill>
                <a:latin typeface="Tahoma"/>
                <a:cs typeface="Tahoma"/>
              </a:rPr>
              <a:t>2</a:t>
            </a:r>
            <a:endParaRPr sz="2000">
              <a:latin typeface="Tahoma"/>
              <a:cs typeface="Tahoma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1123950" y="4438650"/>
            <a:ext cx="57150" cy="57150"/>
          </a:xfrm>
          <a:custGeom>
            <a:avLst/>
            <a:gdLst/>
            <a:ahLst/>
            <a:cxnLst/>
            <a:rect l="l" t="t" r="r" b="b"/>
            <a:pathLst>
              <a:path w="57150" h="57150">
                <a:moveTo>
                  <a:pt x="32364" y="0"/>
                </a:moveTo>
                <a:lnTo>
                  <a:pt x="24785" y="0"/>
                </a:lnTo>
                <a:lnTo>
                  <a:pt x="21139" y="723"/>
                </a:lnTo>
                <a:lnTo>
                  <a:pt x="0" y="24790"/>
                </a:lnTo>
                <a:lnTo>
                  <a:pt x="0" y="32359"/>
                </a:lnTo>
                <a:lnTo>
                  <a:pt x="24785" y="57150"/>
                </a:lnTo>
                <a:lnTo>
                  <a:pt x="32364" y="57150"/>
                </a:lnTo>
                <a:lnTo>
                  <a:pt x="57150" y="32359"/>
                </a:lnTo>
                <a:lnTo>
                  <a:pt x="57150" y="28575"/>
                </a:lnTo>
                <a:lnTo>
                  <a:pt x="57150" y="24790"/>
                </a:lnTo>
                <a:lnTo>
                  <a:pt x="36010" y="723"/>
                </a:lnTo>
                <a:lnTo>
                  <a:pt x="32364" y="0"/>
                </a:lnTo>
                <a:close/>
              </a:path>
            </a:pathLst>
          </a:custGeom>
          <a:solidFill>
            <a:srgbClr val="EEEF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1130389" y="3910134"/>
            <a:ext cx="4133850" cy="2153154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НЕСТАНДАРТНЫЙ ПОДХОД:</a:t>
            </a:r>
          </a:p>
          <a:p>
            <a:pPr marL="298450" indent="-285750">
              <a:lnSpc>
                <a:spcPct val="100000"/>
              </a:lnSpc>
              <a:spcBef>
                <a:spcPts val="130"/>
              </a:spcBef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и мобильность жилья.</a:t>
            </a:r>
          </a:p>
          <a:p>
            <a:pPr marL="298450" indent="-285750">
              <a:lnSpc>
                <a:spcPct val="100000"/>
              </a:lnSpc>
              <a:spcBef>
                <a:spcPts val="130"/>
              </a:spcBef>
              <a:buFont typeface="Arial" panose="020B0604020202020204" pitchFamily="34" charset="0"/>
              <a:buChar char="•"/>
            </a:pP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98450" indent="-285750">
              <a:lnSpc>
                <a:spcPct val="100000"/>
              </a:lnSpc>
              <a:spcBef>
                <a:spcPts val="130"/>
              </a:spcBef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вторичных ресурсов.</a:t>
            </a:r>
          </a:p>
          <a:p>
            <a:pPr marL="298450" indent="-285750">
              <a:lnSpc>
                <a:spcPct val="100000"/>
              </a:lnSpc>
              <a:spcBef>
                <a:spcPts val="130"/>
              </a:spcBef>
              <a:buFont typeface="Arial" panose="020B0604020202020204" pitchFamily="34" charset="0"/>
              <a:buChar char="•"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98450" indent="-285750">
              <a:lnSpc>
                <a:spcPct val="100000"/>
              </a:lnSpc>
              <a:spcBef>
                <a:spcPts val="130"/>
              </a:spcBef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Адаптация к климату и потребностям</a:t>
            </a:r>
            <a:r>
              <a:rPr lang="ru-RU" sz="1250" dirty="0" smtClean="0">
                <a:latin typeface="Tahoma"/>
                <a:cs typeface="Tahoma"/>
              </a:rPr>
              <a:t>.</a:t>
            </a:r>
          </a:p>
          <a:p>
            <a:pPr marL="298450" indent="-285750">
              <a:lnSpc>
                <a:spcPct val="100000"/>
              </a:lnSpc>
              <a:spcBef>
                <a:spcPts val="130"/>
              </a:spcBef>
              <a:buFont typeface="Arial" panose="020B0604020202020204" pitchFamily="34" charset="0"/>
              <a:buChar char="•"/>
            </a:pPr>
            <a:endParaRPr lang="ru-RU" sz="1250" dirty="0" smtClean="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endParaRPr sz="1250" dirty="0">
              <a:latin typeface="Tahoma"/>
              <a:cs typeface="Tahoma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1123950" y="4752975"/>
            <a:ext cx="57150" cy="57150"/>
          </a:xfrm>
          <a:custGeom>
            <a:avLst/>
            <a:gdLst/>
            <a:ahLst/>
            <a:cxnLst/>
            <a:rect l="l" t="t" r="r" b="b"/>
            <a:pathLst>
              <a:path w="57150" h="57150">
                <a:moveTo>
                  <a:pt x="32364" y="0"/>
                </a:moveTo>
                <a:lnTo>
                  <a:pt x="24785" y="0"/>
                </a:lnTo>
                <a:lnTo>
                  <a:pt x="21139" y="723"/>
                </a:lnTo>
                <a:lnTo>
                  <a:pt x="0" y="24790"/>
                </a:lnTo>
                <a:lnTo>
                  <a:pt x="0" y="32359"/>
                </a:lnTo>
                <a:lnTo>
                  <a:pt x="24785" y="57150"/>
                </a:lnTo>
                <a:lnTo>
                  <a:pt x="32364" y="57150"/>
                </a:lnTo>
                <a:lnTo>
                  <a:pt x="57150" y="32359"/>
                </a:lnTo>
                <a:lnTo>
                  <a:pt x="57150" y="28575"/>
                </a:lnTo>
                <a:lnTo>
                  <a:pt x="57150" y="24790"/>
                </a:lnTo>
                <a:lnTo>
                  <a:pt x="36010" y="723"/>
                </a:lnTo>
                <a:lnTo>
                  <a:pt x="32364" y="0"/>
                </a:lnTo>
                <a:close/>
              </a:path>
            </a:pathLst>
          </a:custGeom>
          <a:solidFill>
            <a:srgbClr val="EEEF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123950" y="5067300"/>
            <a:ext cx="57150" cy="57150"/>
          </a:xfrm>
          <a:custGeom>
            <a:avLst/>
            <a:gdLst/>
            <a:ahLst/>
            <a:cxnLst/>
            <a:rect l="l" t="t" r="r" b="b"/>
            <a:pathLst>
              <a:path w="57150" h="57150">
                <a:moveTo>
                  <a:pt x="32364" y="0"/>
                </a:moveTo>
                <a:lnTo>
                  <a:pt x="24785" y="0"/>
                </a:lnTo>
                <a:lnTo>
                  <a:pt x="21139" y="723"/>
                </a:lnTo>
                <a:lnTo>
                  <a:pt x="0" y="24790"/>
                </a:lnTo>
                <a:lnTo>
                  <a:pt x="0" y="32359"/>
                </a:lnTo>
                <a:lnTo>
                  <a:pt x="24785" y="57150"/>
                </a:lnTo>
                <a:lnTo>
                  <a:pt x="32364" y="57150"/>
                </a:lnTo>
                <a:lnTo>
                  <a:pt x="57150" y="32359"/>
                </a:lnTo>
                <a:lnTo>
                  <a:pt x="57150" y="28575"/>
                </a:lnTo>
                <a:lnTo>
                  <a:pt x="57150" y="24790"/>
                </a:lnTo>
                <a:lnTo>
                  <a:pt x="36010" y="723"/>
                </a:lnTo>
                <a:lnTo>
                  <a:pt x="32364" y="0"/>
                </a:lnTo>
                <a:close/>
              </a:path>
            </a:pathLst>
          </a:custGeom>
          <a:solidFill>
            <a:srgbClr val="EEEFF5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3" name="object 23">
            <a:hlinkClick r:id="rId4"/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580244" y="5926073"/>
            <a:ext cx="1754504" cy="4191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253"/>
            <a:ext cx="4286250" cy="6438645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4881169" y="653008"/>
            <a:ext cx="1261745" cy="436245"/>
          </a:xfrm>
          <a:custGeom>
            <a:avLst/>
            <a:gdLst/>
            <a:ahLst/>
            <a:cxnLst/>
            <a:rect l="l" t="t" r="r" b="b"/>
            <a:pathLst>
              <a:path w="1261745" h="436244">
                <a:moveTo>
                  <a:pt x="148170" y="0"/>
                </a:moveTo>
                <a:lnTo>
                  <a:pt x="108201" y="5424"/>
                </a:lnTo>
                <a:lnTo>
                  <a:pt x="72644" y="21177"/>
                </a:lnTo>
                <a:lnTo>
                  <a:pt x="42772" y="46477"/>
                </a:lnTo>
                <a:lnTo>
                  <a:pt x="19858" y="80540"/>
                </a:lnTo>
                <a:lnTo>
                  <a:pt x="5176" y="122585"/>
                </a:lnTo>
                <a:lnTo>
                  <a:pt x="0" y="171831"/>
                </a:lnTo>
                <a:lnTo>
                  <a:pt x="7251" y="230192"/>
                </a:lnTo>
                <a:lnTo>
                  <a:pt x="27577" y="277746"/>
                </a:lnTo>
                <a:lnTo>
                  <a:pt x="58833" y="313249"/>
                </a:lnTo>
                <a:lnTo>
                  <a:pt x="98873" y="335461"/>
                </a:lnTo>
                <a:lnTo>
                  <a:pt x="145554" y="343141"/>
                </a:lnTo>
                <a:lnTo>
                  <a:pt x="176209" y="339768"/>
                </a:lnTo>
                <a:lnTo>
                  <a:pt x="204133" y="329655"/>
                </a:lnTo>
                <a:lnTo>
                  <a:pt x="229818" y="312810"/>
                </a:lnTo>
                <a:lnTo>
                  <a:pt x="252378" y="290601"/>
                </a:lnTo>
                <a:lnTo>
                  <a:pt x="147332" y="290601"/>
                </a:lnTo>
                <a:lnTo>
                  <a:pt x="109968" y="282560"/>
                </a:lnTo>
                <a:lnTo>
                  <a:pt x="82040" y="259157"/>
                </a:lnTo>
                <a:lnTo>
                  <a:pt x="64549" y="221469"/>
                </a:lnTo>
                <a:lnTo>
                  <a:pt x="58496" y="170573"/>
                </a:lnTo>
                <a:lnTo>
                  <a:pt x="64847" y="120348"/>
                </a:lnTo>
                <a:lnTo>
                  <a:pt x="82940" y="83305"/>
                </a:lnTo>
                <a:lnTo>
                  <a:pt x="111334" y="60388"/>
                </a:lnTo>
                <a:lnTo>
                  <a:pt x="148590" y="52539"/>
                </a:lnTo>
                <a:lnTo>
                  <a:pt x="241666" y="52539"/>
                </a:lnTo>
                <a:lnTo>
                  <a:pt x="246024" y="47307"/>
                </a:lnTo>
                <a:lnTo>
                  <a:pt x="226334" y="28616"/>
                </a:lnTo>
                <a:lnTo>
                  <a:pt x="203336" y="13609"/>
                </a:lnTo>
                <a:lnTo>
                  <a:pt x="177219" y="3625"/>
                </a:lnTo>
                <a:lnTo>
                  <a:pt x="148170" y="0"/>
                </a:lnTo>
                <a:close/>
              </a:path>
              <a:path w="1261745" h="436244">
                <a:moveTo>
                  <a:pt x="220383" y="250634"/>
                </a:moveTo>
                <a:lnTo>
                  <a:pt x="201846" y="268929"/>
                </a:lnTo>
                <a:lnTo>
                  <a:pt x="184410" y="281328"/>
                </a:lnTo>
                <a:lnTo>
                  <a:pt x="166697" y="288373"/>
                </a:lnTo>
                <a:lnTo>
                  <a:pt x="147332" y="290601"/>
                </a:lnTo>
                <a:lnTo>
                  <a:pt x="252378" y="290601"/>
                </a:lnTo>
                <a:lnTo>
                  <a:pt x="253758" y="289242"/>
                </a:lnTo>
                <a:lnTo>
                  <a:pt x="220383" y="250634"/>
                </a:lnTo>
                <a:close/>
              </a:path>
              <a:path w="1261745" h="436244">
                <a:moveTo>
                  <a:pt x="241666" y="52539"/>
                </a:moveTo>
                <a:lnTo>
                  <a:pt x="148590" y="52539"/>
                </a:lnTo>
                <a:lnTo>
                  <a:pt x="165889" y="54499"/>
                </a:lnTo>
                <a:lnTo>
                  <a:pt x="181671" y="60609"/>
                </a:lnTo>
                <a:lnTo>
                  <a:pt x="197079" y="71211"/>
                </a:lnTo>
                <a:lnTo>
                  <a:pt x="213258" y="86652"/>
                </a:lnTo>
                <a:lnTo>
                  <a:pt x="241666" y="52539"/>
                </a:lnTo>
                <a:close/>
              </a:path>
              <a:path w="1261745" h="436244">
                <a:moveTo>
                  <a:pt x="336765" y="87071"/>
                </a:moveTo>
                <a:lnTo>
                  <a:pt x="288010" y="87071"/>
                </a:lnTo>
                <a:lnTo>
                  <a:pt x="288010" y="435749"/>
                </a:lnTo>
                <a:lnTo>
                  <a:pt x="345249" y="435749"/>
                </a:lnTo>
                <a:lnTo>
                  <a:pt x="345249" y="347840"/>
                </a:lnTo>
                <a:lnTo>
                  <a:pt x="344512" y="326809"/>
                </a:lnTo>
                <a:lnTo>
                  <a:pt x="449780" y="326809"/>
                </a:lnTo>
                <a:lnTo>
                  <a:pt x="475611" y="307220"/>
                </a:lnTo>
                <a:lnTo>
                  <a:pt x="484210" y="292379"/>
                </a:lnTo>
                <a:lnTo>
                  <a:pt x="392861" y="292379"/>
                </a:lnTo>
                <a:lnTo>
                  <a:pt x="381714" y="291374"/>
                </a:lnTo>
                <a:lnTo>
                  <a:pt x="369760" y="288104"/>
                </a:lnTo>
                <a:lnTo>
                  <a:pt x="357453" y="282183"/>
                </a:lnTo>
                <a:lnTo>
                  <a:pt x="345249" y="273227"/>
                </a:lnTo>
                <a:lnTo>
                  <a:pt x="345249" y="158546"/>
                </a:lnTo>
                <a:lnTo>
                  <a:pt x="358966" y="147089"/>
                </a:lnTo>
                <a:lnTo>
                  <a:pt x="372249" y="138722"/>
                </a:lnTo>
                <a:lnTo>
                  <a:pt x="385218" y="133593"/>
                </a:lnTo>
                <a:lnTo>
                  <a:pt x="397992" y="131851"/>
                </a:lnTo>
                <a:lnTo>
                  <a:pt x="490187" y="131851"/>
                </a:lnTo>
                <a:lnTo>
                  <a:pt x="485381" y="122021"/>
                </a:lnTo>
                <a:lnTo>
                  <a:pt x="333743" y="122021"/>
                </a:lnTo>
                <a:lnTo>
                  <a:pt x="332905" y="120662"/>
                </a:lnTo>
                <a:lnTo>
                  <a:pt x="333958" y="119532"/>
                </a:lnTo>
                <a:lnTo>
                  <a:pt x="336765" y="87071"/>
                </a:lnTo>
                <a:close/>
              </a:path>
              <a:path w="1261745" h="436244">
                <a:moveTo>
                  <a:pt x="449780" y="326809"/>
                </a:moveTo>
                <a:lnTo>
                  <a:pt x="344512" y="326809"/>
                </a:lnTo>
                <a:lnTo>
                  <a:pt x="352745" y="331745"/>
                </a:lnTo>
                <a:lnTo>
                  <a:pt x="365931" y="337094"/>
                </a:lnTo>
                <a:lnTo>
                  <a:pt x="382117" y="341384"/>
                </a:lnTo>
                <a:lnTo>
                  <a:pt x="399351" y="343141"/>
                </a:lnTo>
                <a:lnTo>
                  <a:pt x="440464" y="333873"/>
                </a:lnTo>
                <a:lnTo>
                  <a:pt x="449780" y="326809"/>
                </a:lnTo>
                <a:close/>
              </a:path>
              <a:path w="1261745" h="436244">
                <a:moveTo>
                  <a:pt x="490187" y="131851"/>
                </a:moveTo>
                <a:lnTo>
                  <a:pt x="397992" y="131851"/>
                </a:lnTo>
                <a:lnTo>
                  <a:pt x="422714" y="136930"/>
                </a:lnTo>
                <a:lnTo>
                  <a:pt x="439050" y="151831"/>
                </a:lnTo>
                <a:lnTo>
                  <a:pt x="448068" y="176053"/>
                </a:lnTo>
                <a:lnTo>
                  <a:pt x="450802" y="208673"/>
                </a:lnTo>
                <a:lnTo>
                  <a:pt x="450837" y="209092"/>
                </a:lnTo>
                <a:lnTo>
                  <a:pt x="446620" y="245016"/>
                </a:lnTo>
                <a:lnTo>
                  <a:pt x="434760" y="271100"/>
                </a:lnTo>
                <a:lnTo>
                  <a:pt x="416445" y="287002"/>
                </a:lnTo>
                <a:lnTo>
                  <a:pt x="392861" y="292379"/>
                </a:lnTo>
                <a:lnTo>
                  <a:pt x="484210" y="292379"/>
                </a:lnTo>
                <a:lnTo>
                  <a:pt x="500124" y="264911"/>
                </a:lnTo>
                <a:lnTo>
                  <a:pt x="509264" y="209092"/>
                </a:lnTo>
                <a:lnTo>
                  <a:pt x="509333" y="208673"/>
                </a:lnTo>
                <a:lnTo>
                  <a:pt x="502567" y="157172"/>
                </a:lnTo>
                <a:lnTo>
                  <a:pt x="490187" y="131851"/>
                </a:lnTo>
                <a:close/>
              </a:path>
              <a:path w="1261745" h="436244">
                <a:moveTo>
                  <a:pt x="333958" y="119532"/>
                </a:moveTo>
                <a:lnTo>
                  <a:pt x="332905" y="120662"/>
                </a:lnTo>
                <a:lnTo>
                  <a:pt x="333743" y="122021"/>
                </a:lnTo>
                <a:lnTo>
                  <a:pt x="333860" y="120662"/>
                </a:lnTo>
                <a:lnTo>
                  <a:pt x="333958" y="119532"/>
                </a:lnTo>
                <a:close/>
              </a:path>
              <a:path w="1261745" h="436244">
                <a:moveTo>
                  <a:pt x="407924" y="81102"/>
                </a:moveTo>
                <a:lnTo>
                  <a:pt x="365666" y="92405"/>
                </a:lnTo>
                <a:lnTo>
                  <a:pt x="333958" y="119532"/>
                </a:lnTo>
                <a:lnTo>
                  <a:pt x="333860" y="120662"/>
                </a:lnTo>
                <a:lnTo>
                  <a:pt x="333743" y="122021"/>
                </a:lnTo>
                <a:lnTo>
                  <a:pt x="485381" y="122021"/>
                </a:lnTo>
                <a:lnTo>
                  <a:pt x="482841" y="116827"/>
                </a:lnTo>
                <a:lnTo>
                  <a:pt x="451008" y="90512"/>
                </a:lnTo>
                <a:lnTo>
                  <a:pt x="407924" y="81102"/>
                </a:lnTo>
                <a:close/>
              </a:path>
              <a:path w="1261745" h="436244">
                <a:moveTo>
                  <a:pt x="653059" y="81102"/>
                </a:moveTo>
                <a:lnTo>
                  <a:pt x="609389" y="90176"/>
                </a:lnTo>
                <a:lnTo>
                  <a:pt x="572182" y="116254"/>
                </a:lnTo>
                <a:lnTo>
                  <a:pt x="546296" y="157617"/>
                </a:lnTo>
                <a:lnTo>
                  <a:pt x="536587" y="212547"/>
                </a:lnTo>
                <a:lnTo>
                  <a:pt x="546296" y="267162"/>
                </a:lnTo>
                <a:lnTo>
                  <a:pt x="572182" y="308252"/>
                </a:lnTo>
                <a:lnTo>
                  <a:pt x="609389" y="334139"/>
                </a:lnTo>
                <a:lnTo>
                  <a:pt x="653059" y="343141"/>
                </a:lnTo>
                <a:lnTo>
                  <a:pt x="696734" y="334139"/>
                </a:lnTo>
                <a:lnTo>
                  <a:pt x="733940" y="308252"/>
                </a:lnTo>
                <a:lnTo>
                  <a:pt x="743667" y="292811"/>
                </a:lnTo>
                <a:lnTo>
                  <a:pt x="653059" y="292811"/>
                </a:lnTo>
                <a:lnTo>
                  <a:pt x="628794" y="287376"/>
                </a:lnTo>
                <a:lnTo>
                  <a:pt x="610403" y="271629"/>
                </a:lnTo>
                <a:lnTo>
                  <a:pt x="598741" y="246407"/>
                </a:lnTo>
                <a:lnTo>
                  <a:pt x="594664" y="212547"/>
                </a:lnTo>
                <a:lnTo>
                  <a:pt x="598750" y="178614"/>
                </a:lnTo>
                <a:lnTo>
                  <a:pt x="610421" y="153244"/>
                </a:lnTo>
                <a:lnTo>
                  <a:pt x="628818" y="137352"/>
                </a:lnTo>
                <a:lnTo>
                  <a:pt x="653059" y="131851"/>
                </a:lnTo>
                <a:lnTo>
                  <a:pt x="743701" y="131851"/>
                </a:lnTo>
                <a:lnTo>
                  <a:pt x="733940" y="116254"/>
                </a:lnTo>
                <a:lnTo>
                  <a:pt x="696734" y="90176"/>
                </a:lnTo>
                <a:lnTo>
                  <a:pt x="653059" y="81102"/>
                </a:lnTo>
                <a:close/>
              </a:path>
              <a:path w="1261745" h="436244">
                <a:moveTo>
                  <a:pt x="743701" y="131851"/>
                </a:moveTo>
                <a:lnTo>
                  <a:pt x="653059" y="131851"/>
                </a:lnTo>
                <a:lnTo>
                  <a:pt x="677395" y="137352"/>
                </a:lnTo>
                <a:lnTo>
                  <a:pt x="695929" y="153244"/>
                </a:lnTo>
                <a:lnTo>
                  <a:pt x="707732" y="178614"/>
                </a:lnTo>
                <a:lnTo>
                  <a:pt x="711873" y="212547"/>
                </a:lnTo>
                <a:lnTo>
                  <a:pt x="707732" y="246407"/>
                </a:lnTo>
                <a:lnTo>
                  <a:pt x="695929" y="271629"/>
                </a:lnTo>
                <a:lnTo>
                  <a:pt x="677395" y="287376"/>
                </a:lnTo>
                <a:lnTo>
                  <a:pt x="653059" y="292811"/>
                </a:lnTo>
                <a:lnTo>
                  <a:pt x="743667" y="292811"/>
                </a:lnTo>
                <a:lnTo>
                  <a:pt x="759824" y="267162"/>
                </a:lnTo>
                <a:lnTo>
                  <a:pt x="769531" y="212547"/>
                </a:lnTo>
                <a:lnTo>
                  <a:pt x="759824" y="157617"/>
                </a:lnTo>
                <a:lnTo>
                  <a:pt x="743701" y="131851"/>
                </a:lnTo>
                <a:close/>
              </a:path>
              <a:path w="1261745" h="436244">
                <a:moveTo>
                  <a:pt x="870737" y="87071"/>
                </a:moveTo>
                <a:lnTo>
                  <a:pt x="813498" y="87071"/>
                </a:lnTo>
                <a:lnTo>
                  <a:pt x="813498" y="337591"/>
                </a:lnTo>
                <a:lnTo>
                  <a:pt x="870737" y="337591"/>
                </a:lnTo>
                <a:lnTo>
                  <a:pt x="870737" y="232524"/>
                </a:lnTo>
                <a:lnTo>
                  <a:pt x="963288" y="232524"/>
                </a:lnTo>
                <a:lnTo>
                  <a:pt x="945984" y="205740"/>
                </a:lnTo>
                <a:lnTo>
                  <a:pt x="955771" y="183032"/>
                </a:lnTo>
                <a:lnTo>
                  <a:pt x="870737" y="183032"/>
                </a:lnTo>
                <a:lnTo>
                  <a:pt x="870737" y="87071"/>
                </a:lnTo>
                <a:close/>
              </a:path>
              <a:path w="1261745" h="436244">
                <a:moveTo>
                  <a:pt x="963288" y="232524"/>
                </a:moveTo>
                <a:lnTo>
                  <a:pt x="902347" y="232524"/>
                </a:lnTo>
                <a:lnTo>
                  <a:pt x="967435" y="337591"/>
                </a:lnTo>
                <a:lnTo>
                  <a:pt x="1031163" y="337591"/>
                </a:lnTo>
                <a:lnTo>
                  <a:pt x="963288" y="232524"/>
                </a:lnTo>
                <a:close/>
              </a:path>
              <a:path w="1261745" h="436244">
                <a:moveTo>
                  <a:pt x="996315" y="81102"/>
                </a:moveTo>
                <a:lnTo>
                  <a:pt x="990358" y="81102"/>
                </a:lnTo>
                <a:lnTo>
                  <a:pt x="970925" y="83346"/>
                </a:lnTo>
                <a:lnTo>
                  <a:pt x="953125" y="91673"/>
                </a:lnTo>
                <a:lnTo>
                  <a:pt x="936702" y="108475"/>
                </a:lnTo>
                <a:lnTo>
                  <a:pt x="921397" y="136144"/>
                </a:lnTo>
                <a:lnTo>
                  <a:pt x="900671" y="183032"/>
                </a:lnTo>
                <a:lnTo>
                  <a:pt x="955771" y="183032"/>
                </a:lnTo>
                <a:lnTo>
                  <a:pt x="964298" y="163245"/>
                </a:lnTo>
                <a:lnTo>
                  <a:pt x="971018" y="148817"/>
                </a:lnTo>
                <a:lnTo>
                  <a:pt x="976709" y="140936"/>
                </a:lnTo>
                <a:lnTo>
                  <a:pt x="982500" y="137644"/>
                </a:lnTo>
                <a:lnTo>
                  <a:pt x="988308" y="137096"/>
                </a:lnTo>
                <a:lnTo>
                  <a:pt x="1004871" y="137096"/>
                </a:lnTo>
                <a:lnTo>
                  <a:pt x="1014209" y="87490"/>
                </a:lnTo>
                <a:lnTo>
                  <a:pt x="1003427" y="82257"/>
                </a:lnTo>
                <a:lnTo>
                  <a:pt x="996315" y="81102"/>
                </a:lnTo>
                <a:close/>
              </a:path>
              <a:path w="1261745" h="436244">
                <a:moveTo>
                  <a:pt x="1004871" y="137096"/>
                </a:moveTo>
                <a:lnTo>
                  <a:pt x="992238" y="137096"/>
                </a:lnTo>
                <a:lnTo>
                  <a:pt x="1004420" y="140936"/>
                </a:lnTo>
                <a:lnTo>
                  <a:pt x="1004148" y="140936"/>
                </a:lnTo>
                <a:lnTo>
                  <a:pt x="1004768" y="137644"/>
                </a:lnTo>
                <a:lnTo>
                  <a:pt x="1004871" y="137096"/>
                </a:lnTo>
                <a:close/>
              </a:path>
              <a:path w="1261745" h="436244">
                <a:moveTo>
                  <a:pt x="1107694" y="87071"/>
                </a:moveTo>
                <a:lnTo>
                  <a:pt x="1051814" y="87071"/>
                </a:lnTo>
                <a:lnTo>
                  <a:pt x="1051814" y="337591"/>
                </a:lnTo>
                <a:lnTo>
                  <a:pt x="1101940" y="337591"/>
                </a:lnTo>
                <a:lnTo>
                  <a:pt x="1141813" y="277418"/>
                </a:lnTo>
                <a:lnTo>
                  <a:pt x="1096708" y="277418"/>
                </a:lnTo>
                <a:lnTo>
                  <a:pt x="1095032" y="275958"/>
                </a:lnTo>
                <a:lnTo>
                  <a:pt x="1099057" y="263259"/>
                </a:lnTo>
                <a:lnTo>
                  <a:pt x="1101790" y="257491"/>
                </a:lnTo>
                <a:lnTo>
                  <a:pt x="1102180" y="255958"/>
                </a:lnTo>
                <a:lnTo>
                  <a:pt x="1105539" y="234135"/>
                </a:lnTo>
                <a:lnTo>
                  <a:pt x="1107229" y="212919"/>
                </a:lnTo>
                <a:lnTo>
                  <a:pt x="1107694" y="193281"/>
                </a:lnTo>
                <a:lnTo>
                  <a:pt x="1107694" y="87071"/>
                </a:lnTo>
                <a:close/>
              </a:path>
              <a:path w="1261745" h="436244">
                <a:moveTo>
                  <a:pt x="1261211" y="147243"/>
                </a:moveTo>
                <a:lnTo>
                  <a:pt x="1216317" y="147243"/>
                </a:lnTo>
                <a:lnTo>
                  <a:pt x="1218412" y="149021"/>
                </a:lnTo>
                <a:lnTo>
                  <a:pt x="1214145" y="161537"/>
                </a:lnTo>
                <a:lnTo>
                  <a:pt x="1210972" y="168062"/>
                </a:lnTo>
                <a:lnTo>
                  <a:pt x="1210930" y="168227"/>
                </a:lnTo>
                <a:lnTo>
                  <a:pt x="1210729" y="168586"/>
                </a:lnTo>
                <a:lnTo>
                  <a:pt x="1207439" y="190331"/>
                </a:lnTo>
                <a:lnTo>
                  <a:pt x="1205712" y="211551"/>
                </a:lnTo>
                <a:lnTo>
                  <a:pt x="1205230" y="231381"/>
                </a:lnTo>
                <a:lnTo>
                  <a:pt x="1205230" y="337591"/>
                </a:lnTo>
                <a:lnTo>
                  <a:pt x="1261211" y="337591"/>
                </a:lnTo>
                <a:lnTo>
                  <a:pt x="1261211" y="147243"/>
                </a:lnTo>
                <a:close/>
              </a:path>
              <a:path w="1261745" h="436244">
                <a:moveTo>
                  <a:pt x="1101790" y="257491"/>
                </a:moveTo>
                <a:lnTo>
                  <a:pt x="1099057" y="263259"/>
                </a:lnTo>
                <a:lnTo>
                  <a:pt x="1095032" y="275958"/>
                </a:lnTo>
                <a:lnTo>
                  <a:pt x="1096708" y="277418"/>
                </a:lnTo>
                <a:lnTo>
                  <a:pt x="1101790" y="257491"/>
                </a:lnTo>
                <a:close/>
              </a:path>
              <a:path w="1261745" h="436244">
                <a:moveTo>
                  <a:pt x="1261211" y="87071"/>
                </a:moveTo>
                <a:lnTo>
                  <a:pt x="1211084" y="87071"/>
                </a:lnTo>
                <a:lnTo>
                  <a:pt x="1120051" y="224472"/>
                </a:lnTo>
                <a:lnTo>
                  <a:pt x="1112961" y="236342"/>
                </a:lnTo>
                <a:lnTo>
                  <a:pt x="1105498" y="249662"/>
                </a:lnTo>
                <a:lnTo>
                  <a:pt x="1101790" y="257491"/>
                </a:lnTo>
                <a:lnTo>
                  <a:pt x="1096708" y="277418"/>
                </a:lnTo>
                <a:lnTo>
                  <a:pt x="1141813" y="277418"/>
                </a:lnTo>
                <a:lnTo>
                  <a:pt x="1192987" y="200190"/>
                </a:lnTo>
                <a:lnTo>
                  <a:pt x="1216317" y="147243"/>
                </a:lnTo>
                <a:lnTo>
                  <a:pt x="1261211" y="147243"/>
                </a:lnTo>
                <a:lnTo>
                  <a:pt x="1261211" y="87071"/>
                </a:lnTo>
                <a:close/>
              </a:path>
              <a:path w="1261745" h="436244">
                <a:moveTo>
                  <a:pt x="1216317" y="147243"/>
                </a:moveTo>
                <a:lnTo>
                  <a:pt x="1210972" y="168062"/>
                </a:lnTo>
                <a:lnTo>
                  <a:pt x="1214145" y="161537"/>
                </a:lnTo>
                <a:lnTo>
                  <a:pt x="1218412" y="149021"/>
                </a:lnTo>
                <a:lnTo>
                  <a:pt x="1216317" y="147243"/>
                </a:lnTo>
                <a:close/>
              </a:path>
            </a:pathLst>
          </a:custGeom>
          <a:solidFill>
            <a:srgbClr val="9897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293053" y="658659"/>
            <a:ext cx="2458085" cy="414655"/>
          </a:xfrm>
          <a:custGeom>
            <a:avLst/>
            <a:gdLst/>
            <a:ahLst/>
            <a:cxnLst/>
            <a:rect l="l" t="t" r="r" b="b"/>
            <a:pathLst>
              <a:path w="2458084" h="414655">
                <a:moveTo>
                  <a:pt x="98463" y="0"/>
                </a:moveTo>
                <a:lnTo>
                  <a:pt x="0" y="0"/>
                </a:lnTo>
                <a:lnTo>
                  <a:pt x="0" y="331939"/>
                </a:lnTo>
                <a:lnTo>
                  <a:pt x="57238" y="331939"/>
                </a:lnTo>
                <a:lnTo>
                  <a:pt x="57238" y="206781"/>
                </a:lnTo>
                <a:lnTo>
                  <a:pt x="100139" y="206781"/>
                </a:lnTo>
                <a:lnTo>
                  <a:pt x="149851" y="200272"/>
                </a:lnTo>
                <a:lnTo>
                  <a:pt x="189331" y="180608"/>
                </a:lnTo>
                <a:lnTo>
                  <a:pt x="208048" y="156870"/>
                </a:lnTo>
                <a:lnTo>
                  <a:pt x="57238" y="156870"/>
                </a:lnTo>
                <a:lnTo>
                  <a:pt x="57238" y="49923"/>
                </a:lnTo>
                <a:lnTo>
                  <a:pt x="211802" y="49923"/>
                </a:lnTo>
                <a:lnTo>
                  <a:pt x="188769" y="22710"/>
                </a:lnTo>
                <a:lnTo>
                  <a:pt x="148747" y="5360"/>
                </a:lnTo>
                <a:lnTo>
                  <a:pt x="98463" y="0"/>
                </a:lnTo>
                <a:close/>
              </a:path>
              <a:path w="2458084" h="414655">
                <a:moveTo>
                  <a:pt x="211802" y="49923"/>
                </a:moveTo>
                <a:lnTo>
                  <a:pt x="93332" y="49923"/>
                </a:lnTo>
                <a:lnTo>
                  <a:pt x="127352" y="52221"/>
                </a:lnTo>
                <a:lnTo>
                  <a:pt x="150364" y="60307"/>
                </a:lnTo>
                <a:lnTo>
                  <a:pt x="163408" y="75968"/>
                </a:lnTo>
                <a:lnTo>
                  <a:pt x="167525" y="100990"/>
                </a:lnTo>
                <a:lnTo>
                  <a:pt x="163538" y="126850"/>
                </a:lnTo>
                <a:lnTo>
                  <a:pt x="150850" y="144156"/>
                </a:lnTo>
                <a:lnTo>
                  <a:pt x="128370" y="153848"/>
                </a:lnTo>
                <a:lnTo>
                  <a:pt x="95008" y="156870"/>
                </a:lnTo>
                <a:lnTo>
                  <a:pt x="208048" y="156870"/>
                </a:lnTo>
                <a:lnTo>
                  <a:pt x="215371" y="147582"/>
                </a:lnTo>
                <a:lnTo>
                  <a:pt x="224764" y="100990"/>
                </a:lnTo>
                <a:lnTo>
                  <a:pt x="215213" y="53953"/>
                </a:lnTo>
                <a:lnTo>
                  <a:pt x="211802" y="49923"/>
                </a:lnTo>
                <a:close/>
              </a:path>
              <a:path w="2458084" h="414655">
                <a:moveTo>
                  <a:pt x="351726" y="75450"/>
                </a:moveTo>
                <a:lnTo>
                  <a:pt x="310182" y="84775"/>
                </a:lnTo>
                <a:lnTo>
                  <a:pt x="273986" y="111269"/>
                </a:lnTo>
                <a:lnTo>
                  <a:pt x="248406" y="152715"/>
                </a:lnTo>
                <a:lnTo>
                  <a:pt x="238709" y="206895"/>
                </a:lnTo>
                <a:lnTo>
                  <a:pt x="248285" y="261290"/>
                </a:lnTo>
                <a:lnTo>
                  <a:pt x="274273" y="302406"/>
                </a:lnTo>
                <a:lnTo>
                  <a:pt x="312566" y="328414"/>
                </a:lnTo>
                <a:lnTo>
                  <a:pt x="359054" y="337489"/>
                </a:lnTo>
                <a:lnTo>
                  <a:pt x="382864" y="335440"/>
                </a:lnTo>
                <a:lnTo>
                  <a:pt x="405079" y="329574"/>
                </a:lnTo>
                <a:lnTo>
                  <a:pt x="426255" y="320312"/>
                </a:lnTo>
                <a:lnTo>
                  <a:pt x="446951" y="308076"/>
                </a:lnTo>
                <a:lnTo>
                  <a:pt x="436675" y="288404"/>
                </a:lnTo>
                <a:lnTo>
                  <a:pt x="363334" y="288404"/>
                </a:lnTo>
                <a:lnTo>
                  <a:pt x="335966" y="283672"/>
                </a:lnTo>
                <a:lnTo>
                  <a:pt x="314991" y="270484"/>
                </a:lnTo>
                <a:lnTo>
                  <a:pt x="301237" y="250353"/>
                </a:lnTo>
                <a:lnTo>
                  <a:pt x="295529" y="224790"/>
                </a:lnTo>
                <a:lnTo>
                  <a:pt x="450824" y="224790"/>
                </a:lnTo>
                <a:lnTo>
                  <a:pt x="452058" y="215367"/>
                </a:lnTo>
                <a:lnTo>
                  <a:pt x="452939" y="207427"/>
                </a:lnTo>
                <a:lnTo>
                  <a:pt x="453467" y="200370"/>
                </a:lnTo>
                <a:lnTo>
                  <a:pt x="453644" y="193598"/>
                </a:lnTo>
                <a:lnTo>
                  <a:pt x="451552" y="179158"/>
                </a:lnTo>
                <a:lnTo>
                  <a:pt x="295630" y="179158"/>
                </a:lnTo>
                <a:lnTo>
                  <a:pt x="301792" y="156629"/>
                </a:lnTo>
                <a:lnTo>
                  <a:pt x="314299" y="139407"/>
                </a:lnTo>
                <a:lnTo>
                  <a:pt x="331731" y="128406"/>
                </a:lnTo>
                <a:lnTo>
                  <a:pt x="352666" y="124536"/>
                </a:lnTo>
                <a:lnTo>
                  <a:pt x="435314" y="124536"/>
                </a:lnTo>
                <a:lnTo>
                  <a:pt x="426702" y="108469"/>
                </a:lnTo>
                <a:lnTo>
                  <a:pt x="394670" y="84140"/>
                </a:lnTo>
                <a:lnTo>
                  <a:pt x="351726" y="75450"/>
                </a:lnTo>
                <a:close/>
              </a:path>
              <a:path w="2458084" h="414655">
                <a:moveTo>
                  <a:pt x="424980" y="266014"/>
                </a:moveTo>
                <a:lnTo>
                  <a:pt x="407752" y="276488"/>
                </a:lnTo>
                <a:lnTo>
                  <a:pt x="392666" y="283410"/>
                </a:lnTo>
                <a:lnTo>
                  <a:pt x="378326" y="287231"/>
                </a:lnTo>
                <a:lnTo>
                  <a:pt x="363334" y="288404"/>
                </a:lnTo>
                <a:lnTo>
                  <a:pt x="436675" y="288404"/>
                </a:lnTo>
                <a:lnTo>
                  <a:pt x="424980" y="266014"/>
                </a:lnTo>
                <a:close/>
              </a:path>
              <a:path w="2458084" h="414655">
                <a:moveTo>
                  <a:pt x="435314" y="124536"/>
                </a:moveTo>
                <a:lnTo>
                  <a:pt x="352666" y="124536"/>
                </a:lnTo>
                <a:lnTo>
                  <a:pt x="373943" y="128140"/>
                </a:lnTo>
                <a:lnTo>
                  <a:pt x="389226" y="138698"/>
                </a:lnTo>
                <a:lnTo>
                  <a:pt x="398447" y="155831"/>
                </a:lnTo>
                <a:lnTo>
                  <a:pt x="401535" y="179158"/>
                </a:lnTo>
                <a:lnTo>
                  <a:pt x="451552" y="179158"/>
                </a:lnTo>
                <a:lnTo>
                  <a:pt x="446725" y="145825"/>
                </a:lnTo>
                <a:lnTo>
                  <a:pt x="435314" y="124536"/>
                </a:lnTo>
                <a:close/>
              </a:path>
              <a:path w="2458084" h="414655">
                <a:moveTo>
                  <a:pt x="660484" y="125793"/>
                </a:moveTo>
                <a:lnTo>
                  <a:pt x="575945" y="125793"/>
                </a:lnTo>
                <a:lnTo>
                  <a:pt x="595480" y="129433"/>
                </a:lnTo>
                <a:lnTo>
                  <a:pt x="607439" y="138987"/>
                </a:lnTo>
                <a:lnTo>
                  <a:pt x="613433" y="152405"/>
                </a:lnTo>
                <a:lnTo>
                  <a:pt x="615073" y="167640"/>
                </a:lnTo>
                <a:lnTo>
                  <a:pt x="553525" y="179063"/>
                </a:lnTo>
                <a:lnTo>
                  <a:pt x="508820" y="198154"/>
                </a:lnTo>
                <a:lnTo>
                  <a:pt x="481558" y="225718"/>
                </a:lnTo>
                <a:lnTo>
                  <a:pt x="472338" y="262559"/>
                </a:lnTo>
                <a:lnTo>
                  <a:pt x="478362" y="293780"/>
                </a:lnTo>
                <a:lnTo>
                  <a:pt x="494787" y="317369"/>
                </a:lnTo>
                <a:lnTo>
                  <a:pt x="519138" y="332286"/>
                </a:lnTo>
                <a:lnTo>
                  <a:pt x="548944" y="337489"/>
                </a:lnTo>
                <a:lnTo>
                  <a:pt x="571711" y="334557"/>
                </a:lnTo>
                <a:lnTo>
                  <a:pt x="592878" y="326436"/>
                </a:lnTo>
                <a:lnTo>
                  <a:pt x="611672" y="314135"/>
                </a:lnTo>
                <a:lnTo>
                  <a:pt x="625756" y="300208"/>
                </a:lnTo>
                <a:lnTo>
                  <a:pt x="626071" y="296672"/>
                </a:lnTo>
                <a:lnTo>
                  <a:pt x="671791" y="296672"/>
                </a:lnTo>
                <a:lnTo>
                  <a:pt x="671791" y="287985"/>
                </a:lnTo>
                <a:lnTo>
                  <a:pt x="560031" y="287985"/>
                </a:lnTo>
                <a:lnTo>
                  <a:pt x="546256" y="286636"/>
                </a:lnTo>
                <a:lnTo>
                  <a:pt x="536147" y="282059"/>
                </a:lnTo>
                <a:lnTo>
                  <a:pt x="529992" y="273556"/>
                </a:lnTo>
                <a:lnTo>
                  <a:pt x="527799" y="260045"/>
                </a:lnTo>
                <a:lnTo>
                  <a:pt x="532122" y="242796"/>
                </a:lnTo>
                <a:lnTo>
                  <a:pt x="546600" y="229165"/>
                </a:lnTo>
                <a:lnTo>
                  <a:pt x="573496" y="218886"/>
                </a:lnTo>
                <a:lnTo>
                  <a:pt x="615073" y="211696"/>
                </a:lnTo>
                <a:lnTo>
                  <a:pt x="671791" y="211696"/>
                </a:lnTo>
                <a:lnTo>
                  <a:pt x="671688" y="179063"/>
                </a:lnTo>
                <a:lnTo>
                  <a:pt x="666636" y="138987"/>
                </a:lnTo>
                <a:lnTo>
                  <a:pt x="666523" y="138094"/>
                </a:lnTo>
                <a:lnTo>
                  <a:pt x="660484" y="125793"/>
                </a:lnTo>
                <a:close/>
              </a:path>
              <a:path w="2458084" h="414655">
                <a:moveTo>
                  <a:pt x="671791" y="296672"/>
                </a:moveTo>
                <a:lnTo>
                  <a:pt x="626071" y="296672"/>
                </a:lnTo>
                <a:lnTo>
                  <a:pt x="627316" y="298665"/>
                </a:lnTo>
                <a:lnTo>
                  <a:pt x="625756" y="300208"/>
                </a:lnTo>
                <a:lnTo>
                  <a:pt x="622922" y="331939"/>
                </a:lnTo>
                <a:lnTo>
                  <a:pt x="671791" y="331939"/>
                </a:lnTo>
                <a:lnTo>
                  <a:pt x="671791" y="296672"/>
                </a:lnTo>
                <a:close/>
              </a:path>
              <a:path w="2458084" h="414655">
                <a:moveTo>
                  <a:pt x="626071" y="296672"/>
                </a:moveTo>
                <a:lnTo>
                  <a:pt x="625756" y="300208"/>
                </a:lnTo>
                <a:lnTo>
                  <a:pt x="627316" y="298665"/>
                </a:lnTo>
                <a:lnTo>
                  <a:pt x="626071" y="296672"/>
                </a:lnTo>
                <a:close/>
              </a:path>
              <a:path w="2458084" h="414655">
                <a:moveTo>
                  <a:pt x="671791" y="211696"/>
                </a:moveTo>
                <a:lnTo>
                  <a:pt x="615073" y="211696"/>
                </a:lnTo>
                <a:lnTo>
                  <a:pt x="614947" y="262559"/>
                </a:lnTo>
                <a:lnTo>
                  <a:pt x="601296" y="273556"/>
                </a:lnTo>
                <a:lnTo>
                  <a:pt x="587948" y="281541"/>
                </a:lnTo>
                <a:lnTo>
                  <a:pt x="574402" y="286366"/>
                </a:lnTo>
                <a:lnTo>
                  <a:pt x="560031" y="287985"/>
                </a:lnTo>
                <a:lnTo>
                  <a:pt x="671791" y="287985"/>
                </a:lnTo>
                <a:lnTo>
                  <a:pt x="671791" y="211696"/>
                </a:lnTo>
                <a:close/>
              </a:path>
              <a:path w="2458084" h="414655">
                <a:moveTo>
                  <a:pt x="582320" y="75450"/>
                </a:moveTo>
                <a:lnTo>
                  <a:pt x="553427" y="78520"/>
                </a:lnTo>
                <a:lnTo>
                  <a:pt x="526507" y="86661"/>
                </a:lnTo>
                <a:lnTo>
                  <a:pt x="501724" y="98274"/>
                </a:lnTo>
                <a:lnTo>
                  <a:pt x="479247" y="111760"/>
                </a:lnTo>
                <a:lnTo>
                  <a:pt x="502894" y="154457"/>
                </a:lnTo>
                <a:lnTo>
                  <a:pt x="521800" y="142606"/>
                </a:lnTo>
                <a:lnTo>
                  <a:pt x="539853" y="133572"/>
                </a:lnTo>
                <a:lnTo>
                  <a:pt x="557688" y="127814"/>
                </a:lnTo>
                <a:lnTo>
                  <a:pt x="575945" y="125793"/>
                </a:lnTo>
                <a:lnTo>
                  <a:pt x="660484" y="125793"/>
                </a:lnTo>
                <a:lnTo>
                  <a:pt x="650287" y="105025"/>
                </a:lnTo>
                <a:lnTo>
                  <a:pt x="622435" y="83277"/>
                </a:lnTo>
                <a:lnTo>
                  <a:pt x="582320" y="75450"/>
                </a:lnTo>
                <a:close/>
              </a:path>
              <a:path w="2458084" h="414655">
                <a:moveTo>
                  <a:pt x="702462" y="277939"/>
                </a:moveTo>
                <a:lnTo>
                  <a:pt x="691578" y="331203"/>
                </a:lnTo>
                <a:lnTo>
                  <a:pt x="701448" y="334173"/>
                </a:lnTo>
                <a:lnTo>
                  <a:pt x="709328" y="336113"/>
                </a:lnTo>
                <a:lnTo>
                  <a:pt x="716286" y="337170"/>
                </a:lnTo>
                <a:lnTo>
                  <a:pt x="723392" y="337489"/>
                </a:lnTo>
                <a:lnTo>
                  <a:pt x="749399" y="331807"/>
                </a:lnTo>
                <a:lnTo>
                  <a:pt x="770021" y="315264"/>
                </a:lnTo>
                <a:lnTo>
                  <a:pt x="784855" y="288615"/>
                </a:lnTo>
                <a:lnTo>
                  <a:pt x="786436" y="282028"/>
                </a:lnTo>
                <a:lnTo>
                  <a:pt x="716902" y="282028"/>
                </a:lnTo>
                <a:lnTo>
                  <a:pt x="702462" y="277939"/>
                </a:lnTo>
                <a:close/>
              </a:path>
              <a:path w="2458084" h="414655">
                <a:moveTo>
                  <a:pt x="920851" y="130924"/>
                </a:moveTo>
                <a:lnTo>
                  <a:pt x="863612" y="130924"/>
                </a:lnTo>
                <a:lnTo>
                  <a:pt x="863612" y="331939"/>
                </a:lnTo>
                <a:lnTo>
                  <a:pt x="920851" y="331939"/>
                </a:lnTo>
                <a:lnTo>
                  <a:pt x="920851" y="130924"/>
                </a:lnTo>
                <a:close/>
              </a:path>
              <a:path w="2458084" h="414655">
                <a:moveTo>
                  <a:pt x="920851" y="81419"/>
                </a:moveTo>
                <a:lnTo>
                  <a:pt x="761377" y="81419"/>
                </a:lnTo>
                <a:lnTo>
                  <a:pt x="746936" y="202499"/>
                </a:lnTo>
                <a:lnTo>
                  <a:pt x="742429" y="240588"/>
                </a:lnTo>
                <a:lnTo>
                  <a:pt x="739079" y="260570"/>
                </a:lnTo>
                <a:lnTo>
                  <a:pt x="734364" y="273315"/>
                </a:lnTo>
                <a:lnTo>
                  <a:pt x="728059" y="280056"/>
                </a:lnTo>
                <a:lnTo>
                  <a:pt x="719937" y="282028"/>
                </a:lnTo>
                <a:lnTo>
                  <a:pt x="786436" y="282028"/>
                </a:lnTo>
                <a:lnTo>
                  <a:pt x="793496" y="252615"/>
                </a:lnTo>
                <a:lnTo>
                  <a:pt x="797506" y="220212"/>
                </a:lnTo>
                <a:lnTo>
                  <a:pt x="801231" y="188631"/>
                </a:lnTo>
                <a:lnTo>
                  <a:pt x="804702" y="158620"/>
                </a:lnTo>
                <a:lnTo>
                  <a:pt x="807948" y="130924"/>
                </a:lnTo>
                <a:lnTo>
                  <a:pt x="920851" y="130924"/>
                </a:lnTo>
                <a:lnTo>
                  <a:pt x="920851" y="81419"/>
                </a:lnTo>
                <a:close/>
              </a:path>
              <a:path w="2458084" h="414655">
                <a:moveTo>
                  <a:pt x="1037844" y="81419"/>
                </a:moveTo>
                <a:lnTo>
                  <a:pt x="981964" y="81419"/>
                </a:lnTo>
                <a:lnTo>
                  <a:pt x="981964" y="331939"/>
                </a:lnTo>
                <a:lnTo>
                  <a:pt x="1032078" y="331939"/>
                </a:lnTo>
                <a:lnTo>
                  <a:pt x="1071950" y="271767"/>
                </a:lnTo>
                <a:lnTo>
                  <a:pt x="1026858" y="271767"/>
                </a:lnTo>
                <a:lnTo>
                  <a:pt x="1025182" y="270306"/>
                </a:lnTo>
                <a:lnTo>
                  <a:pt x="1029205" y="257607"/>
                </a:lnTo>
                <a:lnTo>
                  <a:pt x="1031933" y="251844"/>
                </a:lnTo>
                <a:lnTo>
                  <a:pt x="1032325" y="250307"/>
                </a:lnTo>
                <a:lnTo>
                  <a:pt x="1035685" y="228484"/>
                </a:lnTo>
                <a:lnTo>
                  <a:pt x="1037377" y="207268"/>
                </a:lnTo>
                <a:lnTo>
                  <a:pt x="1037844" y="187629"/>
                </a:lnTo>
                <a:lnTo>
                  <a:pt x="1037844" y="81419"/>
                </a:lnTo>
                <a:close/>
              </a:path>
              <a:path w="2458084" h="414655">
                <a:moveTo>
                  <a:pt x="1191348" y="141592"/>
                </a:moveTo>
                <a:lnTo>
                  <a:pt x="1146467" y="141592"/>
                </a:lnTo>
                <a:lnTo>
                  <a:pt x="1148562" y="143370"/>
                </a:lnTo>
                <a:lnTo>
                  <a:pt x="1144289" y="155885"/>
                </a:lnTo>
                <a:lnTo>
                  <a:pt x="1141114" y="162416"/>
                </a:lnTo>
                <a:lnTo>
                  <a:pt x="1141072" y="162579"/>
                </a:lnTo>
                <a:lnTo>
                  <a:pt x="1140873" y="162934"/>
                </a:lnTo>
                <a:lnTo>
                  <a:pt x="1137578" y="184680"/>
                </a:lnTo>
                <a:lnTo>
                  <a:pt x="1135849" y="205900"/>
                </a:lnTo>
                <a:lnTo>
                  <a:pt x="1135367" y="225729"/>
                </a:lnTo>
                <a:lnTo>
                  <a:pt x="1135367" y="331939"/>
                </a:lnTo>
                <a:lnTo>
                  <a:pt x="1191348" y="331939"/>
                </a:lnTo>
                <a:lnTo>
                  <a:pt x="1191348" y="141592"/>
                </a:lnTo>
                <a:close/>
              </a:path>
              <a:path w="2458084" h="414655">
                <a:moveTo>
                  <a:pt x="1031933" y="251844"/>
                </a:moveTo>
                <a:lnTo>
                  <a:pt x="1029205" y="257607"/>
                </a:lnTo>
                <a:lnTo>
                  <a:pt x="1025182" y="270306"/>
                </a:lnTo>
                <a:lnTo>
                  <a:pt x="1026858" y="271767"/>
                </a:lnTo>
                <a:lnTo>
                  <a:pt x="1031933" y="251844"/>
                </a:lnTo>
                <a:close/>
              </a:path>
              <a:path w="2458084" h="414655">
                <a:moveTo>
                  <a:pt x="1191348" y="81419"/>
                </a:moveTo>
                <a:lnTo>
                  <a:pt x="1141234" y="81419"/>
                </a:lnTo>
                <a:lnTo>
                  <a:pt x="1050188" y="218821"/>
                </a:lnTo>
                <a:lnTo>
                  <a:pt x="1043100" y="230691"/>
                </a:lnTo>
                <a:lnTo>
                  <a:pt x="1035642" y="244011"/>
                </a:lnTo>
                <a:lnTo>
                  <a:pt x="1031933" y="251844"/>
                </a:lnTo>
                <a:lnTo>
                  <a:pt x="1026858" y="271767"/>
                </a:lnTo>
                <a:lnTo>
                  <a:pt x="1071950" y="271767"/>
                </a:lnTo>
                <a:lnTo>
                  <a:pt x="1123124" y="194538"/>
                </a:lnTo>
                <a:lnTo>
                  <a:pt x="1130219" y="182673"/>
                </a:lnTo>
                <a:lnTo>
                  <a:pt x="1137724" y="169387"/>
                </a:lnTo>
                <a:lnTo>
                  <a:pt x="1141034" y="162579"/>
                </a:lnTo>
                <a:lnTo>
                  <a:pt x="1141114" y="162416"/>
                </a:lnTo>
                <a:lnTo>
                  <a:pt x="1146467" y="141592"/>
                </a:lnTo>
                <a:lnTo>
                  <a:pt x="1191348" y="141592"/>
                </a:lnTo>
                <a:lnTo>
                  <a:pt x="1191348" y="81419"/>
                </a:lnTo>
                <a:close/>
              </a:path>
              <a:path w="2458084" h="414655">
                <a:moveTo>
                  <a:pt x="1146467" y="141592"/>
                </a:moveTo>
                <a:lnTo>
                  <a:pt x="1141114" y="162416"/>
                </a:lnTo>
                <a:lnTo>
                  <a:pt x="1144289" y="155885"/>
                </a:lnTo>
                <a:lnTo>
                  <a:pt x="1148562" y="143370"/>
                </a:lnTo>
                <a:lnTo>
                  <a:pt x="1146467" y="141592"/>
                </a:lnTo>
                <a:close/>
              </a:path>
              <a:path w="2458084" h="414655">
                <a:moveTo>
                  <a:pt x="1254721" y="261099"/>
                </a:moveTo>
                <a:lnTo>
                  <a:pt x="1227518" y="301282"/>
                </a:lnTo>
                <a:lnTo>
                  <a:pt x="1253307" y="318860"/>
                </a:lnTo>
                <a:lnTo>
                  <a:pt x="1278193" y="329982"/>
                </a:lnTo>
                <a:lnTo>
                  <a:pt x="1302804" y="335806"/>
                </a:lnTo>
                <a:lnTo>
                  <a:pt x="1327772" y="337489"/>
                </a:lnTo>
                <a:lnTo>
                  <a:pt x="1365788" y="331977"/>
                </a:lnTo>
                <a:lnTo>
                  <a:pt x="1398519" y="316231"/>
                </a:lnTo>
                <a:lnTo>
                  <a:pt x="1421460" y="291439"/>
                </a:lnTo>
                <a:lnTo>
                  <a:pt x="1422264" y="288404"/>
                </a:lnTo>
                <a:lnTo>
                  <a:pt x="1324317" y="288404"/>
                </a:lnTo>
                <a:lnTo>
                  <a:pt x="1307774" y="287241"/>
                </a:lnTo>
                <a:lnTo>
                  <a:pt x="1291205" y="283029"/>
                </a:lnTo>
                <a:lnTo>
                  <a:pt x="1273793" y="274677"/>
                </a:lnTo>
                <a:lnTo>
                  <a:pt x="1254721" y="261099"/>
                </a:lnTo>
                <a:close/>
              </a:path>
              <a:path w="2458084" h="414655">
                <a:moveTo>
                  <a:pt x="1414413" y="124536"/>
                </a:moveTo>
                <a:lnTo>
                  <a:pt x="1324737" y="124536"/>
                </a:lnTo>
                <a:lnTo>
                  <a:pt x="1341953" y="126085"/>
                </a:lnTo>
                <a:lnTo>
                  <a:pt x="1354321" y="130890"/>
                </a:lnTo>
                <a:lnTo>
                  <a:pt x="1361784" y="139189"/>
                </a:lnTo>
                <a:lnTo>
                  <a:pt x="1364284" y="151218"/>
                </a:lnTo>
                <a:lnTo>
                  <a:pt x="1361787" y="163310"/>
                </a:lnTo>
                <a:lnTo>
                  <a:pt x="1353720" y="172056"/>
                </a:lnTo>
                <a:lnTo>
                  <a:pt x="1339215" y="177368"/>
                </a:lnTo>
                <a:lnTo>
                  <a:pt x="1317409" y="179158"/>
                </a:lnTo>
                <a:lnTo>
                  <a:pt x="1281518" y="179158"/>
                </a:lnTo>
                <a:lnTo>
                  <a:pt x="1281518" y="224790"/>
                </a:lnTo>
                <a:lnTo>
                  <a:pt x="1322641" y="224790"/>
                </a:lnTo>
                <a:lnTo>
                  <a:pt x="1345696" y="226576"/>
                </a:lnTo>
                <a:lnTo>
                  <a:pt x="1361424" y="232098"/>
                </a:lnTo>
                <a:lnTo>
                  <a:pt x="1370422" y="241602"/>
                </a:lnTo>
                <a:lnTo>
                  <a:pt x="1373289" y="255333"/>
                </a:lnTo>
                <a:lnTo>
                  <a:pt x="1369802" y="269421"/>
                </a:lnTo>
                <a:lnTo>
                  <a:pt x="1359909" y="279798"/>
                </a:lnTo>
                <a:lnTo>
                  <a:pt x="1344464" y="286210"/>
                </a:lnTo>
                <a:lnTo>
                  <a:pt x="1324317" y="288404"/>
                </a:lnTo>
                <a:lnTo>
                  <a:pt x="1422264" y="288404"/>
                </a:lnTo>
                <a:lnTo>
                  <a:pt x="1430108" y="258787"/>
                </a:lnTo>
                <a:lnTo>
                  <a:pt x="1425621" y="233856"/>
                </a:lnTo>
                <a:lnTo>
                  <a:pt x="1413589" y="215195"/>
                </a:lnTo>
                <a:lnTo>
                  <a:pt x="1396161" y="203420"/>
                </a:lnTo>
                <a:lnTo>
                  <a:pt x="1386120" y="201345"/>
                </a:lnTo>
                <a:lnTo>
                  <a:pt x="1375905" y="201345"/>
                </a:lnTo>
                <a:lnTo>
                  <a:pt x="1375486" y="199148"/>
                </a:lnTo>
                <a:lnTo>
                  <a:pt x="1382003" y="199148"/>
                </a:lnTo>
                <a:lnTo>
                  <a:pt x="1394388" y="194687"/>
                </a:lnTo>
                <a:lnTo>
                  <a:pt x="1408317" y="182308"/>
                </a:lnTo>
                <a:lnTo>
                  <a:pt x="1417105" y="165948"/>
                </a:lnTo>
                <a:lnTo>
                  <a:pt x="1420164" y="147345"/>
                </a:lnTo>
                <a:lnTo>
                  <a:pt x="1414413" y="124536"/>
                </a:lnTo>
                <a:close/>
              </a:path>
              <a:path w="2458084" h="414655">
                <a:moveTo>
                  <a:pt x="1375486" y="199148"/>
                </a:moveTo>
                <a:lnTo>
                  <a:pt x="1375905" y="201345"/>
                </a:lnTo>
                <a:lnTo>
                  <a:pt x="1379628" y="200004"/>
                </a:lnTo>
                <a:lnTo>
                  <a:pt x="1375486" y="199148"/>
                </a:lnTo>
                <a:close/>
              </a:path>
              <a:path w="2458084" h="414655">
                <a:moveTo>
                  <a:pt x="1379628" y="200004"/>
                </a:moveTo>
                <a:lnTo>
                  <a:pt x="1375905" y="201345"/>
                </a:lnTo>
                <a:lnTo>
                  <a:pt x="1386120" y="201345"/>
                </a:lnTo>
                <a:lnTo>
                  <a:pt x="1379628" y="200004"/>
                </a:lnTo>
                <a:close/>
              </a:path>
              <a:path w="2458084" h="414655">
                <a:moveTo>
                  <a:pt x="1382003" y="199148"/>
                </a:moveTo>
                <a:lnTo>
                  <a:pt x="1375486" y="199148"/>
                </a:lnTo>
                <a:lnTo>
                  <a:pt x="1379628" y="200004"/>
                </a:lnTo>
                <a:lnTo>
                  <a:pt x="1382003" y="199148"/>
                </a:lnTo>
                <a:close/>
              </a:path>
              <a:path w="2458084" h="414655">
                <a:moveTo>
                  <a:pt x="1326934" y="75450"/>
                </a:moveTo>
                <a:lnTo>
                  <a:pt x="1301470" y="77491"/>
                </a:lnTo>
                <a:lnTo>
                  <a:pt x="1277942" y="83613"/>
                </a:lnTo>
                <a:lnTo>
                  <a:pt x="1255573" y="93817"/>
                </a:lnTo>
                <a:lnTo>
                  <a:pt x="1233589" y="108102"/>
                </a:lnTo>
                <a:lnTo>
                  <a:pt x="1258709" y="148920"/>
                </a:lnTo>
                <a:lnTo>
                  <a:pt x="1276339" y="137427"/>
                </a:lnTo>
                <a:lnTo>
                  <a:pt x="1291918" y="129898"/>
                </a:lnTo>
                <a:lnTo>
                  <a:pt x="1307399" y="125785"/>
                </a:lnTo>
                <a:lnTo>
                  <a:pt x="1324737" y="124536"/>
                </a:lnTo>
                <a:lnTo>
                  <a:pt x="1414413" y="124536"/>
                </a:lnTo>
                <a:lnTo>
                  <a:pt x="1412234" y="115891"/>
                </a:lnTo>
                <a:lnTo>
                  <a:pt x="1391246" y="93424"/>
                </a:lnTo>
                <a:lnTo>
                  <a:pt x="1361411" y="79944"/>
                </a:lnTo>
                <a:lnTo>
                  <a:pt x="1326934" y="75450"/>
                </a:lnTo>
                <a:close/>
              </a:path>
              <a:path w="2458084" h="414655">
                <a:moveTo>
                  <a:pt x="1645039" y="125793"/>
                </a:moveTo>
                <a:lnTo>
                  <a:pt x="1560487" y="125793"/>
                </a:lnTo>
                <a:lnTo>
                  <a:pt x="1580029" y="129433"/>
                </a:lnTo>
                <a:lnTo>
                  <a:pt x="1591992" y="138987"/>
                </a:lnTo>
                <a:lnTo>
                  <a:pt x="1597988" y="152405"/>
                </a:lnTo>
                <a:lnTo>
                  <a:pt x="1599628" y="167640"/>
                </a:lnTo>
                <a:lnTo>
                  <a:pt x="1538080" y="179063"/>
                </a:lnTo>
                <a:lnTo>
                  <a:pt x="1493375" y="198154"/>
                </a:lnTo>
                <a:lnTo>
                  <a:pt x="1466113" y="225718"/>
                </a:lnTo>
                <a:lnTo>
                  <a:pt x="1456893" y="262559"/>
                </a:lnTo>
                <a:lnTo>
                  <a:pt x="1462917" y="293780"/>
                </a:lnTo>
                <a:lnTo>
                  <a:pt x="1479342" y="317369"/>
                </a:lnTo>
                <a:lnTo>
                  <a:pt x="1503693" y="332286"/>
                </a:lnTo>
                <a:lnTo>
                  <a:pt x="1533499" y="337489"/>
                </a:lnTo>
                <a:lnTo>
                  <a:pt x="1556266" y="334557"/>
                </a:lnTo>
                <a:lnTo>
                  <a:pt x="1577433" y="326436"/>
                </a:lnTo>
                <a:lnTo>
                  <a:pt x="1596227" y="314135"/>
                </a:lnTo>
                <a:lnTo>
                  <a:pt x="1610298" y="300221"/>
                </a:lnTo>
                <a:lnTo>
                  <a:pt x="1610614" y="296672"/>
                </a:lnTo>
                <a:lnTo>
                  <a:pt x="1656346" y="296672"/>
                </a:lnTo>
                <a:lnTo>
                  <a:pt x="1656346" y="287985"/>
                </a:lnTo>
                <a:lnTo>
                  <a:pt x="1544586" y="287985"/>
                </a:lnTo>
                <a:lnTo>
                  <a:pt x="1530806" y="286636"/>
                </a:lnTo>
                <a:lnTo>
                  <a:pt x="1520698" y="282059"/>
                </a:lnTo>
                <a:lnTo>
                  <a:pt x="1514545" y="273556"/>
                </a:lnTo>
                <a:lnTo>
                  <a:pt x="1512354" y="260045"/>
                </a:lnTo>
                <a:lnTo>
                  <a:pt x="1516675" y="242796"/>
                </a:lnTo>
                <a:lnTo>
                  <a:pt x="1531150" y="229165"/>
                </a:lnTo>
                <a:lnTo>
                  <a:pt x="1558045" y="218886"/>
                </a:lnTo>
                <a:lnTo>
                  <a:pt x="1599628" y="211696"/>
                </a:lnTo>
                <a:lnTo>
                  <a:pt x="1656346" y="211696"/>
                </a:lnTo>
                <a:lnTo>
                  <a:pt x="1656243" y="179063"/>
                </a:lnTo>
                <a:lnTo>
                  <a:pt x="1651191" y="138987"/>
                </a:lnTo>
                <a:lnTo>
                  <a:pt x="1651078" y="138094"/>
                </a:lnTo>
                <a:lnTo>
                  <a:pt x="1645039" y="125793"/>
                </a:lnTo>
                <a:close/>
              </a:path>
              <a:path w="2458084" h="414655">
                <a:moveTo>
                  <a:pt x="1656346" y="296672"/>
                </a:moveTo>
                <a:lnTo>
                  <a:pt x="1610614" y="296672"/>
                </a:lnTo>
                <a:lnTo>
                  <a:pt x="1611871" y="298665"/>
                </a:lnTo>
                <a:lnTo>
                  <a:pt x="1610298" y="300221"/>
                </a:lnTo>
                <a:lnTo>
                  <a:pt x="1607477" y="331939"/>
                </a:lnTo>
                <a:lnTo>
                  <a:pt x="1656346" y="331939"/>
                </a:lnTo>
                <a:lnTo>
                  <a:pt x="1656346" y="296672"/>
                </a:lnTo>
                <a:close/>
              </a:path>
              <a:path w="2458084" h="414655">
                <a:moveTo>
                  <a:pt x="1610614" y="296672"/>
                </a:moveTo>
                <a:lnTo>
                  <a:pt x="1610298" y="300221"/>
                </a:lnTo>
                <a:lnTo>
                  <a:pt x="1611871" y="298665"/>
                </a:lnTo>
                <a:lnTo>
                  <a:pt x="1610614" y="296672"/>
                </a:lnTo>
                <a:close/>
              </a:path>
              <a:path w="2458084" h="414655">
                <a:moveTo>
                  <a:pt x="1656346" y="211696"/>
                </a:moveTo>
                <a:lnTo>
                  <a:pt x="1599628" y="211696"/>
                </a:lnTo>
                <a:lnTo>
                  <a:pt x="1599502" y="262559"/>
                </a:lnTo>
                <a:lnTo>
                  <a:pt x="1585850" y="273556"/>
                </a:lnTo>
                <a:lnTo>
                  <a:pt x="1572502" y="281541"/>
                </a:lnTo>
                <a:lnTo>
                  <a:pt x="1558957" y="286366"/>
                </a:lnTo>
                <a:lnTo>
                  <a:pt x="1544586" y="287985"/>
                </a:lnTo>
                <a:lnTo>
                  <a:pt x="1656346" y="287985"/>
                </a:lnTo>
                <a:lnTo>
                  <a:pt x="1656346" y="211696"/>
                </a:lnTo>
                <a:close/>
              </a:path>
              <a:path w="2458084" h="414655">
                <a:moveTo>
                  <a:pt x="1566875" y="75450"/>
                </a:moveTo>
                <a:lnTo>
                  <a:pt x="1537982" y="78520"/>
                </a:lnTo>
                <a:lnTo>
                  <a:pt x="1511061" y="86661"/>
                </a:lnTo>
                <a:lnTo>
                  <a:pt x="1486279" y="98274"/>
                </a:lnTo>
                <a:lnTo>
                  <a:pt x="1463802" y="111760"/>
                </a:lnTo>
                <a:lnTo>
                  <a:pt x="1487449" y="154457"/>
                </a:lnTo>
                <a:lnTo>
                  <a:pt x="1506355" y="142606"/>
                </a:lnTo>
                <a:lnTo>
                  <a:pt x="1524406" y="133572"/>
                </a:lnTo>
                <a:lnTo>
                  <a:pt x="1542238" y="127814"/>
                </a:lnTo>
                <a:lnTo>
                  <a:pt x="1560487" y="125793"/>
                </a:lnTo>
                <a:lnTo>
                  <a:pt x="1645039" y="125793"/>
                </a:lnTo>
                <a:lnTo>
                  <a:pt x="1634842" y="105025"/>
                </a:lnTo>
                <a:lnTo>
                  <a:pt x="1606990" y="83277"/>
                </a:lnTo>
                <a:lnTo>
                  <a:pt x="1566875" y="75450"/>
                </a:lnTo>
                <a:close/>
              </a:path>
              <a:path w="2458084" h="414655">
                <a:moveTo>
                  <a:pt x="1769579" y="81419"/>
                </a:moveTo>
                <a:lnTo>
                  <a:pt x="1712341" y="81419"/>
                </a:lnTo>
                <a:lnTo>
                  <a:pt x="1712341" y="331939"/>
                </a:lnTo>
                <a:lnTo>
                  <a:pt x="1891487" y="331939"/>
                </a:lnTo>
                <a:lnTo>
                  <a:pt x="1891487" y="414185"/>
                </a:lnTo>
                <a:lnTo>
                  <a:pt x="1942236" y="414185"/>
                </a:lnTo>
                <a:lnTo>
                  <a:pt x="1946529" y="315925"/>
                </a:lnTo>
                <a:lnTo>
                  <a:pt x="1946529" y="282435"/>
                </a:lnTo>
                <a:lnTo>
                  <a:pt x="1769579" y="282435"/>
                </a:lnTo>
                <a:lnTo>
                  <a:pt x="1769579" y="81419"/>
                </a:lnTo>
                <a:close/>
              </a:path>
              <a:path w="2458084" h="414655">
                <a:moveTo>
                  <a:pt x="1912734" y="81419"/>
                </a:moveTo>
                <a:lnTo>
                  <a:pt x="1855914" y="81419"/>
                </a:lnTo>
                <a:lnTo>
                  <a:pt x="1855914" y="282435"/>
                </a:lnTo>
                <a:lnTo>
                  <a:pt x="1912734" y="282435"/>
                </a:lnTo>
                <a:lnTo>
                  <a:pt x="1912734" y="81419"/>
                </a:lnTo>
                <a:close/>
              </a:path>
              <a:path w="2458084" h="414655">
                <a:moveTo>
                  <a:pt x="2033536" y="81419"/>
                </a:moveTo>
                <a:lnTo>
                  <a:pt x="1977656" y="81419"/>
                </a:lnTo>
                <a:lnTo>
                  <a:pt x="1977656" y="331939"/>
                </a:lnTo>
                <a:lnTo>
                  <a:pt x="2027783" y="331939"/>
                </a:lnTo>
                <a:lnTo>
                  <a:pt x="2067655" y="271767"/>
                </a:lnTo>
                <a:lnTo>
                  <a:pt x="2022551" y="271767"/>
                </a:lnTo>
                <a:lnTo>
                  <a:pt x="2020874" y="270306"/>
                </a:lnTo>
                <a:lnTo>
                  <a:pt x="2024905" y="257607"/>
                </a:lnTo>
                <a:lnTo>
                  <a:pt x="2027617" y="251882"/>
                </a:lnTo>
                <a:lnTo>
                  <a:pt x="2028018" y="250307"/>
                </a:lnTo>
                <a:lnTo>
                  <a:pt x="2031377" y="228484"/>
                </a:lnTo>
                <a:lnTo>
                  <a:pt x="2033070" y="207268"/>
                </a:lnTo>
                <a:lnTo>
                  <a:pt x="2033536" y="187629"/>
                </a:lnTo>
                <a:lnTo>
                  <a:pt x="2033536" y="81419"/>
                </a:lnTo>
                <a:close/>
              </a:path>
              <a:path w="2458084" h="414655">
                <a:moveTo>
                  <a:pt x="2187054" y="141592"/>
                </a:moveTo>
                <a:lnTo>
                  <a:pt x="2142159" y="141592"/>
                </a:lnTo>
                <a:lnTo>
                  <a:pt x="2144255" y="143370"/>
                </a:lnTo>
                <a:lnTo>
                  <a:pt x="2139987" y="155885"/>
                </a:lnTo>
                <a:lnTo>
                  <a:pt x="2136815" y="162411"/>
                </a:lnTo>
                <a:lnTo>
                  <a:pt x="2136773" y="162575"/>
                </a:lnTo>
                <a:lnTo>
                  <a:pt x="2136572" y="162934"/>
                </a:lnTo>
                <a:lnTo>
                  <a:pt x="2133282" y="184680"/>
                </a:lnTo>
                <a:lnTo>
                  <a:pt x="2131554" y="205900"/>
                </a:lnTo>
                <a:lnTo>
                  <a:pt x="2131072" y="225729"/>
                </a:lnTo>
                <a:lnTo>
                  <a:pt x="2131072" y="331939"/>
                </a:lnTo>
                <a:lnTo>
                  <a:pt x="2187054" y="331939"/>
                </a:lnTo>
                <a:lnTo>
                  <a:pt x="2187054" y="141592"/>
                </a:lnTo>
                <a:close/>
              </a:path>
              <a:path w="2458084" h="414655">
                <a:moveTo>
                  <a:pt x="2027617" y="251882"/>
                </a:moveTo>
                <a:lnTo>
                  <a:pt x="2024905" y="257607"/>
                </a:lnTo>
                <a:lnTo>
                  <a:pt x="2020874" y="270306"/>
                </a:lnTo>
                <a:lnTo>
                  <a:pt x="2022551" y="271767"/>
                </a:lnTo>
                <a:lnTo>
                  <a:pt x="2027617" y="251882"/>
                </a:lnTo>
                <a:close/>
              </a:path>
              <a:path w="2458084" h="414655">
                <a:moveTo>
                  <a:pt x="2187054" y="81419"/>
                </a:moveTo>
                <a:lnTo>
                  <a:pt x="2136927" y="81419"/>
                </a:lnTo>
                <a:lnTo>
                  <a:pt x="2045881" y="218821"/>
                </a:lnTo>
                <a:lnTo>
                  <a:pt x="2038800" y="230691"/>
                </a:lnTo>
                <a:lnTo>
                  <a:pt x="2031344" y="244011"/>
                </a:lnTo>
                <a:lnTo>
                  <a:pt x="2027617" y="251882"/>
                </a:lnTo>
                <a:lnTo>
                  <a:pt x="2022551" y="271767"/>
                </a:lnTo>
                <a:lnTo>
                  <a:pt x="2067655" y="271767"/>
                </a:lnTo>
                <a:lnTo>
                  <a:pt x="2118829" y="194538"/>
                </a:lnTo>
                <a:lnTo>
                  <a:pt x="2142159" y="141592"/>
                </a:lnTo>
                <a:lnTo>
                  <a:pt x="2187054" y="141592"/>
                </a:lnTo>
                <a:lnTo>
                  <a:pt x="2187054" y="81419"/>
                </a:lnTo>
                <a:close/>
              </a:path>
              <a:path w="2458084" h="414655">
                <a:moveTo>
                  <a:pt x="2142159" y="141592"/>
                </a:moveTo>
                <a:lnTo>
                  <a:pt x="2136815" y="162411"/>
                </a:lnTo>
                <a:lnTo>
                  <a:pt x="2139987" y="155885"/>
                </a:lnTo>
                <a:lnTo>
                  <a:pt x="2144255" y="143370"/>
                </a:lnTo>
                <a:lnTo>
                  <a:pt x="2142159" y="141592"/>
                </a:lnTo>
                <a:close/>
              </a:path>
              <a:path w="2458084" h="414655">
                <a:moveTo>
                  <a:pt x="2304008" y="81419"/>
                </a:moveTo>
                <a:lnTo>
                  <a:pt x="2248128" y="81419"/>
                </a:lnTo>
                <a:lnTo>
                  <a:pt x="2248128" y="331939"/>
                </a:lnTo>
                <a:lnTo>
                  <a:pt x="2298242" y="331939"/>
                </a:lnTo>
                <a:lnTo>
                  <a:pt x="2338115" y="271767"/>
                </a:lnTo>
                <a:lnTo>
                  <a:pt x="2293010" y="271767"/>
                </a:lnTo>
                <a:lnTo>
                  <a:pt x="2291334" y="270306"/>
                </a:lnTo>
                <a:lnTo>
                  <a:pt x="2295364" y="257607"/>
                </a:lnTo>
                <a:lnTo>
                  <a:pt x="2298090" y="251854"/>
                </a:lnTo>
                <a:lnTo>
                  <a:pt x="2298484" y="250307"/>
                </a:lnTo>
                <a:lnTo>
                  <a:pt x="2301848" y="228484"/>
                </a:lnTo>
                <a:lnTo>
                  <a:pt x="2303542" y="207268"/>
                </a:lnTo>
                <a:lnTo>
                  <a:pt x="2304008" y="187629"/>
                </a:lnTo>
                <a:lnTo>
                  <a:pt x="2304008" y="81419"/>
                </a:lnTo>
                <a:close/>
              </a:path>
              <a:path w="2458084" h="414655">
                <a:moveTo>
                  <a:pt x="2457513" y="141592"/>
                </a:moveTo>
                <a:lnTo>
                  <a:pt x="2412619" y="141592"/>
                </a:lnTo>
                <a:lnTo>
                  <a:pt x="2414714" y="143370"/>
                </a:lnTo>
                <a:lnTo>
                  <a:pt x="2410448" y="155885"/>
                </a:lnTo>
                <a:lnTo>
                  <a:pt x="2407271" y="162425"/>
                </a:lnTo>
                <a:lnTo>
                  <a:pt x="2407229" y="162585"/>
                </a:lnTo>
                <a:lnTo>
                  <a:pt x="2407034" y="162935"/>
                </a:lnTo>
                <a:lnTo>
                  <a:pt x="2403741" y="184680"/>
                </a:lnTo>
                <a:lnTo>
                  <a:pt x="2402014" y="205900"/>
                </a:lnTo>
                <a:lnTo>
                  <a:pt x="2401531" y="225729"/>
                </a:lnTo>
                <a:lnTo>
                  <a:pt x="2401531" y="331939"/>
                </a:lnTo>
                <a:lnTo>
                  <a:pt x="2457513" y="331939"/>
                </a:lnTo>
                <a:lnTo>
                  <a:pt x="2457513" y="141592"/>
                </a:lnTo>
                <a:close/>
              </a:path>
              <a:path w="2458084" h="414655">
                <a:moveTo>
                  <a:pt x="2298090" y="251854"/>
                </a:moveTo>
                <a:lnTo>
                  <a:pt x="2295364" y="257607"/>
                </a:lnTo>
                <a:lnTo>
                  <a:pt x="2291334" y="270306"/>
                </a:lnTo>
                <a:lnTo>
                  <a:pt x="2293010" y="271767"/>
                </a:lnTo>
                <a:lnTo>
                  <a:pt x="2298090" y="251854"/>
                </a:lnTo>
                <a:close/>
              </a:path>
              <a:path w="2458084" h="414655">
                <a:moveTo>
                  <a:pt x="2457513" y="81419"/>
                </a:moveTo>
                <a:lnTo>
                  <a:pt x="2407386" y="81419"/>
                </a:lnTo>
                <a:lnTo>
                  <a:pt x="2316353" y="218821"/>
                </a:lnTo>
                <a:lnTo>
                  <a:pt x="2309264" y="230691"/>
                </a:lnTo>
                <a:lnTo>
                  <a:pt x="2301805" y="244011"/>
                </a:lnTo>
                <a:lnTo>
                  <a:pt x="2298090" y="251854"/>
                </a:lnTo>
                <a:lnTo>
                  <a:pt x="2293010" y="271767"/>
                </a:lnTo>
                <a:lnTo>
                  <a:pt x="2338115" y="271767"/>
                </a:lnTo>
                <a:lnTo>
                  <a:pt x="2389289" y="194538"/>
                </a:lnTo>
                <a:lnTo>
                  <a:pt x="2412619" y="141592"/>
                </a:lnTo>
                <a:lnTo>
                  <a:pt x="2457513" y="141592"/>
                </a:lnTo>
                <a:lnTo>
                  <a:pt x="2457513" y="81419"/>
                </a:lnTo>
                <a:close/>
              </a:path>
              <a:path w="2458084" h="414655">
                <a:moveTo>
                  <a:pt x="2412619" y="141592"/>
                </a:moveTo>
                <a:lnTo>
                  <a:pt x="2407271" y="162425"/>
                </a:lnTo>
                <a:lnTo>
                  <a:pt x="2410448" y="155885"/>
                </a:lnTo>
                <a:lnTo>
                  <a:pt x="2414714" y="143370"/>
                </a:lnTo>
                <a:lnTo>
                  <a:pt x="2412619" y="141592"/>
                </a:lnTo>
                <a:close/>
              </a:path>
            </a:pathLst>
          </a:custGeom>
          <a:solidFill>
            <a:srgbClr val="9897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901239" y="658659"/>
            <a:ext cx="1694180" cy="430530"/>
          </a:xfrm>
          <a:custGeom>
            <a:avLst/>
            <a:gdLst/>
            <a:ahLst/>
            <a:cxnLst/>
            <a:rect l="l" t="t" r="r" b="b"/>
            <a:pathLst>
              <a:path w="1694179" h="430530">
                <a:moveTo>
                  <a:pt x="240258" y="0"/>
                </a:moveTo>
                <a:lnTo>
                  <a:pt x="0" y="0"/>
                </a:lnTo>
                <a:lnTo>
                  <a:pt x="0" y="331939"/>
                </a:lnTo>
                <a:lnTo>
                  <a:pt x="57238" y="331939"/>
                </a:lnTo>
                <a:lnTo>
                  <a:pt x="57238" y="51181"/>
                </a:lnTo>
                <a:lnTo>
                  <a:pt x="240258" y="51181"/>
                </a:lnTo>
                <a:lnTo>
                  <a:pt x="240258" y="0"/>
                </a:lnTo>
                <a:close/>
              </a:path>
              <a:path w="1694179" h="430530">
                <a:moveTo>
                  <a:pt x="240258" y="51181"/>
                </a:moveTo>
                <a:lnTo>
                  <a:pt x="183019" y="51181"/>
                </a:lnTo>
                <a:lnTo>
                  <a:pt x="183019" y="331939"/>
                </a:lnTo>
                <a:lnTo>
                  <a:pt x="240258" y="331939"/>
                </a:lnTo>
                <a:lnTo>
                  <a:pt x="240258" y="51181"/>
                </a:lnTo>
                <a:close/>
              </a:path>
              <a:path w="1694179" h="430530">
                <a:moveTo>
                  <a:pt x="353923" y="81419"/>
                </a:moveTo>
                <a:lnTo>
                  <a:pt x="305168" y="81419"/>
                </a:lnTo>
                <a:lnTo>
                  <a:pt x="305168" y="430098"/>
                </a:lnTo>
                <a:lnTo>
                  <a:pt x="362407" y="430098"/>
                </a:lnTo>
                <a:lnTo>
                  <a:pt x="362407" y="342188"/>
                </a:lnTo>
                <a:lnTo>
                  <a:pt x="361670" y="321157"/>
                </a:lnTo>
                <a:lnTo>
                  <a:pt x="466928" y="321157"/>
                </a:lnTo>
                <a:lnTo>
                  <a:pt x="492763" y="301569"/>
                </a:lnTo>
                <a:lnTo>
                  <a:pt x="501363" y="286727"/>
                </a:lnTo>
                <a:lnTo>
                  <a:pt x="410019" y="286727"/>
                </a:lnTo>
                <a:lnTo>
                  <a:pt x="398867" y="285723"/>
                </a:lnTo>
                <a:lnTo>
                  <a:pt x="386913" y="282452"/>
                </a:lnTo>
                <a:lnTo>
                  <a:pt x="374609" y="276531"/>
                </a:lnTo>
                <a:lnTo>
                  <a:pt x="362407" y="267576"/>
                </a:lnTo>
                <a:lnTo>
                  <a:pt x="362407" y="152895"/>
                </a:lnTo>
                <a:lnTo>
                  <a:pt x="376123" y="141437"/>
                </a:lnTo>
                <a:lnTo>
                  <a:pt x="389405" y="133070"/>
                </a:lnTo>
                <a:lnTo>
                  <a:pt x="402371" y="127942"/>
                </a:lnTo>
                <a:lnTo>
                  <a:pt x="415137" y="126199"/>
                </a:lnTo>
                <a:lnTo>
                  <a:pt x="507345" y="126199"/>
                </a:lnTo>
                <a:lnTo>
                  <a:pt x="502538" y="116370"/>
                </a:lnTo>
                <a:lnTo>
                  <a:pt x="350888" y="116370"/>
                </a:lnTo>
                <a:lnTo>
                  <a:pt x="350050" y="115011"/>
                </a:lnTo>
                <a:lnTo>
                  <a:pt x="351104" y="113880"/>
                </a:lnTo>
                <a:lnTo>
                  <a:pt x="353923" y="81419"/>
                </a:lnTo>
                <a:close/>
              </a:path>
              <a:path w="1694179" h="430530">
                <a:moveTo>
                  <a:pt x="466928" y="321157"/>
                </a:moveTo>
                <a:lnTo>
                  <a:pt x="361670" y="321157"/>
                </a:lnTo>
                <a:lnTo>
                  <a:pt x="369896" y="326093"/>
                </a:lnTo>
                <a:lnTo>
                  <a:pt x="383078" y="331443"/>
                </a:lnTo>
                <a:lnTo>
                  <a:pt x="399262" y="335732"/>
                </a:lnTo>
                <a:lnTo>
                  <a:pt x="416496" y="337489"/>
                </a:lnTo>
                <a:lnTo>
                  <a:pt x="457611" y="328221"/>
                </a:lnTo>
                <a:lnTo>
                  <a:pt x="466928" y="321157"/>
                </a:lnTo>
                <a:close/>
              </a:path>
              <a:path w="1694179" h="430530">
                <a:moveTo>
                  <a:pt x="507345" y="126199"/>
                </a:moveTo>
                <a:lnTo>
                  <a:pt x="415137" y="126199"/>
                </a:lnTo>
                <a:lnTo>
                  <a:pt x="439864" y="131278"/>
                </a:lnTo>
                <a:lnTo>
                  <a:pt x="456199" y="146180"/>
                </a:lnTo>
                <a:lnTo>
                  <a:pt x="465215" y="170401"/>
                </a:lnTo>
                <a:lnTo>
                  <a:pt x="467947" y="203022"/>
                </a:lnTo>
                <a:lnTo>
                  <a:pt x="467982" y="203441"/>
                </a:lnTo>
                <a:lnTo>
                  <a:pt x="463765" y="239364"/>
                </a:lnTo>
                <a:lnTo>
                  <a:pt x="451907" y="265449"/>
                </a:lnTo>
                <a:lnTo>
                  <a:pt x="433595" y="281351"/>
                </a:lnTo>
                <a:lnTo>
                  <a:pt x="410019" y="286727"/>
                </a:lnTo>
                <a:lnTo>
                  <a:pt x="501363" y="286727"/>
                </a:lnTo>
                <a:lnTo>
                  <a:pt x="517280" y="259260"/>
                </a:lnTo>
                <a:lnTo>
                  <a:pt x="526422" y="203441"/>
                </a:lnTo>
                <a:lnTo>
                  <a:pt x="526491" y="203022"/>
                </a:lnTo>
                <a:lnTo>
                  <a:pt x="519725" y="151520"/>
                </a:lnTo>
                <a:lnTo>
                  <a:pt x="507345" y="126199"/>
                </a:lnTo>
                <a:close/>
              </a:path>
              <a:path w="1694179" h="430530">
                <a:moveTo>
                  <a:pt x="351104" y="113880"/>
                </a:moveTo>
                <a:lnTo>
                  <a:pt x="350050" y="115011"/>
                </a:lnTo>
                <a:lnTo>
                  <a:pt x="350888" y="116370"/>
                </a:lnTo>
                <a:lnTo>
                  <a:pt x="351006" y="115011"/>
                </a:lnTo>
                <a:lnTo>
                  <a:pt x="351104" y="113880"/>
                </a:lnTo>
                <a:close/>
              </a:path>
              <a:path w="1694179" h="430530">
                <a:moveTo>
                  <a:pt x="425081" y="75450"/>
                </a:moveTo>
                <a:lnTo>
                  <a:pt x="382822" y="86753"/>
                </a:lnTo>
                <a:lnTo>
                  <a:pt x="351104" y="113880"/>
                </a:lnTo>
                <a:lnTo>
                  <a:pt x="351006" y="115011"/>
                </a:lnTo>
                <a:lnTo>
                  <a:pt x="350888" y="116370"/>
                </a:lnTo>
                <a:lnTo>
                  <a:pt x="502538" y="116370"/>
                </a:lnTo>
                <a:lnTo>
                  <a:pt x="499999" y="111175"/>
                </a:lnTo>
                <a:lnTo>
                  <a:pt x="468166" y="84861"/>
                </a:lnTo>
                <a:lnTo>
                  <a:pt x="425081" y="75450"/>
                </a:lnTo>
                <a:close/>
              </a:path>
              <a:path w="1694179" h="430530">
                <a:moveTo>
                  <a:pt x="670217" y="75450"/>
                </a:moveTo>
                <a:lnTo>
                  <a:pt x="626547" y="84525"/>
                </a:lnTo>
                <a:lnTo>
                  <a:pt x="589340" y="110602"/>
                </a:lnTo>
                <a:lnTo>
                  <a:pt x="563453" y="151965"/>
                </a:lnTo>
                <a:lnTo>
                  <a:pt x="553745" y="206895"/>
                </a:lnTo>
                <a:lnTo>
                  <a:pt x="563453" y="261510"/>
                </a:lnTo>
                <a:lnTo>
                  <a:pt x="589340" y="302601"/>
                </a:lnTo>
                <a:lnTo>
                  <a:pt x="626547" y="328487"/>
                </a:lnTo>
                <a:lnTo>
                  <a:pt x="670217" y="337489"/>
                </a:lnTo>
                <a:lnTo>
                  <a:pt x="713892" y="328487"/>
                </a:lnTo>
                <a:lnTo>
                  <a:pt x="751098" y="302601"/>
                </a:lnTo>
                <a:lnTo>
                  <a:pt x="760825" y="287159"/>
                </a:lnTo>
                <a:lnTo>
                  <a:pt x="670217" y="287159"/>
                </a:lnTo>
                <a:lnTo>
                  <a:pt x="645951" y="281724"/>
                </a:lnTo>
                <a:lnTo>
                  <a:pt x="627560" y="265977"/>
                </a:lnTo>
                <a:lnTo>
                  <a:pt x="615899" y="240755"/>
                </a:lnTo>
                <a:lnTo>
                  <a:pt x="611822" y="206895"/>
                </a:lnTo>
                <a:lnTo>
                  <a:pt x="615908" y="172962"/>
                </a:lnTo>
                <a:lnTo>
                  <a:pt x="627579" y="147593"/>
                </a:lnTo>
                <a:lnTo>
                  <a:pt x="645976" y="131700"/>
                </a:lnTo>
                <a:lnTo>
                  <a:pt x="670217" y="126199"/>
                </a:lnTo>
                <a:lnTo>
                  <a:pt x="760858" y="126199"/>
                </a:lnTo>
                <a:lnTo>
                  <a:pt x="751098" y="110602"/>
                </a:lnTo>
                <a:lnTo>
                  <a:pt x="713892" y="84525"/>
                </a:lnTo>
                <a:lnTo>
                  <a:pt x="670217" y="75450"/>
                </a:lnTo>
                <a:close/>
              </a:path>
              <a:path w="1694179" h="430530">
                <a:moveTo>
                  <a:pt x="760858" y="126199"/>
                </a:moveTo>
                <a:lnTo>
                  <a:pt x="670217" y="126199"/>
                </a:lnTo>
                <a:lnTo>
                  <a:pt x="694547" y="131700"/>
                </a:lnTo>
                <a:lnTo>
                  <a:pt x="713082" y="147593"/>
                </a:lnTo>
                <a:lnTo>
                  <a:pt x="724888" y="172962"/>
                </a:lnTo>
                <a:lnTo>
                  <a:pt x="729030" y="206895"/>
                </a:lnTo>
                <a:lnTo>
                  <a:pt x="724888" y="240755"/>
                </a:lnTo>
                <a:lnTo>
                  <a:pt x="713082" y="265977"/>
                </a:lnTo>
                <a:lnTo>
                  <a:pt x="694547" y="281724"/>
                </a:lnTo>
                <a:lnTo>
                  <a:pt x="670217" y="287159"/>
                </a:lnTo>
                <a:lnTo>
                  <a:pt x="760825" y="287159"/>
                </a:lnTo>
                <a:lnTo>
                  <a:pt x="776982" y="261510"/>
                </a:lnTo>
                <a:lnTo>
                  <a:pt x="786688" y="206895"/>
                </a:lnTo>
                <a:lnTo>
                  <a:pt x="776982" y="151965"/>
                </a:lnTo>
                <a:lnTo>
                  <a:pt x="760858" y="126199"/>
                </a:lnTo>
                <a:close/>
              </a:path>
              <a:path w="1694179" h="430530">
                <a:moveTo>
                  <a:pt x="926515" y="75450"/>
                </a:moveTo>
                <a:lnTo>
                  <a:pt x="884971" y="84775"/>
                </a:lnTo>
                <a:lnTo>
                  <a:pt x="848775" y="111269"/>
                </a:lnTo>
                <a:lnTo>
                  <a:pt x="823195" y="152715"/>
                </a:lnTo>
                <a:lnTo>
                  <a:pt x="813498" y="206895"/>
                </a:lnTo>
                <a:lnTo>
                  <a:pt x="823074" y="261290"/>
                </a:lnTo>
                <a:lnTo>
                  <a:pt x="849063" y="302406"/>
                </a:lnTo>
                <a:lnTo>
                  <a:pt x="887355" y="328414"/>
                </a:lnTo>
                <a:lnTo>
                  <a:pt x="933843" y="337489"/>
                </a:lnTo>
                <a:lnTo>
                  <a:pt x="957653" y="335440"/>
                </a:lnTo>
                <a:lnTo>
                  <a:pt x="979868" y="329574"/>
                </a:lnTo>
                <a:lnTo>
                  <a:pt x="1001044" y="320312"/>
                </a:lnTo>
                <a:lnTo>
                  <a:pt x="1021740" y="308076"/>
                </a:lnTo>
                <a:lnTo>
                  <a:pt x="1011464" y="288404"/>
                </a:lnTo>
                <a:lnTo>
                  <a:pt x="938123" y="288404"/>
                </a:lnTo>
                <a:lnTo>
                  <a:pt x="910755" y="283672"/>
                </a:lnTo>
                <a:lnTo>
                  <a:pt x="889781" y="270484"/>
                </a:lnTo>
                <a:lnTo>
                  <a:pt x="876026" y="250353"/>
                </a:lnTo>
                <a:lnTo>
                  <a:pt x="870318" y="224790"/>
                </a:lnTo>
                <a:lnTo>
                  <a:pt x="1025613" y="224790"/>
                </a:lnTo>
                <a:lnTo>
                  <a:pt x="1026847" y="215367"/>
                </a:lnTo>
                <a:lnTo>
                  <a:pt x="1027728" y="207427"/>
                </a:lnTo>
                <a:lnTo>
                  <a:pt x="1028257" y="200370"/>
                </a:lnTo>
                <a:lnTo>
                  <a:pt x="1028433" y="193598"/>
                </a:lnTo>
                <a:lnTo>
                  <a:pt x="1026341" y="179158"/>
                </a:lnTo>
                <a:lnTo>
                  <a:pt x="870419" y="179158"/>
                </a:lnTo>
                <a:lnTo>
                  <a:pt x="876581" y="156629"/>
                </a:lnTo>
                <a:lnTo>
                  <a:pt x="889088" y="139407"/>
                </a:lnTo>
                <a:lnTo>
                  <a:pt x="906520" y="128406"/>
                </a:lnTo>
                <a:lnTo>
                  <a:pt x="927455" y="124536"/>
                </a:lnTo>
                <a:lnTo>
                  <a:pt x="1010100" y="124536"/>
                </a:lnTo>
                <a:lnTo>
                  <a:pt x="1001487" y="108469"/>
                </a:lnTo>
                <a:lnTo>
                  <a:pt x="969454" y="84140"/>
                </a:lnTo>
                <a:lnTo>
                  <a:pt x="926515" y="75450"/>
                </a:lnTo>
                <a:close/>
              </a:path>
              <a:path w="1694179" h="430530">
                <a:moveTo>
                  <a:pt x="999769" y="266014"/>
                </a:moveTo>
                <a:lnTo>
                  <a:pt x="982539" y="276488"/>
                </a:lnTo>
                <a:lnTo>
                  <a:pt x="967451" y="283410"/>
                </a:lnTo>
                <a:lnTo>
                  <a:pt x="953110" y="287231"/>
                </a:lnTo>
                <a:lnTo>
                  <a:pt x="938123" y="288404"/>
                </a:lnTo>
                <a:lnTo>
                  <a:pt x="1011464" y="288404"/>
                </a:lnTo>
                <a:lnTo>
                  <a:pt x="999769" y="266014"/>
                </a:lnTo>
                <a:close/>
              </a:path>
              <a:path w="1694179" h="430530">
                <a:moveTo>
                  <a:pt x="1010100" y="124536"/>
                </a:moveTo>
                <a:lnTo>
                  <a:pt x="927455" y="124536"/>
                </a:lnTo>
                <a:lnTo>
                  <a:pt x="948732" y="128140"/>
                </a:lnTo>
                <a:lnTo>
                  <a:pt x="964015" y="138698"/>
                </a:lnTo>
                <a:lnTo>
                  <a:pt x="973236" y="155831"/>
                </a:lnTo>
                <a:lnTo>
                  <a:pt x="976325" y="179158"/>
                </a:lnTo>
                <a:lnTo>
                  <a:pt x="1026341" y="179158"/>
                </a:lnTo>
                <a:lnTo>
                  <a:pt x="1021513" y="145825"/>
                </a:lnTo>
                <a:lnTo>
                  <a:pt x="1010100" y="124536"/>
                </a:lnTo>
                <a:close/>
              </a:path>
              <a:path w="1694179" h="430530">
                <a:moveTo>
                  <a:pt x="1125359" y="81419"/>
                </a:moveTo>
                <a:lnTo>
                  <a:pt x="1068120" y="81419"/>
                </a:lnTo>
                <a:lnTo>
                  <a:pt x="1068120" y="331939"/>
                </a:lnTo>
                <a:lnTo>
                  <a:pt x="1125359" y="331939"/>
                </a:lnTo>
                <a:lnTo>
                  <a:pt x="1125359" y="226872"/>
                </a:lnTo>
                <a:lnTo>
                  <a:pt x="1217897" y="226872"/>
                </a:lnTo>
                <a:lnTo>
                  <a:pt x="1200594" y="200088"/>
                </a:lnTo>
                <a:lnTo>
                  <a:pt x="1210380" y="177380"/>
                </a:lnTo>
                <a:lnTo>
                  <a:pt x="1125359" y="177380"/>
                </a:lnTo>
                <a:lnTo>
                  <a:pt x="1125359" y="81419"/>
                </a:lnTo>
                <a:close/>
              </a:path>
              <a:path w="1694179" h="430530">
                <a:moveTo>
                  <a:pt x="1217897" y="226872"/>
                </a:moveTo>
                <a:lnTo>
                  <a:pt x="1156957" y="226872"/>
                </a:lnTo>
                <a:lnTo>
                  <a:pt x="1222044" y="331939"/>
                </a:lnTo>
                <a:lnTo>
                  <a:pt x="1285773" y="331939"/>
                </a:lnTo>
                <a:lnTo>
                  <a:pt x="1217897" y="226872"/>
                </a:lnTo>
                <a:close/>
              </a:path>
              <a:path w="1694179" h="430530">
                <a:moveTo>
                  <a:pt x="1406067" y="130924"/>
                </a:moveTo>
                <a:lnTo>
                  <a:pt x="1349248" y="130924"/>
                </a:lnTo>
                <a:lnTo>
                  <a:pt x="1349248" y="331939"/>
                </a:lnTo>
                <a:lnTo>
                  <a:pt x="1406067" y="331939"/>
                </a:lnTo>
                <a:lnTo>
                  <a:pt x="1406067" y="130924"/>
                </a:lnTo>
                <a:close/>
              </a:path>
              <a:path w="1694179" h="430530">
                <a:moveTo>
                  <a:pt x="1250937" y="75450"/>
                </a:moveTo>
                <a:lnTo>
                  <a:pt x="1244968" y="75450"/>
                </a:lnTo>
                <a:lnTo>
                  <a:pt x="1225540" y="77694"/>
                </a:lnTo>
                <a:lnTo>
                  <a:pt x="1207739" y="86021"/>
                </a:lnTo>
                <a:lnTo>
                  <a:pt x="1191313" y="102823"/>
                </a:lnTo>
                <a:lnTo>
                  <a:pt x="1176007" y="130492"/>
                </a:lnTo>
                <a:lnTo>
                  <a:pt x="1155280" y="177380"/>
                </a:lnTo>
                <a:lnTo>
                  <a:pt x="1210380" y="177380"/>
                </a:lnTo>
                <a:lnTo>
                  <a:pt x="1218907" y="157594"/>
                </a:lnTo>
                <a:lnTo>
                  <a:pt x="1225627" y="143166"/>
                </a:lnTo>
                <a:lnTo>
                  <a:pt x="1231319" y="135285"/>
                </a:lnTo>
                <a:lnTo>
                  <a:pt x="1237110" y="131992"/>
                </a:lnTo>
                <a:lnTo>
                  <a:pt x="1242918" y="131445"/>
                </a:lnTo>
                <a:lnTo>
                  <a:pt x="1259493" y="131445"/>
                </a:lnTo>
                <a:lnTo>
                  <a:pt x="1268831" y="81838"/>
                </a:lnTo>
                <a:lnTo>
                  <a:pt x="1258049" y="76606"/>
                </a:lnTo>
                <a:lnTo>
                  <a:pt x="1250937" y="75450"/>
                </a:lnTo>
                <a:close/>
              </a:path>
              <a:path w="1694179" h="430530">
                <a:moveTo>
                  <a:pt x="1259493" y="131445"/>
                </a:moveTo>
                <a:lnTo>
                  <a:pt x="1246847" y="131445"/>
                </a:lnTo>
                <a:lnTo>
                  <a:pt x="1259043" y="135285"/>
                </a:lnTo>
                <a:lnTo>
                  <a:pt x="1258770" y="135285"/>
                </a:lnTo>
                <a:lnTo>
                  <a:pt x="1259390" y="131992"/>
                </a:lnTo>
                <a:lnTo>
                  <a:pt x="1259493" y="131445"/>
                </a:lnTo>
                <a:close/>
              </a:path>
              <a:path w="1694179" h="430530">
                <a:moveTo>
                  <a:pt x="1484553" y="81419"/>
                </a:moveTo>
                <a:lnTo>
                  <a:pt x="1271295" y="81419"/>
                </a:lnTo>
                <a:lnTo>
                  <a:pt x="1271295" y="130924"/>
                </a:lnTo>
                <a:lnTo>
                  <a:pt x="1484553" y="130924"/>
                </a:lnTo>
                <a:lnTo>
                  <a:pt x="1484553" y="81419"/>
                </a:lnTo>
                <a:close/>
              </a:path>
              <a:path w="1694179" h="430530">
                <a:moveTo>
                  <a:pt x="1682336" y="125793"/>
                </a:moveTo>
                <a:lnTo>
                  <a:pt x="1597787" y="125793"/>
                </a:lnTo>
                <a:lnTo>
                  <a:pt x="1617324" y="129433"/>
                </a:lnTo>
                <a:lnTo>
                  <a:pt x="1629287" y="138987"/>
                </a:lnTo>
                <a:lnTo>
                  <a:pt x="1635286" y="152405"/>
                </a:lnTo>
                <a:lnTo>
                  <a:pt x="1636928" y="167640"/>
                </a:lnTo>
                <a:lnTo>
                  <a:pt x="1575380" y="179063"/>
                </a:lnTo>
                <a:lnTo>
                  <a:pt x="1530675" y="198154"/>
                </a:lnTo>
                <a:lnTo>
                  <a:pt x="1503413" y="225718"/>
                </a:lnTo>
                <a:lnTo>
                  <a:pt x="1494193" y="262559"/>
                </a:lnTo>
                <a:lnTo>
                  <a:pt x="1500215" y="293780"/>
                </a:lnTo>
                <a:lnTo>
                  <a:pt x="1516635" y="317369"/>
                </a:lnTo>
                <a:lnTo>
                  <a:pt x="1540982" y="332286"/>
                </a:lnTo>
                <a:lnTo>
                  <a:pt x="1570786" y="337489"/>
                </a:lnTo>
                <a:lnTo>
                  <a:pt x="1593555" y="334557"/>
                </a:lnTo>
                <a:lnTo>
                  <a:pt x="1614727" y="326436"/>
                </a:lnTo>
                <a:lnTo>
                  <a:pt x="1633525" y="314135"/>
                </a:lnTo>
                <a:lnTo>
                  <a:pt x="1647598" y="300221"/>
                </a:lnTo>
                <a:lnTo>
                  <a:pt x="1647913" y="296672"/>
                </a:lnTo>
                <a:lnTo>
                  <a:pt x="1693646" y="296672"/>
                </a:lnTo>
                <a:lnTo>
                  <a:pt x="1693646" y="287985"/>
                </a:lnTo>
                <a:lnTo>
                  <a:pt x="1581886" y="287985"/>
                </a:lnTo>
                <a:lnTo>
                  <a:pt x="1568106" y="286636"/>
                </a:lnTo>
                <a:lnTo>
                  <a:pt x="1557997" y="282059"/>
                </a:lnTo>
                <a:lnTo>
                  <a:pt x="1551845" y="273556"/>
                </a:lnTo>
                <a:lnTo>
                  <a:pt x="1549654" y="260045"/>
                </a:lnTo>
                <a:lnTo>
                  <a:pt x="1553975" y="242796"/>
                </a:lnTo>
                <a:lnTo>
                  <a:pt x="1568450" y="229165"/>
                </a:lnTo>
                <a:lnTo>
                  <a:pt x="1595345" y="218886"/>
                </a:lnTo>
                <a:lnTo>
                  <a:pt x="1636928" y="211696"/>
                </a:lnTo>
                <a:lnTo>
                  <a:pt x="1693646" y="211696"/>
                </a:lnTo>
                <a:lnTo>
                  <a:pt x="1693543" y="179063"/>
                </a:lnTo>
                <a:lnTo>
                  <a:pt x="1688489" y="138987"/>
                </a:lnTo>
                <a:lnTo>
                  <a:pt x="1688376" y="138094"/>
                </a:lnTo>
                <a:lnTo>
                  <a:pt x="1682336" y="125793"/>
                </a:lnTo>
                <a:close/>
              </a:path>
              <a:path w="1694179" h="430530">
                <a:moveTo>
                  <a:pt x="1693646" y="296672"/>
                </a:moveTo>
                <a:lnTo>
                  <a:pt x="1647913" y="296672"/>
                </a:lnTo>
                <a:lnTo>
                  <a:pt x="1649171" y="298665"/>
                </a:lnTo>
                <a:lnTo>
                  <a:pt x="1647598" y="300221"/>
                </a:lnTo>
                <a:lnTo>
                  <a:pt x="1644777" y="331939"/>
                </a:lnTo>
                <a:lnTo>
                  <a:pt x="1693646" y="331939"/>
                </a:lnTo>
                <a:lnTo>
                  <a:pt x="1693646" y="296672"/>
                </a:lnTo>
                <a:close/>
              </a:path>
              <a:path w="1694179" h="430530">
                <a:moveTo>
                  <a:pt x="1647913" y="296672"/>
                </a:moveTo>
                <a:lnTo>
                  <a:pt x="1647598" y="300221"/>
                </a:lnTo>
                <a:lnTo>
                  <a:pt x="1649171" y="298665"/>
                </a:lnTo>
                <a:lnTo>
                  <a:pt x="1647913" y="296672"/>
                </a:lnTo>
                <a:close/>
              </a:path>
              <a:path w="1694179" h="430530">
                <a:moveTo>
                  <a:pt x="1693646" y="211696"/>
                </a:moveTo>
                <a:lnTo>
                  <a:pt x="1636928" y="211696"/>
                </a:lnTo>
                <a:lnTo>
                  <a:pt x="1636802" y="262559"/>
                </a:lnTo>
                <a:lnTo>
                  <a:pt x="1623143" y="273556"/>
                </a:lnTo>
                <a:lnTo>
                  <a:pt x="1609793" y="281541"/>
                </a:lnTo>
                <a:lnTo>
                  <a:pt x="1596250" y="286366"/>
                </a:lnTo>
                <a:lnTo>
                  <a:pt x="1581886" y="287985"/>
                </a:lnTo>
                <a:lnTo>
                  <a:pt x="1693646" y="287985"/>
                </a:lnTo>
                <a:lnTo>
                  <a:pt x="1693646" y="211696"/>
                </a:lnTo>
                <a:close/>
              </a:path>
              <a:path w="1694179" h="430530">
                <a:moveTo>
                  <a:pt x="1604175" y="75450"/>
                </a:moveTo>
                <a:lnTo>
                  <a:pt x="1575275" y="78520"/>
                </a:lnTo>
                <a:lnTo>
                  <a:pt x="1548352" y="86661"/>
                </a:lnTo>
                <a:lnTo>
                  <a:pt x="1523572" y="98274"/>
                </a:lnTo>
                <a:lnTo>
                  <a:pt x="1501101" y="111760"/>
                </a:lnTo>
                <a:lnTo>
                  <a:pt x="1524749" y="154457"/>
                </a:lnTo>
                <a:lnTo>
                  <a:pt x="1543648" y="142606"/>
                </a:lnTo>
                <a:lnTo>
                  <a:pt x="1561696" y="133572"/>
                </a:lnTo>
                <a:lnTo>
                  <a:pt x="1579531" y="127814"/>
                </a:lnTo>
                <a:lnTo>
                  <a:pt x="1597787" y="125793"/>
                </a:lnTo>
                <a:lnTo>
                  <a:pt x="1682336" y="125793"/>
                </a:lnTo>
                <a:lnTo>
                  <a:pt x="1672137" y="105025"/>
                </a:lnTo>
                <a:lnTo>
                  <a:pt x="1644285" y="83277"/>
                </a:lnTo>
                <a:lnTo>
                  <a:pt x="1604175" y="75450"/>
                </a:lnTo>
                <a:close/>
              </a:path>
            </a:pathLst>
          </a:custGeom>
          <a:solidFill>
            <a:srgbClr val="9897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038725" y="1333499"/>
            <a:ext cx="19050" cy="4552950"/>
          </a:xfrm>
          <a:custGeom>
            <a:avLst/>
            <a:gdLst/>
            <a:ahLst/>
            <a:cxnLst/>
            <a:rect l="l" t="t" r="r" b="b"/>
            <a:pathLst>
              <a:path w="19050" h="4552950">
                <a:moveTo>
                  <a:pt x="12153" y="0"/>
                </a:moveTo>
                <a:lnTo>
                  <a:pt x="6896" y="0"/>
                </a:lnTo>
                <a:lnTo>
                  <a:pt x="4648" y="927"/>
                </a:lnTo>
                <a:lnTo>
                  <a:pt x="927" y="4648"/>
                </a:lnTo>
                <a:lnTo>
                  <a:pt x="0" y="6896"/>
                </a:lnTo>
                <a:lnTo>
                  <a:pt x="0" y="4543426"/>
                </a:lnTo>
                <a:lnTo>
                  <a:pt x="0" y="4546055"/>
                </a:lnTo>
                <a:lnTo>
                  <a:pt x="927" y="4548298"/>
                </a:lnTo>
                <a:lnTo>
                  <a:pt x="4648" y="4552017"/>
                </a:lnTo>
                <a:lnTo>
                  <a:pt x="6896" y="4552946"/>
                </a:lnTo>
                <a:lnTo>
                  <a:pt x="12153" y="4552946"/>
                </a:lnTo>
                <a:lnTo>
                  <a:pt x="14401" y="4552017"/>
                </a:lnTo>
                <a:lnTo>
                  <a:pt x="18122" y="4548298"/>
                </a:lnTo>
                <a:lnTo>
                  <a:pt x="19050" y="4546055"/>
                </a:lnTo>
                <a:lnTo>
                  <a:pt x="19050" y="6896"/>
                </a:lnTo>
                <a:lnTo>
                  <a:pt x="18122" y="4648"/>
                </a:lnTo>
                <a:lnTo>
                  <a:pt x="14401" y="927"/>
                </a:lnTo>
                <a:lnTo>
                  <a:pt x="12153" y="0"/>
                </a:lnTo>
                <a:close/>
              </a:path>
            </a:pathLst>
          </a:custGeom>
          <a:solidFill>
            <a:srgbClr val="5F636A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7" name="object 7"/>
          <p:cNvGrpSpPr/>
          <p:nvPr/>
        </p:nvGrpSpPr>
        <p:grpSpPr>
          <a:xfrm>
            <a:off x="4855514" y="1514474"/>
            <a:ext cx="838200" cy="371475"/>
            <a:chOff x="4855514" y="1514474"/>
            <a:chExt cx="838200" cy="371475"/>
          </a:xfrm>
        </p:grpSpPr>
        <p:sp>
          <p:nvSpPr>
            <p:cNvPr id="8" name="object 8"/>
            <p:cNvSpPr/>
            <p:nvPr/>
          </p:nvSpPr>
          <p:spPr>
            <a:xfrm>
              <a:off x="5207939" y="1685924"/>
              <a:ext cx="485775" cy="19050"/>
            </a:xfrm>
            <a:custGeom>
              <a:avLst/>
              <a:gdLst/>
              <a:ahLst/>
              <a:cxnLst/>
              <a:rect l="l" t="t" r="r" b="b"/>
              <a:pathLst>
                <a:path w="485775" h="19050">
                  <a:moveTo>
                    <a:pt x="478878" y="0"/>
                  </a:moveTo>
                  <a:lnTo>
                    <a:pt x="6896" y="0"/>
                  </a:lnTo>
                  <a:lnTo>
                    <a:pt x="4648" y="927"/>
                  </a:lnTo>
                  <a:lnTo>
                    <a:pt x="927" y="4648"/>
                  </a:lnTo>
                  <a:lnTo>
                    <a:pt x="0" y="6896"/>
                  </a:lnTo>
                  <a:lnTo>
                    <a:pt x="0" y="9525"/>
                  </a:lnTo>
                  <a:lnTo>
                    <a:pt x="0" y="12153"/>
                  </a:lnTo>
                  <a:lnTo>
                    <a:pt x="927" y="14401"/>
                  </a:lnTo>
                  <a:lnTo>
                    <a:pt x="4648" y="18122"/>
                  </a:lnTo>
                  <a:lnTo>
                    <a:pt x="6896" y="19050"/>
                  </a:lnTo>
                  <a:lnTo>
                    <a:pt x="478878" y="19050"/>
                  </a:lnTo>
                  <a:lnTo>
                    <a:pt x="481126" y="18122"/>
                  </a:lnTo>
                  <a:lnTo>
                    <a:pt x="484847" y="14401"/>
                  </a:lnTo>
                  <a:lnTo>
                    <a:pt x="485775" y="12153"/>
                  </a:lnTo>
                  <a:lnTo>
                    <a:pt x="485775" y="6896"/>
                  </a:lnTo>
                  <a:lnTo>
                    <a:pt x="484847" y="4648"/>
                  </a:lnTo>
                  <a:lnTo>
                    <a:pt x="481126" y="927"/>
                  </a:lnTo>
                  <a:lnTo>
                    <a:pt x="478878" y="0"/>
                  </a:lnTo>
                  <a:close/>
                </a:path>
              </a:pathLst>
            </a:custGeom>
            <a:solidFill>
              <a:srgbClr val="5F636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855514" y="1514474"/>
              <a:ext cx="371475" cy="371475"/>
            </a:xfrm>
            <a:custGeom>
              <a:avLst/>
              <a:gdLst/>
              <a:ahLst/>
              <a:cxnLst/>
              <a:rect l="l" t="t" r="r" b="b"/>
              <a:pathLst>
                <a:path w="371475" h="371475">
                  <a:moveTo>
                    <a:pt x="257340" y="0"/>
                  </a:moveTo>
                  <a:lnTo>
                    <a:pt x="114134" y="0"/>
                  </a:lnTo>
                  <a:lnTo>
                    <a:pt x="106197" y="774"/>
                  </a:lnTo>
                  <a:lnTo>
                    <a:pt x="68008" y="12369"/>
                  </a:lnTo>
                  <a:lnTo>
                    <a:pt x="30111" y="41452"/>
                  </a:lnTo>
                  <a:lnTo>
                    <a:pt x="6235" y="82816"/>
                  </a:lnTo>
                  <a:lnTo>
                    <a:pt x="0" y="114134"/>
                  </a:lnTo>
                  <a:lnTo>
                    <a:pt x="0" y="249313"/>
                  </a:lnTo>
                  <a:lnTo>
                    <a:pt x="0" y="257340"/>
                  </a:lnTo>
                  <a:lnTo>
                    <a:pt x="12369" y="303479"/>
                  </a:lnTo>
                  <a:lnTo>
                    <a:pt x="41452" y="341363"/>
                  </a:lnTo>
                  <a:lnTo>
                    <a:pt x="82829" y="365239"/>
                  </a:lnTo>
                  <a:lnTo>
                    <a:pt x="114134" y="371475"/>
                  </a:lnTo>
                  <a:lnTo>
                    <a:pt x="257340" y="371475"/>
                  </a:lnTo>
                  <a:lnTo>
                    <a:pt x="303479" y="359105"/>
                  </a:lnTo>
                  <a:lnTo>
                    <a:pt x="341376" y="330022"/>
                  </a:lnTo>
                  <a:lnTo>
                    <a:pt x="365252" y="288658"/>
                  </a:lnTo>
                  <a:lnTo>
                    <a:pt x="371475" y="257340"/>
                  </a:lnTo>
                  <a:lnTo>
                    <a:pt x="371475" y="114134"/>
                  </a:lnTo>
                  <a:lnTo>
                    <a:pt x="359105" y="67995"/>
                  </a:lnTo>
                  <a:lnTo>
                    <a:pt x="330022" y="30111"/>
                  </a:lnTo>
                  <a:lnTo>
                    <a:pt x="288658" y="6223"/>
                  </a:lnTo>
                  <a:lnTo>
                    <a:pt x="265290" y="774"/>
                  </a:lnTo>
                  <a:lnTo>
                    <a:pt x="257340" y="0"/>
                  </a:lnTo>
                  <a:close/>
                </a:path>
              </a:pathLst>
            </a:custGeom>
            <a:solidFill>
              <a:srgbClr val="282C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855514" y="1514475"/>
              <a:ext cx="371475" cy="371475"/>
            </a:xfrm>
            <a:custGeom>
              <a:avLst/>
              <a:gdLst/>
              <a:ahLst/>
              <a:cxnLst/>
              <a:rect l="l" t="t" r="r" b="b"/>
              <a:pathLst>
                <a:path w="371475" h="371475">
                  <a:moveTo>
                    <a:pt x="249313" y="0"/>
                  </a:moveTo>
                  <a:lnTo>
                    <a:pt x="122161" y="0"/>
                  </a:lnTo>
                  <a:lnTo>
                    <a:pt x="110129" y="581"/>
                  </a:lnTo>
                  <a:lnTo>
                    <a:pt x="64518" y="14437"/>
                  </a:lnTo>
                  <a:lnTo>
                    <a:pt x="27679" y="44696"/>
                  </a:lnTo>
                  <a:lnTo>
                    <a:pt x="5229" y="86749"/>
                  </a:lnTo>
                  <a:lnTo>
                    <a:pt x="0" y="122161"/>
                  </a:lnTo>
                  <a:lnTo>
                    <a:pt x="0" y="249313"/>
                  </a:lnTo>
                  <a:lnTo>
                    <a:pt x="9296" y="296062"/>
                  </a:lnTo>
                  <a:lnTo>
                    <a:pt x="35775" y="335686"/>
                  </a:lnTo>
                  <a:lnTo>
                    <a:pt x="75412" y="362178"/>
                  </a:lnTo>
                  <a:lnTo>
                    <a:pt x="122161" y="371474"/>
                  </a:lnTo>
                  <a:lnTo>
                    <a:pt x="249313" y="371474"/>
                  </a:lnTo>
                  <a:lnTo>
                    <a:pt x="296062" y="362178"/>
                  </a:lnTo>
                  <a:lnTo>
                    <a:pt x="335699" y="335686"/>
                  </a:lnTo>
                  <a:lnTo>
                    <a:pt x="362178" y="296062"/>
                  </a:lnTo>
                  <a:lnTo>
                    <a:pt x="371474" y="249313"/>
                  </a:lnTo>
                  <a:lnTo>
                    <a:pt x="371474" y="122161"/>
                  </a:lnTo>
                  <a:lnTo>
                    <a:pt x="362178" y="75412"/>
                  </a:lnTo>
                  <a:lnTo>
                    <a:pt x="335699" y="35775"/>
                  </a:lnTo>
                  <a:lnTo>
                    <a:pt x="296062" y="9296"/>
                  </a:lnTo>
                  <a:lnTo>
                    <a:pt x="249313" y="0"/>
                  </a:lnTo>
                  <a:close/>
                </a:path>
              </a:pathLst>
            </a:custGeom>
            <a:solidFill>
              <a:srgbClr val="000000">
                <a:alpha val="748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855514" y="1514475"/>
              <a:ext cx="371475" cy="371475"/>
            </a:xfrm>
            <a:custGeom>
              <a:avLst/>
              <a:gdLst/>
              <a:ahLst/>
              <a:cxnLst/>
              <a:rect l="l" t="t" r="r" b="b"/>
              <a:pathLst>
                <a:path w="371475" h="371475">
                  <a:moveTo>
                    <a:pt x="249313" y="0"/>
                  </a:moveTo>
                  <a:lnTo>
                    <a:pt x="122161" y="0"/>
                  </a:lnTo>
                  <a:lnTo>
                    <a:pt x="110129" y="581"/>
                  </a:lnTo>
                  <a:lnTo>
                    <a:pt x="64518" y="14437"/>
                  </a:lnTo>
                  <a:lnTo>
                    <a:pt x="27679" y="44696"/>
                  </a:lnTo>
                  <a:lnTo>
                    <a:pt x="5229" y="86749"/>
                  </a:lnTo>
                  <a:lnTo>
                    <a:pt x="0" y="122161"/>
                  </a:lnTo>
                  <a:lnTo>
                    <a:pt x="0" y="249313"/>
                  </a:lnTo>
                  <a:lnTo>
                    <a:pt x="9296" y="296062"/>
                  </a:lnTo>
                  <a:lnTo>
                    <a:pt x="35775" y="335686"/>
                  </a:lnTo>
                  <a:lnTo>
                    <a:pt x="75412" y="362178"/>
                  </a:lnTo>
                  <a:lnTo>
                    <a:pt x="122161" y="371474"/>
                  </a:lnTo>
                  <a:lnTo>
                    <a:pt x="249313" y="371474"/>
                  </a:lnTo>
                  <a:lnTo>
                    <a:pt x="296062" y="362178"/>
                  </a:lnTo>
                  <a:lnTo>
                    <a:pt x="335699" y="335686"/>
                  </a:lnTo>
                  <a:lnTo>
                    <a:pt x="362178" y="296062"/>
                  </a:lnTo>
                  <a:lnTo>
                    <a:pt x="371474" y="249313"/>
                  </a:lnTo>
                  <a:lnTo>
                    <a:pt x="371474" y="122161"/>
                  </a:lnTo>
                  <a:lnTo>
                    <a:pt x="362178" y="75412"/>
                  </a:lnTo>
                  <a:lnTo>
                    <a:pt x="335699" y="35775"/>
                  </a:lnTo>
                  <a:lnTo>
                    <a:pt x="296062" y="9296"/>
                  </a:lnTo>
                  <a:lnTo>
                    <a:pt x="249313" y="0"/>
                  </a:lnTo>
                  <a:close/>
                </a:path>
              </a:pathLst>
            </a:custGeom>
            <a:solidFill>
              <a:srgbClr val="FFFFFF">
                <a:alpha val="148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4981231" y="1531543"/>
            <a:ext cx="116839" cy="33401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000" b="1" spc="-615" dirty="0">
                <a:solidFill>
                  <a:srgbClr val="EEEFF5"/>
                </a:solidFill>
                <a:latin typeface="Tahoma"/>
                <a:cs typeface="Tahoma"/>
              </a:rPr>
              <a:t>1</a:t>
            </a:r>
            <a:endParaRPr sz="2000">
              <a:latin typeface="Tahoma"/>
              <a:cs typeface="Tahom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860084" y="1597824"/>
            <a:ext cx="4553700" cy="860492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lang="ru-RU" spc="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 1 ( 3 месяца)</a:t>
            </a: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lang="ru-RU" spc="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документации и получение разрешений</a:t>
            </a:r>
            <a:r>
              <a:rPr lang="ru-RU" sz="1250" spc="100" dirty="0" smtClean="0">
                <a:solidFill>
                  <a:schemeClr val="tx1"/>
                </a:solidFill>
                <a:latin typeface="Tahoma"/>
                <a:cs typeface="Tahoma"/>
              </a:rPr>
              <a:t>.</a:t>
            </a:r>
            <a:r>
              <a:rPr sz="1250" spc="100" dirty="0" smtClean="0">
                <a:solidFill>
                  <a:srgbClr val="EEEFF5"/>
                </a:solidFill>
                <a:latin typeface="Tahoma"/>
                <a:cs typeface="Tahoma"/>
              </a:rPr>
              <a:t>.</a:t>
            </a:r>
            <a:endParaRPr sz="1250" dirty="0">
              <a:latin typeface="Tahoma"/>
              <a:cs typeface="Tahoma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4855514" y="2628899"/>
            <a:ext cx="838200" cy="371475"/>
            <a:chOff x="4855514" y="2628899"/>
            <a:chExt cx="838200" cy="371475"/>
          </a:xfrm>
        </p:grpSpPr>
        <p:sp>
          <p:nvSpPr>
            <p:cNvPr id="18" name="object 18"/>
            <p:cNvSpPr/>
            <p:nvPr/>
          </p:nvSpPr>
          <p:spPr>
            <a:xfrm>
              <a:off x="5207939" y="2800349"/>
              <a:ext cx="485775" cy="19050"/>
            </a:xfrm>
            <a:custGeom>
              <a:avLst/>
              <a:gdLst/>
              <a:ahLst/>
              <a:cxnLst/>
              <a:rect l="l" t="t" r="r" b="b"/>
              <a:pathLst>
                <a:path w="485775" h="19050">
                  <a:moveTo>
                    <a:pt x="478878" y="0"/>
                  </a:moveTo>
                  <a:lnTo>
                    <a:pt x="6896" y="0"/>
                  </a:lnTo>
                  <a:lnTo>
                    <a:pt x="4648" y="927"/>
                  </a:lnTo>
                  <a:lnTo>
                    <a:pt x="927" y="4648"/>
                  </a:lnTo>
                  <a:lnTo>
                    <a:pt x="0" y="6896"/>
                  </a:lnTo>
                  <a:lnTo>
                    <a:pt x="0" y="9525"/>
                  </a:lnTo>
                  <a:lnTo>
                    <a:pt x="0" y="12153"/>
                  </a:lnTo>
                  <a:lnTo>
                    <a:pt x="927" y="14401"/>
                  </a:lnTo>
                  <a:lnTo>
                    <a:pt x="4648" y="18122"/>
                  </a:lnTo>
                  <a:lnTo>
                    <a:pt x="6896" y="19050"/>
                  </a:lnTo>
                  <a:lnTo>
                    <a:pt x="478878" y="19050"/>
                  </a:lnTo>
                  <a:lnTo>
                    <a:pt x="481126" y="18122"/>
                  </a:lnTo>
                  <a:lnTo>
                    <a:pt x="484847" y="14401"/>
                  </a:lnTo>
                  <a:lnTo>
                    <a:pt x="485775" y="12153"/>
                  </a:lnTo>
                  <a:lnTo>
                    <a:pt x="485775" y="6896"/>
                  </a:lnTo>
                  <a:lnTo>
                    <a:pt x="484847" y="4648"/>
                  </a:lnTo>
                  <a:lnTo>
                    <a:pt x="481126" y="927"/>
                  </a:lnTo>
                  <a:lnTo>
                    <a:pt x="478878" y="0"/>
                  </a:lnTo>
                  <a:close/>
                </a:path>
              </a:pathLst>
            </a:custGeom>
            <a:solidFill>
              <a:srgbClr val="5F636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855514" y="2628899"/>
              <a:ext cx="371475" cy="371475"/>
            </a:xfrm>
            <a:custGeom>
              <a:avLst/>
              <a:gdLst/>
              <a:ahLst/>
              <a:cxnLst/>
              <a:rect l="l" t="t" r="r" b="b"/>
              <a:pathLst>
                <a:path w="371475" h="371475">
                  <a:moveTo>
                    <a:pt x="257340" y="0"/>
                  </a:moveTo>
                  <a:lnTo>
                    <a:pt x="114134" y="0"/>
                  </a:lnTo>
                  <a:lnTo>
                    <a:pt x="106197" y="774"/>
                  </a:lnTo>
                  <a:lnTo>
                    <a:pt x="68008" y="12369"/>
                  </a:lnTo>
                  <a:lnTo>
                    <a:pt x="30111" y="41452"/>
                  </a:lnTo>
                  <a:lnTo>
                    <a:pt x="6235" y="82816"/>
                  </a:lnTo>
                  <a:lnTo>
                    <a:pt x="0" y="114134"/>
                  </a:lnTo>
                  <a:lnTo>
                    <a:pt x="0" y="249313"/>
                  </a:lnTo>
                  <a:lnTo>
                    <a:pt x="0" y="257340"/>
                  </a:lnTo>
                  <a:lnTo>
                    <a:pt x="12369" y="303479"/>
                  </a:lnTo>
                  <a:lnTo>
                    <a:pt x="41452" y="341363"/>
                  </a:lnTo>
                  <a:lnTo>
                    <a:pt x="82829" y="365239"/>
                  </a:lnTo>
                  <a:lnTo>
                    <a:pt x="114134" y="371475"/>
                  </a:lnTo>
                  <a:lnTo>
                    <a:pt x="257340" y="371475"/>
                  </a:lnTo>
                  <a:lnTo>
                    <a:pt x="303479" y="359105"/>
                  </a:lnTo>
                  <a:lnTo>
                    <a:pt x="341376" y="330022"/>
                  </a:lnTo>
                  <a:lnTo>
                    <a:pt x="365252" y="288658"/>
                  </a:lnTo>
                  <a:lnTo>
                    <a:pt x="371475" y="257340"/>
                  </a:lnTo>
                  <a:lnTo>
                    <a:pt x="371475" y="114134"/>
                  </a:lnTo>
                  <a:lnTo>
                    <a:pt x="359105" y="67995"/>
                  </a:lnTo>
                  <a:lnTo>
                    <a:pt x="330022" y="30111"/>
                  </a:lnTo>
                  <a:lnTo>
                    <a:pt x="288658" y="6223"/>
                  </a:lnTo>
                  <a:lnTo>
                    <a:pt x="265290" y="774"/>
                  </a:lnTo>
                  <a:lnTo>
                    <a:pt x="257340" y="0"/>
                  </a:lnTo>
                  <a:close/>
                </a:path>
              </a:pathLst>
            </a:custGeom>
            <a:solidFill>
              <a:srgbClr val="282C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855514" y="2628900"/>
              <a:ext cx="371475" cy="371475"/>
            </a:xfrm>
            <a:custGeom>
              <a:avLst/>
              <a:gdLst/>
              <a:ahLst/>
              <a:cxnLst/>
              <a:rect l="l" t="t" r="r" b="b"/>
              <a:pathLst>
                <a:path w="371475" h="371475">
                  <a:moveTo>
                    <a:pt x="249313" y="0"/>
                  </a:moveTo>
                  <a:lnTo>
                    <a:pt x="122161" y="0"/>
                  </a:lnTo>
                  <a:lnTo>
                    <a:pt x="110129" y="581"/>
                  </a:lnTo>
                  <a:lnTo>
                    <a:pt x="64518" y="14437"/>
                  </a:lnTo>
                  <a:lnTo>
                    <a:pt x="27679" y="44696"/>
                  </a:lnTo>
                  <a:lnTo>
                    <a:pt x="5229" y="86749"/>
                  </a:lnTo>
                  <a:lnTo>
                    <a:pt x="0" y="122161"/>
                  </a:lnTo>
                  <a:lnTo>
                    <a:pt x="0" y="249313"/>
                  </a:lnTo>
                  <a:lnTo>
                    <a:pt x="9296" y="296062"/>
                  </a:lnTo>
                  <a:lnTo>
                    <a:pt x="35775" y="335686"/>
                  </a:lnTo>
                  <a:lnTo>
                    <a:pt x="75412" y="362178"/>
                  </a:lnTo>
                  <a:lnTo>
                    <a:pt x="122161" y="371474"/>
                  </a:lnTo>
                  <a:lnTo>
                    <a:pt x="249313" y="371474"/>
                  </a:lnTo>
                  <a:lnTo>
                    <a:pt x="296062" y="362178"/>
                  </a:lnTo>
                  <a:lnTo>
                    <a:pt x="335699" y="335686"/>
                  </a:lnTo>
                  <a:lnTo>
                    <a:pt x="362178" y="296062"/>
                  </a:lnTo>
                  <a:lnTo>
                    <a:pt x="371474" y="249313"/>
                  </a:lnTo>
                  <a:lnTo>
                    <a:pt x="371474" y="122161"/>
                  </a:lnTo>
                  <a:lnTo>
                    <a:pt x="362178" y="75412"/>
                  </a:lnTo>
                  <a:lnTo>
                    <a:pt x="335699" y="35775"/>
                  </a:lnTo>
                  <a:lnTo>
                    <a:pt x="296062" y="9296"/>
                  </a:lnTo>
                  <a:lnTo>
                    <a:pt x="249313" y="0"/>
                  </a:lnTo>
                  <a:close/>
                </a:path>
              </a:pathLst>
            </a:custGeom>
            <a:solidFill>
              <a:srgbClr val="000000">
                <a:alpha val="748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855514" y="2628900"/>
              <a:ext cx="371475" cy="371475"/>
            </a:xfrm>
            <a:custGeom>
              <a:avLst/>
              <a:gdLst/>
              <a:ahLst/>
              <a:cxnLst/>
              <a:rect l="l" t="t" r="r" b="b"/>
              <a:pathLst>
                <a:path w="371475" h="371475">
                  <a:moveTo>
                    <a:pt x="249313" y="0"/>
                  </a:moveTo>
                  <a:lnTo>
                    <a:pt x="122161" y="0"/>
                  </a:lnTo>
                  <a:lnTo>
                    <a:pt x="110129" y="581"/>
                  </a:lnTo>
                  <a:lnTo>
                    <a:pt x="64518" y="14437"/>
                  </a:lnTo>
                  <a:lnTo>
                    <a:pt x="27679" y="44696"/>
                  </a:lnTo>
                  <a:lnTo>
                    <a:pt x="5229" y="86749"/>
                  </a:lnTo>
                  <a:lnTo>
                    <a:pt x="0" y="122161"/>
                  </a:lnTo>
                  <a:lnTo>
                    <a:pt x="0" y="249313"/>
                  </a:lnTo>
                  <a:lnTo>
                    <a:pt x="9296" y="296062"/>
                  </a:lnTo>
                  <a:lnTo>
                    <a:pt x="35775" y="335686"/>
                  </a:lnTo>
                  <a:lnTo>
                    <a:pt x="75412" y="362178"/>
                  </a:lnTo>
                  <a:lnTo>
                    <a:pt x="122161" y="371474"/>
                  </a:lnTo>
                  <a:lnTo>
                    <a:pt x="249313" y="371474"/>
                  </a:lnTo>
                  <a:lnTo>
                    <a:pt x="296062" y="362178"/>
                  </a:lnTo>
                  <a:lnTo>
                    <a:pt x="335699" y="335686"/>
                  </a:lnTo>
                  <a:lnTo>
                    <a:pt x="362178" y="296062"/>
                  </a:lnTo>
                  <a:lnTo>
                    <a:pt x="371474" y="249313"/>
                  </a:lnTo>
                  <a:lnTo>
                    <a:pt x="371474" y="122161"/>
                  </a:lnTo>
                  <a:lnTo>
                    <a:pt x="362178" y="75412"/>
                  </a:lnTo>
                  <a:lnTo>
                    <a:pt x="335699" y="35775"/>
                  </a:lnTo>
                  <a:lnTo>
                    <a:pt x="296062" y="9296"/>
                  </a:lnTo>
                  <a:lnTo>
                    <a:pt x="249313" y="0"/>
                  </a:lnTo>
                  <a:close/>
                </a:path>
              </a:pathLst>
            </a:custGeom>
            <a:solidFill>
              <a:srgbClr val="FFFFFF">
                <a:alpha val="148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 txBox="1"/>
          <p:nvPr/>
        </p:nvSpPr>
        <p:spPr>
          <a:xfrm>
            <a:off x="4954739" y="2645968"/>
            <a:ext cx="169545" cy="33401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000" b="1" spc="-90" dirty="0">
                <a:solidFill>
                  <a:srgbClr val="EEEFF5"/>
                </a:solidFill>
                <a:latin typeface="Tahoma"/>
                <a:cs typeface="Tahoma"/>
              </a:rPr>
              <a:t>2</a:t>
            </a:r>
            <a:endParaRPr sz="2000">
              <a:latin typeface="Tahoma"/>
              <a:cs typeface="Tahoma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5860084" y="2660129"/>
            <a:ext cx="478155" cy="172085"/>
          </a:xfrm>
          <a:custGeom>
            <a:avLst/>
            <a:gdLst/>
            <a:ahLst/>
            <a:cxnLst/>
            <a:rect l="l" t="t" r="r" b="b"/>
            <a:pathLst>
              <a:path w="478154" h="172085">
                <a:moveTo>
                  <a:pt x="16433" y="125412"/>
                </a:moveTo>
                <a:lnTo>
                  <a:pt x="0" y="144729"/>
                </a:lnTo>
                <a:lnTo>
                  <a:pt x="12536" y="156471"/>
                </a:lnTo>
                <a:lnTo>
                  <a:pt x="25936" y="164857"/>
                </a:lnTo>
                <a:lnTo>
                  <a:pt x="40494" y="169887"/>
                </a:lnTo>
                <a:lnTo>
                  <a:pt x="56502" y="171564"/>
                </a:lnTo>
                <a:lnTo>
                  <a:pt x="84381" y="165914"/>
                </a:lnTo>
                <a:lnTo>
                  <a:pt x="106737" y="149361"/>
                </a:lnTo>
                <a:lnTo>
                  <a:pt x="108983" y="145300"/>
                </a:lnTo>
                <a:lnTo>
                  <a:pt x="55880" y="145300"/>
                </a:lnTo>
                <a:lnTo>
                  <a:pt x="45255" y="144180"/>
                </a:lnTo>
                <a:lnTo>
                  <a:pt x="35604" y="140657"/>
                </a:lnTo>
                <a:lnTo>
                  <a:pt x="26229" y="134483"/>
                </a:lnTo>
                <a:lnTo>
                  <a:pt x="16433" y="125412"/>
                </a:lnTo>
                <a:close/>
              </a:path>
              <a:path w="478154" h="172085">
                <a:moveTo>
                  <a:pt x="109413" y="26263"/>
                </a:moveTo>
                <a:lnTo>
                  <a:pt x="55664" y="26263"/>
                </a:lnTo>
                <a:lnTo>
                  <a:pt x="72521" y="29100"/>
                </a:lnTo>
                <a:lnTo>
                  <a:pt x="85151" y="37372"/>
                </a:lnTo>
                <a:lnTo>
                  <a:pt x="93502" y="50727"/>
                </a:lnTo>
                <a:lnTo>
                  <a:pt x="97523" y="68808"/>
                </a:lnTo>
                <a:lnTo>
                  <a:pt x="32131" y="68808"/>
                </a:lnTo>
                <a:lnTo>
                  <a:pt x="32131" y="94653"/>
                </a:lnTo>
                <a:lnTo>
                  <a:pt x="97993" y="94653"/>
                </a:lnTo>
                <a:lnTo>
                  <a:pt x="94493" y="116582"/>
                </a:lnTo>
                <a:lnTo>
                  <a:pt x="86123" y="132435"/>
                </a:lnTo>
                <a:lnTo>
                  <a:pt x="73159" y="142059"/>
                </a:lnTo>
                <a:lnTo>
                  <a:pt x="55880" y="145300"/>
                </a:lnTo>
                <a:lnTo>
                  <a:pt x="108983" y="145300"/>
                </a:lnTo>
                <a:lnTo>
                  <a:pt x="121596" y="122497"/>
                </a:lnTo>
                <a:lnTo>
                  <a:pt x="126987" y="85915"/>
                </a:lnTo>
                <a:lnTo>
                  <a:pt x="121794" y="49227"/>
                </a:lnTo>
                <a:lnTo>
                  <a:pt x="109413" y="26263"/>
                </a:lnTo>
                <a:close/>
              </a:path>
              <a:path w="478154" h="172085">
                <a:moveTo>
                  <a:pt x="56502" y="0"/>
                </a:moveTo>
                <a:lnTo>
                  <a:pt x="41394" y="1787"/>
                </a:lnTo>
                <a:lnTo>
                  <a:pt x="27262" y="6729"/>
                </a:lnTo>
                <a:lnTo>
                  <a:pt x="14513" y="14192"/>
                </a:lnTo>
                <a:lnTo>
                  <a:pt x="3556" y="23545"/>
                </a:lnTo>
                <a:lnTo>
                  <a:pt x="20243" y="43167"/>
                </a:lnTo>
                <a:lnTo>
                  <a:pt x="28969" y="35516"/>
                </a:lnTo>
                <a:lnTo>
                  <a:pt x="37549" y="30262"/>
                </a:lnTo>
                <a:lnTo>
                  <a:pt x="46330" y="27234"/>
                </a:lnTo>
                <a:lnTo>
                  <a:pt x="55664" y="26263"/>
                </a:lnTo>
                <a:lnTo>
                  <a:pt x="109413" y="26263"/>
                </a:lnTo>
                <a:lnTo>
                  <a:pt x="107265" y="22278"/>
                </a:lnTo>
                <a:lnTo>
                  <a:pt x="84976" y="5669"/>
                </a:lnTo>
                <a:lnTo>
                  <a:pt x="56502" y="0"/>
                </a:lnTo>
                <a:close/>
              </a:path>
              <a:path w="478154" h="172085">
                <a:moveTo>
                  <a:pt x="204114" y="68287"/>
                </a:moveTo>
                <a:lnTo>
                  <a:pt x="175704" y="68287"/>
                </a:lnTo>
                <a:lnTo>
                  <a:pt x="175704" y="168795"/>
                </a:lnTo>
                <a:lnTo>
                  <a:pt x="204114" y="168795"/>
                </a:lnTo>
                <a:lnTo>
                  <a:pt x="204114" y="68287"/>
                </a:lnTo>
                <a:close/>
              </a:path>
              <a:path w="478154" h="172085">
                <a:moveTo>
                  <a:pt x="243357" y="43535"/>
                </a:moveTo>
                <a:lnTo>
                  <a:pt x="136728" y="43535"/>
                </a:lnTo>
                <a:lnTo>
                  <a:pt x="136728" y="68287"/>
                </a:lnTo>
                <a:lnTo>
                  <a:pt x="243357" y="68287"/>
                </a:lnTo>
                <a:lnTo>
                  <a:pt x="243357" y="43535"/>
                </a:lnTo>
                <a:close/>
              </a:path>
              <a:path w="478154" h="172085">
                <a:moveTo>
                  <a:pt x="342249" y="65722"/>
                </a:moveTo>
                <a:lnTo>
                  <a:pt x="299974" y="65722"/>
                </a:lnTo>
                <a:lnTo>
                  <a:pt x="309745" y="67542"/>
                </a:lnTo>
                <a:lnTo>
                  <a:pt x="315726" y="72320"/>
                </a:lnTo>
                <a:lnTo>
                  <a:pt x="318724" y="79031"/>
                </a:lnTo>
                <a:lnTo>
                  <a:pt x="319544" y="86652"/>
                </a:lnTo>
                <a:lnTo>
                  <a:pt x="288774" y="92360"/>
                </a:lnTo>
                <a:lnTo>
                  <a:pt x="266423" y="101903"/>
                </a:lnTo>
                <a:lnTo>
                  <a:pt x="252793" y="115682"/>
                </a:lnTo>
                <a:lnTo>
                  <a:pt x="248183" y="134099"/>
                </a:lnTo>
                <a:lnTo>
                  <a:pt x="251194" y="149715"/>
                </a:lnTo>
                <a:lnTo>
                  <a:pt x="259403" y="161509"/>
                </a:lnTo>
                <a:lnTo>
                  <a:pt x="271575" y="168964"/>
                </a:lnTo>
                <a:lnTo>
                  <a:pt x="286473" y="171564"/>
                </a:lnTo>
                <a:lnTo>
                  <a:pt x="297860" y="170098"/>
                </a:lnTo>
                <a:lnTo>
                  <a:pt x="308446" y="166038"/>
                </a:lnTo>
                <a:lnTo>
                  <a:pt x="317843" y="159889"/>
                </a:lnTo>
                <a:lnTo>
                  <a:pt x="324885" y="152930"/>
                </a:lnTo>
                <a:lnTo>
                  <a:pt x="324954" y="152158"/>
                </a:lnTo>
                <a:lnTo>
                  <a:pt x="325043" y="151155"/>
                </a:lnTo>
                <a:lnTo>
                  <a:pt x="347903" y="151155"/>
                </a:lnTo>
                <a:lnTo>
                  <a:pt x="347903" y="146824"/>
                </a:lnTo>
                <a:lnTo>
                  <a:pt x="281660" y="146824"/>
                </a:lnTo>
                <a:lnTo>
                  <a:pt x="275955" y="143600"/>
                </a:lnTo>
                <a:lnTo>
                  <a:pt x="298753" y="112269"/>
                </a:lnTo>
                <a:lnTo>
                  <a:pt x="319544" y="108673"/>
                </a:lnTo>
                <a:lnTo>
                  <a:pt x="347903" y="108673"/>
                </a:lnTo>
                <a:lnTo>
                  <a:pt x="347851" y="92360"/>
                </a:lnTo>
                <a:lnTo>
                  <a:pt x="345326" y="72320"/>
                </a:lnTo>
                <a:lnTo>
                  <a:pt x="345270" y="71878"/>
                </a:lnTo>
                <a:lnTo>
                  <a:pt x="342249" y="65722"/>
                </a:lnTo>
                <a:close/>
              </a:path>
              <a:path w="478154" h="172085">
                <a:moveTo>
                  <a:pt x="347903" y="151155"/>
                </a:moveTo>
                <a:lnTo>
                  <a:pt x="325043" y="151155"/>
                </a:lnTo>
                <a:lnTo>
                  <a:pt x="325666" y="152158"/>
                </a:lnTo>
                <a:lnTo>
                  <a:pt x="324885" y="152930"/>
                </a:lnTo>
                <a:lnTo>
                  <a:pt x="323469" y="168795"/>
                </a:lnTo>
                <a:lnTo>
                  <a:pt x="347903" y="168795"/>
                </a:lnTo>
                <a:lnTo>
                  <a:pt x="347903" y="151155"/>
                </a:lnTo>
                <a:close/>
              </a:path>
              <a:path w="478154" h="172085">
                <a:moveTo>
                  <a:pt x="325043" y="151155"/>
                </a:moveTo>
                <a:lnTo>
                  <a:pt x="324954" y="152158"/>
                </a:lnTo>
                <a:lnTo>
                  <a:pt x="324885" y="152930"/>
                </a:lnTo>
                <a:lnTo>
                  <a:pt x="325666" y="152158"/>
                </a:lnTo>
                <a:lnTo>
                  <a:pt x="325043" y="151155"/>
                </a:lnTo>
                <a:close/>
              </a:path>
              <a:path w="478154" h="172085">
                <a:moveTo>
                  <a:pt x="347903" y="108673"/>
                </a:moveTo>
                <a:lnTo>
                  <a:pt x="319544" y="108673"/>
                </a:lnTo>
                <a:lnTo>
                  <a:pt x="319497" y="134099"/>
                </a:lnTo>
                <a:lnTo>
                  <a:pt x="312653" y="139607"/>
                </a:lnTo>
                <a:lnTo>
                  <a:pt x="305979" y="143600"/>
                </a:lnTo>
                <a:lnTo>
                  <a:pt x="299208" y="146014"/>
                </a:lnTo>
                <a:lnTo>
                  <a:pt x="292023" y="146824"/>
                </a:lnTo>
                <a:lnTo>
                  <a:pt x="347903" y="146824"/>
                </a:lnTo>
                <a:lnTo>
                  <a:pt x="347903" y="108673"/>
                </a:lnTo>
                <a:close/>
              </a:path>
              <a:path w="478154" h="172085">
                <a:moveTo>
                  <a:pt x="303174" y="40551"/>
                </a:moveTo>
                <a:lnTo>
                  <a:pt x="288724" y="42085"/>
                </a:lnTo>
                <a:lnTo>
                  <a:pt x="275262" y="46154"/>
                </a:lnTo>
                <a:lnTo>
                  <a:pt x="262872" y="51963"/>
                </a:lnTo>
                <a:lnTo>
                  <a:pt x="251637" y="58712"/>
                </a:lnTo>
                <a:lnTo>
                  <a:pt x="263461" y="80060"/>
                </a:lnTo>
                <a:lnTo>
                  <a:pt x="272913" y="74134"/>
                </a:lnTo>
                <a:lnTo>
                  <a:pt x="281936" y="69615"/>
                </a:lnTo>
                <a:lnTo>
                  <a:pt x="290850" y="66734"/>
                </a:lnTo>
                <a:lnTo>
                  <a:pt x="299974" y="65722"/>
                </a:lnTo>
                <a:lnTo>
                  <a:pt x="342249" y="65722"/>
                </a:lnTo>
                <a:lnTo>
                  <a:pt x="337154" y="55341"/>
                </a:lnTo>
                <a:lnTo>
                  <a:pt x="323231" y="44465"/>
                </a:lnTo>
                <a:lnTo>
                  <a:pt x="303174" y="40551"/>
                </a:lnTo>
                <a:close/>
              </a:path>
              <a:path w="478154" h="172085">
                <a:moveTo>
                  <a:pt x="477774" y="43535"/>
                </a:moveTo>
                <a:lnTo>
                  <a:pt x="375907" y="43535"/>
                </a:lnTo>
                <a:lnTo>
                  <a:pt x="375907" y="168795"/>
                </a:lnTo>
                <a:lnTo>
                  <a:pt x="404520" y="168795"/>
                </a:lnTo>
                <a:lnTo>
                  <a:pt x="404520" y="68287"/>
                </a:lnTo>
                <a:lnTo>
                  <a:pt x="477774" y="68287"/>
                </a:lnTo>
                <a:lnTo>
                  <a:pt x="477774" y="43535"/>
                </a:lnTo>
                <a:close/>
              </a:path>
              <a:path w="478154" h="172085">
                <a:moveTo>
                  <a:pt x="477774" y="68287"/>
                </a:moveTo>
                <a:lnTo>
                  <a:pt x="449414" y="68287"/>
                </a:lnTo>
                <a:lnTo>
                  <a:pt x="449414" y="168795"/>
                </a:lnTo>
                <a:lnTo>
                  <a:pt x="477774" y="168795"/>
                </a:lnTo>
                <a:lnTo>
                  <a:pt x="477774" y="68287"/>
                </a:lnTo>
                <a:close/>
              </a:path>
            </a:pathLst>
          </a:custGeom>
          <a:solidFill>
            <a:srgbClr val="EEEF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6806489" y="2700680"/>
            <a:ext cx="853440" cy="169545"/>
          </a:xfrm>
          <a:custGeom>
            <a:avLst/>
            <a:gdLst/>
            <a:ahLst/>
            <a:cxnLst/>
            <a:rect l="l" t="t" r="r" b="b"/>
            <a:pathLst>
              <a:path w="853440" h="169544">
                <a:moveTo>
                  <a:pt x="29921" y="2984"/>
                </a:moveTo>
                <a:lnTo>
                  <a:pt x="0" y="2984"/>
                </a:lnTo>
                <a:lnTo>
                  <a:pt x="0" y="128244"/>
                </a:lnTo>
                <a:lnTo>
                  <a:pt x="26479" y="128244"/>
                </a:lnTo>
                <a:lnTo>
                  <a:pt x="26362" y="67786"/>
                </a:lnTo>
                <a:lnTo>
                  <a:pt x="26175" y="62267"/>
                </a:lnTo>
                <a:lnTo>
                  <a:pt x="25569" y="55842"/>
                </a:lnTo>
                <a:lnTo>
                  <a:pt x="25530" y="55434"/>
                </a:lnTo>
                <a:lnTo>
                  <a:pt x="24738" y="53713"/>
                </a:lnTo>
                <a:lnTo>
                  <a:pt x="22398" y="46799"/>
                </a:lnTo>
                <a:lnTo>
                  <a:pt x="20649" y="39675"/>
                </a:lnTo>
                <a:lnTo>
                  <a:pt x="19875" y="32435"/>
                </a:lnTo>
                <a:lnTo>
                  <a:pt x="20713" y="32029"/>
                </a:lnTo>
                <a:lnTo>
                  <a:pt x="42076" y="32029"/>
                </a:lnTo>
                <a:lnTo>
                  <a:pt x="29921" y="2984"/>
                </a:lnTo>
                <a:close/>
              </a:path>
              <a:path w="853440" h="169544">
                <a:moveTo>
                  <a:pt x="121183" y="32029"/>
                </a:moveTo>
                <a:lnTo>
                  <a:pt x="100253" y="32029"/>
                </a:lnTo>
                <a:lnTo>
                  <a:pt x="101092" y="32435"/>
                </a:lnTo>
                <a:lnTo>
                  <a:pt x="100306" y="39675"/>
                </a:lnTo>
                <a:lnTo>
                  <a:pt x="98483" y="46799"/>
                </a:lnTo>
                <a:lnTo>
                  <a:pt x="96053" y="53713"/>
                </a:lnTo>
                <a:lnTo>
                  <a:pt x="95375" y="55434"/>
                </a:lnTo>
                <a:lnTo>
                  <a:pt x="94762" y="62267"/>
                </a:lnTo>
                <a:lnTo>
                  <a:pt x="94593" y="67786"/>
                </a:lnTo>
                <a:lnTo>
                  <a:pt x="94488" y="128244"/>
                </a:lnTo>
                <a:lnTo>
                  <a:pt x="121183" y="128244"/>
                </a:lnTo>
                <a:lnTo>
                  <a:pt x="121183" y="32029"/>
                </a:lnTo>
                <a:close/>
              </a:path>
              <a:path w="853440" h="169544">
                <a:moveTo>
                  <a:pt x="42076" y="32029"/>
                </a:moveTo>
                <a:lnTo>
                  <a:pt x="20713" y="32029"/>
                </a:lnTo>
                <a:lnTo>
                  <a:pt x="23405" y="41286"/>
                </a:lnTo>
                <a:lnTo>
                  <a:pt x="25188" y="51820"/>
                </a:lnTo>
                <a:lnTo>
                  <a:pt x="25367" y="53713"/>
                </a:lnTo>
                <a:lnTo>
                  <a:pt x="25409" y="55434"/>
                </a:lnTo>
                <a:lnTo>
                  <a:pt x="27317" y="60325"/>
                </a:lnTo>
                <a:lnTo>
                  <a:pt x="51168" y="117309"/>
                </a:lnTo>
                <a:lnTo>
                  <a:pt x="70002" y="117309"/>
                </a:lnTo>
                <a:lnTo>
                  <a:pt x="81690" y="88900"/>
                </a:lnTo>
                <a:lnTo>
                  <a:pt x="60368" y="88900"/>
                </a:lnTo>
                <a:lnTo>
                  <a:pt x="60965" y="84622"/>
                </a:lnTo>
                <a:lnTo>
                  <a:pt x="60679" y="81917"/>
                </a:lnTo>
                <a:lnTo>
                  <a:pt x="58945" y="74904"/>
                </a:lnTo>
                <a:lnTo>
                  <a:pt x="56589" y="67786"/>
                </a:lnTo>
                <a:lnTo>
                  <a:pt x="54023" y="60591"/>
                </a:lnTo>
                <a:lnTo>
                  <a:pt x="42076" y="32029"/>
                </a:lnTo>
                <a:close/>
              </a:path>
              <a:path w="853440" h="169544">
                <a:moveTo>
                  <a:pt x="60965" y="84622"/>
                </a:moveTo>
                <a:lnTo>
                  <a:pt x="60368" y="88900"/>
                </a:lnTo>
                <a:lnTo>
                  <a:pt x="61417" y="88900"/>
                </a:lnTo>
                <a:lnTo>
                  <a:pt x="60965" y="84622"/>
                </a:lnTo>
                <a:close/>
              </a:path>
              <a:path w="853440" h="169544">
                <a:moveTo>
                  <a:pt x="121183" y="2984"/>
                </a:moveTo>
                <a:lnTo>
                  <a:pt x="91249" y="2984"/>
                </a:lnTo>
                <a:lnTo>
                  <a:pt x="67863" y="60325"/>
                </a:lnTo>
                <a:lnTo>
                  <a:pt x="67754" y="60591"/>
                </a:lnTo>
                <a:lnTo>
                  <a:pt x="63156" y="74904"/>
                </a:lnTo>
                <a:lnTo>
                  <a:pt x="61342" y="81917"/>
                </a:lnTo>
                <a:lnTo>
                  <a:pt x="60965" y="84622"/>
                </a:lnTo>
                <a:lnTo>
                  <a:pt x="61417" y="88900"/>
                </a:lnTo>
                <a:lnTo>
                  <a:pt x="81690" y="88900"/>
                </a:lnTo>
                <a:lnTo>
                  <a:pt x="93336" y="60591"/>
                </a:lnTo>
                <a:lnTo>
                  <a:pt x="95375" y="55434"/>
                </a:lnTo>
                <a:lnTo>
                  <a:pt x="95699" y="51820"/>
                </a:lnTo>
                <a:lnTo>
                  <a:pt x="97472" y="41286"/>
                </a:lnTo>
                <a:lnTo>
                  <a:pt x="100131" y="32435"/>
                </a:lnTo>
                <a:lnTo>
                  <a:pt x="100253" y="32029"/>
                </a:lnTo>
                <a:lnTo>
                  <a:pt x="121183" y="32029"/>
                </a:lnTo>
                <a:lnTo>
                  <a:pt x="121183" y="2984"/>
                </a:lnTo>
                <a:close/>
              </a:path>
              <a:path w="853440" h="169544">
                <a:moveTo>
                  <a:pt x="20713" y="32029"/>
                </a:moveTo>
                <a:lnTo>
                  <a:pt x="19875" y="32435"/>
                </a:lnTo>
                <a:lnTo>
                  <a:pt x="20649" y="39675"/>
                </a:lnTo>
                <a:lnTo>
                  <a:pt x="22398" y="46799"/>
                </a:lnTo>
                <a:lnTo>
                  <a:pt x="24738" y="53713"/>
                </a:lnTo>
                <a:lnTo>
                  <a:pt x="25409" y="55434"/>
                </a:lnTo>
                <a:lnTo>
                  <a:pt x="25367" y="53713"/>
                </a:lnTo>
                <a:lnTo>
                  <a:pt x="25188" y="51820"/>
                </a:lnTo>
                <a:lnTo>
                  <a:pt x="23405" y="41286"/>
                </a:lnTo>
                <a:lnTo>
                  <a:pt x="20831" y="32435"/>
                </a:lnTo>
                <a:lnTo>
                  <a:pt x="20713" y="32029"/>
                </a:lnTo>
                <a:close/>
              </a:path>
              <a:path w="853440" h="169544">
                <a:moveTo>
                  <a:pt x="100253" y="32029"/>
                </a:moveTo>
                <a:lnTo>
                  <a:pt x="97472" y="41286"/>
                </a:lnTo>
                <a:lnTo>
                  <a:pt x="95699" y="51820"/>
                </a:lnTo>
                <a:lnTo>
                  <a:pt x="95375" y="55434"/>
                </a:lnTo>
                <a:lnTo>
                  <a:pt x="96053" y="53713"/>
                </a:lnTo>
                <a:lnTo>
                  <a:pt x="98483" y="46799"/>
                </a:lnTo>
                <a:lnTo>
                  <a:pt x="100306" y="39675"/>
                </a:lnTo>
                <a:lnTo>
                  <a:pt x="101092" y="32435"/>
                </a:lnTo>
                <a:lnTo>
                  <a:pt x="100253" y="32029"/>
                </a:lnTo>
                <a:close/>
              </a:path>
              <a:path w="853440" h="169544">
                <a:moveTo>
                  <a:pt x="199440" y="0"/>
                </a:moveTo>
                <a:lnTo>
                  <a:pt x="178675" y="4661"/>
                </a:lnTo>
                <a:lnTo>
                  <a:pt x="160578" y="17907"/>
                </a:lnTo>
                <a:lnTo>
                  <a:pt x="147787" y="38629"/>
                </a:lnTo>
                <a:lnTo>
                  <a:pt x="142938" y="65722"/>
                </a:lnTo>
                <a:lnTo>
                  <a:pt x="147727" y="92919"/>
                </a:lnTo>
                <a:lnTo>
                  <a:pt x="160723" y="113474"/>
                </a:lnTo>
                <a:lnTo>
                  <a:pt x="179869" y="126476"/>
                </a:lnTo>
                <a:lnTo>
                  <a:pt x="203111" y="131013"/>
                </a:lnTo>
                <a:lnTo>
                  <a:pt x="215018" y="129990"/>
                </a:lnTo>
                <a:lnTo>
                  <a:pt x="226125" y="127061"/>
                </a:lnTo>
                <a:lnTo>
                  <a:pt x="236709" y="122435"/>
                </a:lnTo>
                <a:lnTo>
                  <a:pt x="247053" y="116319"/>
                </a:lnTo>
                <a:lnTo>
                  <a:pt x="241915" y="106476"/>
                </a:lnTo>
                <a:lnTo>
                  <a:pt x="205244" y="106476"/>
                </a:lnTo>
                <a:lnTo>
                  <a:pt x="191561" y="104111"/>
                </a:lnTo>
                <a:lnTo>
                  <a:pt x="181076" y="97518"/>
                </a:lnTo>
                <a:lnTo>
                  <a:pt x="174201" y="87451"/>
                </a:lnTo>
                <a:lnTo>
                  <a:pt x="171348" y="74663"/>
                </a:lnTo>
                <a:lnTo>
                  <a:pt x="248996" y="74663"/>
                </a:lnTo>
                <a:lnTo>
                  <a:pt x="249936" y="67754"/>
                </a:lnTo>
                <a:lnTo>
                  <a:pt x="250405" y="63627"/>
                </a:lnTo>
                <a:lnTo>
                  <a:pt x="250405" y="59080"/>
                </a:lnTo>
                <a:lnTo>
                  <a:pt x="249359" y="51854"/>
                </a:lnTo>
                <a:lnTo>
                  <a:pt x="171399" y="51854"/>
                </a:lnTo>
                <a:lnTo>
                  <a:pt x="174480" y="40588"/>
                </a:lnTo>
                <a:lnTo>
                  <a:pt x="180735" y="31975"/>
                </a:lnTo>
                <a:lnTo>
                  <a:pt x="189449" y="26472"/>
                </a:lnTo>
                <a:lnTo>
                  <a:pt x="199910" y="24536"/>
                </a:lnTo>
                <a:lnTo>
                  <a:pt x="241236" y="24536"/>
                </a:lnTo>
                <a:lnTo>
                  <a:pt x="236934" y="16510"/>
                </a:lnTo>
                <a:lnTo>
                  <a:pt x="220916" y="4344"/>
                </a:lnTo>
                <a:lnTo>
                  <a:pt x="199440" y="0"/>
                </a:lnTo>
                <a:close/>
              </a:path>
              <a:path w="853440" h="169544">
                <a:moveTo>
                  <a:pt x="236067" y="95275"/>
                </a:moveTo>
                <a:lnTo>
                  <a:pt x="227459" y="100518"/>
                </a:lnTo>
                <a:lnTo>
                  <a:pt x="219917" y="103981"/>
                </a:lnTo>
                <a:lnTo>
                  <a:pt x="212745" y="105891"/>
                </a:lnTo>
                <a:lnTo>
                  <a:pt x="205244" y="106476"/>
                </a:lnTo>
                <a:lnTo>
                  <a:pt x="241915" y="106476"/>
                </a:lnTo>
                <a:lnTo>
                  <a:pt x="236067" y="95275"/>
                </a:lnTo>
                <a:close/>
              </a:path>
              <a:path w="853440" h="169544">
                <a:moveTo>
                  <a:pt x="241236" y="24536"/>
                </a:moveTo>
                <a:lnTo>
                  <a:pt x="199910" y="24536"/>
                </a:lnTo>
                <a:lnTo>
                  <a:pt x="210549" y="26340"/>
                </a:lnTo>
                <a:lnTo>
                  <a:pt x="218190" y="31623"/>
                </a:lnTo>
                <a:lnTo>
                  <a:pt x="222801" y="40191"/>
                </a:lnTo>
                <a:lnTo>
                  <a:pt x="224345" y="51854"/>
                </a:lnTo>
                <a:lnTo>
                  <a:pt x="249359" y="51854"/>
                </a:lnTo>
                <a:lnTo>
                  <a:pt x="246946" y="35190"/>
                </a:lnTo>
                <a:lnTo>
                  <a:pt x="241236" y="24536"/>
                </a:lnTo>
                <a:close/>
              </a:path>
              <a:path w="853440" h="169544">
                <a:moveTo>
                  <a:pt x="322046" y="0"/>
                </a:moveTo>
                <a:lnTo>
                  <a:pt x="299255" y="4529"/>
                </a:lnTo>
                <a:lnTo>
                  <a:pt x="279930" y="17640"/>
                </a:lnTo>
                <a:lnTo>
                  <a:pt x="266652" y="38233"/>
                </a:lnTo>
                <a:lnTo>
                  <a:pt x="261670" y="65722"/>
                </a:lnTo>
                <a:lnTo>
                  <a:pt x="266283" y="93004"/>
                </a:lnTo>
                <a:lnTo>
                  <a:pt x="278876" y="113550"/>
                </a:lnTo>
                <a:lnTo>
                  <a:pt x="297578" y="126505"/>
                </a:lnTo>
                <a:lnTo>
                  <a:pt x="320522" y="131013"/>
                </a:lnTo>
                <a:lnTo>
                  <a:pt x="331637" y="129861"/>
                </a:lnTo>
                <a:lnTo>
                  <a:pt x="342408" y="126505"/>
                </a:lnTo>
                <a:lnTo>
                  <a:pt x="353494" y="120752"/>
                </a:lnTo>
                <a:lnTo>
                  <a:pt x="364109" y="112864"/>
                </a:lnTo>
                <a:lnTo>
                  <a:pt x="359576" y="105854"/>
                </a:lnTo>
                <a:lnTo>
                  <a:pt x="322249" y="105854"/>
                </a:lnTo>
                <a:lnTo>
                  <a:pt x="309176" y="103130"/>
                </a:lnTo>
                <a:lnTo>
                  <a:pt x="299237" y="95246"/>
                </a:lnTo>
                <a:lnTo>
                  <a:pt x="292917" y="82633"/>
                </a:lnTo>
                <a:lnTo>
                  <a:pt x="290766" y="66206"/>
                </a:lnTo>
                <a:lnTo>
                  <a:pt x="290703" y="65722"/>
                </a:lnTo>
                <a:lnTo>
                  <a:pt x="293038" y="48798"/>
                </a:lnTo>
                <a:lnTo>
                  <a:pt x="299612" y="36109"/>
                </a:lnTo>
                <a:lnTo>
                  <a:pt x="309776" y="28139"/>
                </a:lnTo>
                <a:lnTo>
                  <a:pt x="322884" y="25374"/>
                </a:lnTo>
                <a:lnTo>
                  <a:pt x="355986" y="25374"/>
                </a:lnTo>
                <a:lnTo>
                  <a:pt x="361911" y="17640"/>
                </a:lnTo>
                <a:lnTo>
                  <a:pt x="353168" y="10512"/>
                </a:lnTo>
                <a:lnTo>
                  <a:pt x="344058" y="5050"/>
                </a:lnTo>
                <a:lnTo>
                  <a:pt x="344192" y="5050"/>
                </a:lnTo>
                <a:lnTo>
                  <a:pt x="333619" y="1298"/>
                </a:lnTo>
                <a:lnTo>
                  <a:pt x="322046" y="0"/>
                </a:lnTo>
                <a:close/>
              </a:path>
              <a:path w="853440" h="169544">
                <a:moveTo>
                  <a:pt x="469646" y="2984"/>
                </a:moveTo>
                <a:lnTo>
                  <a:pt x="424065" y="2984"/>
                </a:lnTo>
                <a:lnTo>
                  <a:pt x="404924" y="5050"/>
                </a:lnTo>
                <a:lnTo>
                  <a:pt x="389027" y="11736"/>
                </a:lnTo>
                <a:lnTo>
                  <a:pt x="378172" y="23778"/>
                </a:lnTo>
                <a:lnTo>
                  <a:pt x="374154" y="41910"/>
                </a:lnTo>
                <a:lnTo>
                  <a:pt x="376370" y="55006"/>
                </a:lnTo>
                <a:lnTo>
                  <a:pt x="376468" y="55585"/>
                </a:lnTo>
                <a:lnTo>
                  <a:pt x="382298" y="66206"/>
                </a:lnTo>
                <a:lnTo>
                  <a:pt x="389981" y="73601"/>
                </a:lnTo>
                <a:lnTo>
                  <a:pt x="397852" y="77597"/>
                </a:lnTo>
                <a:lnTo>
                  <a:pt x="360870" y="128244"/>
                </a:lnTo>
                <a:lnTo>
                  <a:pt x="393979" y="128244"/>
                </a:lnTo>
                <a:lnTo>
                  <a:pt x="424281" y="78486"/>
                </a:lnTo>
                <a:lnTo>
                  <a:pt x="469646" y="78486"/>
                </a:lnTo>
                <a:lnTo>
                  <a:pt x="469646" y="59118"/>
                </a:lnTo>
                <a:lnTo>
                  <a:pt x="427469" y="59118"/>
                </a:lnTo>
                <a:lnTo>
                  <a:pt x="416382" y="58099"/>
                </a:lnTo>
                <a:lnTo>
                  <a:pt x="408620" y="55006"/>
                </a:lnTo>
                <a:lnTo>
                  <a:pt x="404057" y="49785"/>
                </a:lnTo>
                <a:lnTo>
                  <a:pt x="402564" y="42379"/>
                </a:lnTo>
                <a:lnTo>
                  <a:pt x="404027" y="35262"/>
                </a:lnTo>
                <a:lnTo>
                  <a:pt x="408539" y="30462"/>
                </a:lnTo>
                <a:lnTo>
                  <a:pt x="416291" y="27751"/>
                </a:lnTo>
                <a:lnTo>
                  <a:pt x="427469" y="26898"/>
                </a:lnTo>
                <a:lnTo>
                  <a:pt x="469646" y="26898"/>
                </a:lnTo>
                <a:lnTo>
                  <a:pt x="469646" y="2984"/>
                </a:lnTo>
                <a:close/>
              </a:path>
              <a:path w="853440" h="169544">
                <a:moveTo>
                  <a:pt x="469646" y="78486"/>
                </a:moveTo>
                <a:lnTo>
                  <a:pt x="424281" y="78486"/>
                </a:lnTo>
                <a:lnTo>
                  <a:pt x="424281" y="82143"/>
                </a:lnTo>
                <a:lnTo>
                  <a:pt x="441286" y="82143"/>
                </a:lnTo>
                <a:lnTo>
                  <a:pt x="441286" y="128244"/>
                </a:lnTo>
                <a:lnTo>
                  <a:pt x="469646" y="128244"/>
                </a:lnTo>
                <a:lnTo>
                  <a:pt x="469646" y="78486"/>
                </a:lnTo>
                <a:close/>
              </a:path>
              <a:path w="853440" h="169544">
                <a:moveTo>
                  <a:pt x="350608" y="91986"/>
                </a:moveTo>
                <a:lnTo>
                  <a:pt x="342980" y="98171"/>
                </a:lnTo>
                <a:lnTo>
                  <a:pt x="335981" y="102492"/>
                </a:lnTo>
                <a:lnTo>
                  <a:pt x="329206" y="105027"/>
                </a:lnTo>
                <a:lnTo>
                  <a:pt x="322249" y="105854"/>
                </a:lnTo>
                <a:lnTo>
                  <a:pt x="359576" y="105854"/>
                </a:lnTo>
                <a:lnTo>
                  <a:pt x="350608" y="91986"/>
                </a:lnTo>
                <a:close/>
              </a:path>
              <a:path w="853440" h="169544">
                <a:moveTo>
                  <a:pt x="469646" y="26898"/>
                </a:moveTo>
                <a:lnTo>
                  <a:pt x="441286" y="26898"/>
                </a:lnTo>
                <a:lnTo>
                  <a:pt x="441286" y="59118"/>
                </a:lnTo>
                <a:lnTo>
                  <a:pt x="469646" y="59118"/>
                </a:lnTo>
                <a:lnTo>
                  <a:pt x="469646" y="26898"/>
                </a:lnTo>
                <a:close/>
              </a:path>
              <a:path w="853440" h="169544">
                <a:moveTo>
                  <a:pt x="355986" y="25374"/>
                </a:moveTo>
                <a:lnTo>
                  <a:pt x="322884" y="25374"/>
                </a:lnTo>
                <a:lnTo>
                  <a:pt x="328532" y="26028"/>
                </a:lnTo>
                <a:lnTo>
                  <a:pt x="334055" y="28139"/>
                </a:lnTo>
                <a:lnTo>
                  <a:pt x="339922" y="31889"/>
                </a:lnTo>
                <a:lnTo>
                  <a:pt x="346684" y="37515"/>
                </a:lnTo>
                <a:lnTo>
                  <a:pt x="355986" y="25374"/>
                </a:lnTo>
                <a:close/>
              </a:path>
              <a:path w="853440" h="169544">
                <a:moveTo>
                  <a:pt x="528828" y="2984"/>
                </a:moveTo>
                <a:lnTo>
                  <a:pt x="500202" y="2984"/>
                </a:lnTo>
                <a:lnTo>
                  <a:pt x="500202" y="128244"/>
                </a:lnTo>
                <a:lnTo>
                  <a:pt x="589775" y="128244"/>
                </a:lnTo>
                <a:lnTo>
                  <a:pt x="589775" y="169367"/>
                </a:lnTo>
                <a:lnTo>
                  <a:pt x="615162" y="169367"/>
                </a:lnTo>
                <a:lnTo>
                  <a:pt x="617296" y="120243"/>
                </a:lnTo>
                <a:lnTo>
                  <a:pt x="617296" y="103492"/>
                </a:lnTo>
                <a:lnTo>
                  <a:pt x="528828" y="103492"/>
                </a:lnTo>
                <a:lnTo>
                  <a:pt x="528828" y="2984"/>
                </a:lnTo>
                <a:close/>
              </a:path>
              <a:path w="853440" h="169544">
                <a:moveTo>
                  <a:pt x="600405" y="2984"/>
                </a:moveTo>
                <a:lnTo>
                  <a:pt x="571982" y="2984"/>
                </a:lnTo>
                <a:lnTo>
                  <a:pt x="571982" y="103492"/>
                </a:lnTo>
                <a:lnTo>
                  <a:pt x="600405" y="103492"/>
                </a:lnTo>
                <a:lnTo>
                  <a:pt x="600405" y="2984"/>
                </a:lnTo>
                <a:close/>
              </a:path>
              <a:path w="853440" h="169544">
                <a:moveTo>
                  <a:pt x="680796" y="0"/>
                </a:moveTo>
                <a:lnTo>
                  <a:pt x="660023" y="4661"/>
                </a:lnTo>
                <a:lnTo>
                  <a:pt x="641923" y="17907"/>
                </a:lnTo>
                <a:lnTo>
                  <a:pt x="629130" y="38629"/>
                </a:lnTo>
                <a:lnTo>
                  <a:pt x="624281" y="65722"/>
                </a:lnTo>
                <a:lnTo>
                  <a:pt x="629070" y="92919"/>
                </a:lnTo>
                <a:lnTo>
                  <a:pt x="642065" y="113474"/>
                </a:lnTo>
                <a:lnTo>
                  <a:pt x="661212" y="126476"/>
                </a:lnTo>
                <a:lnTo>
                  <a:pt x="684453" y="131013"/>
                </a:lnTo>
                <a:lnTo>
                  <a:pt x="696361" y="129990"/>
                </a:lnTo>
                <a:lnTo>
                  <a:pt x="707469" y="127061"/>
                </a:lnTo>
                <a:lnTo>
                  <a:pt x="718058" y="122435"/>
                </a:lnTo>
                <a:lnTo>
                  <a:pt x="728408" y="116319"/>
                </a:lnTo>
                <a:lnTo>
                  <a:pt x="723270" y="106476"/>
                </a:lnTo>
                <a:lnTo>
                  <a:pt x="686600" y="106476"/>
                </a:lnTo>
                <a:lnTo>
                  <a:pt x="672909" y="104111"/>
                </a:lnTo>
                <a:lnTo>
                  <a:pt x="662420" y="97518"/>
                </a:lnTo>
                <a:lnTo>
                  <a:pt x="655544" y="87451"/>
                </a:lnTo>
                <a:lnTo>
                  <a:pt x="652691" y="74663"/>
                </a:lnTo>
                <a:lnTo>
                  <a:pt x="730338" y="74663"/>
                </a:lnTo>
                <a:lnTo>
                  <a:pt x="731278" y="67754"/>
                </a:lnTo>
                <a:lnTo>
                  <a:pt x="731761" y="63627"/>
                </a:lnTo>
                <a:lnTo>
                  <a:pt x="731761" y="59080"/>
                </a:lnTo>
                <a:lnTo>
                  <a:pt x="730714" y="51854"/>
                </a:lnTo>
                <a:lnTo>
                  <a:pt x="652741" y="51854"/>
                </a:lnTo>
                <a:lnTo>
                  <a:pt x="655823" y="40588"/>
                </a:lnTo>
                <a:lnTo>
                  <a:pt x="662079" y="31975"/>
                </a:lnTo>
                <a:lnTo>
                  <a:pt x="670797" y="26472"/>
                </a:lnTo>
                <a:lnTo>
                  <a:pt x="681266" y="24536"/>
                </a:lnTo>
                <a:lnTo>
                  <a:pt x="722588" y="24536"/>
                </a:lnTo>
                <a:lnTo>
                  <a:pt x="718285" y="16510"/>
                </a:lnTo>
                <a:lnTo>
                  <a:pt x="702266" y="4344"/>
                </a:lnTo>
                <a:lnTo>
                  <a:pt x="680796" y="0"/>
                </a:lnTo>
                <a:close/>
              </a:path>
              <a:path w="853440" h="169544">
                <a:moveTo>
                  <a:pt x="717423" y="95275"/>
                </a:moveTo>
                <a:lnTo>
                  <a:pt x="708808" y="100518"/>
                </a:lnTo>
                <a:lnTo>
                  <a:pt x="701263" y="103981"/>
                </a:lnTo>
                <a:lnTo>
                  <a:pt x="694093" y="105891"/>
                </a:lnTo>
                <a:lnTo>
                  <a:pt x="686600" y="106476"/>
                </a:lnTo>
                <a:lnTo>
                  <a:pt x="723270" y="106476"/>
                </a:lnTo>
                <a:lnTo>
                  <a:pt x="717423" y="95275"/>
                </a:lnTo>
                <a:close/>
              </a:path>
              <a:path w="853440" h="169544">
                <a:moveTo>
                  <a:pt x="722588" y="24536"/>
                </a:moveTo>
                <a:lnTo>
                  <a:pt x="681266" y="24536"/>
                </a:lnTo>
                <a:lnTo>
                  <a:pt x="691904" y="26340"/>
                </a:lnTo>
                <a:lnTo>
                  <a:pt x="699546" y="31623"/>
                </a:lnTo>
                <a:lnTo>
                  <a:pt x="704156" y="40191"/>
                </a:lnTo>
                <a:lnTo>
                  <a:pt x="705700" y="51854"/>
                </a:lnTo>
                <a:lnTo>
                  <a:pt x="730714" y="51854"/>
                </a:lnTo>
                <a:lnTo>
                  <a:pt x="728300" y="35190"/>
                </a:lnTo>
                <a:lnTo>
                  <a:pt x="722588" y="24536"/>
                </a:lnTo>
                <a:close/>
              </a:path>
              <a:path w="853440" h="169544">
                <a:moveTo>
                  <a:pt x="800620" y="2984"/>
                </a:moveTo>
                <a:lnTo>
                  <a:pt x="751598" y="2984"/>
                </a:lnTo>
                <a:lnTo>
                  <a:pt x="751598" y="128244"/>
                </a:lnTo>
                <a:lnTo>
                  <a:pt x="802767" y="128244"/>
                </a:lnTo>
                <a:lnTo>
                  <a:pt x="822388" y="125986"/>
                </a:lnTo>
                <a:lnTo>
                  <a:pt x="838365" y="119083"/>
                </a:lnTo>
                <a:lnTo>
                  <a:pt x="849112" y="107343"/>
                </a:lnTo>
                <a:lnTo>
                  <a:pt x="849559" y="105435"/>
                </a:lnTo>
                <a:lnTo>
                  <a:pt x="779741" y="105435"/>
                </a:lnTo>
                <a:lnTo>
                  <a:pt x="779741" y="74663"/>
                </a:lnTo>
                <a:lnTo>
                  <a:pt x="848341" y="74663"/>
                </a:lnTo>
                <a:lnTo>
                  <a:pt x="844434" y="69007"/>
                </a:lnTo>
                <a:lnTo>
                  <a:pt x="835542" y="63560"/>
                </a:lnTo>
                <a:lnTo>
                  <a:pt x="830600" y="62738"/>
                </a:lnTo>
                <a:lnTo>
                  <a:pt x="825373" y="62738"/>
                </a:lnTo>
                <a:lnTo>
                  <a:pt x="825258" y="61849"/>
                </a:lnTo>
                <a:lnTo>
                  <a:pt x="828995" y="61849"/>
                </a:lnTo>
                <a:lnTo>
                  <a:pt x="834520" y="60492"/>
                </a:lnTo>
                <a:lnTo>
                  <a:pt x="841644" y="55081"/>
                </a:lnTo>
                <a:lnTo>
                  <a:pt x="843505" y="51854"/>
                </a:lnTo>
                <a:lnTo>
                  <a:pt x="779741" y="51854"/>
                </a:lnTo>
                <a:lnTo>
                  <a:pt x="779741" y="25793"/>
                </a:lnTo>
                <a:lnTo>
                  <a:pt x="845279" y="25793"/>
                </a:lnTo>
                <a:lnTo>
                  <a:pt x="844285" y="21570"/>
                </a:lnTo>
                <a:lnTo>
                  <a:pt x="834293" y="11002"/>
                </a:lnTo>
                <a:lnTo>
                  <a:pt x="819288" y="4928"/>
                </a:lnTo>
                <a:lnTo>
                  <a:pt x="800620" y="2984"/>
                </a:lnTo>
                <a:close/>
              </a:path>
              <a:path w="853440" h="169544">
                <a:moveTo>
                  <a:pt x="848341" y="74663"/>
                </a:moveTo>
                <a:lnTo>
                  <a:pt x="799312" y="74663"/>
                </a:lnTo>
                <a:lnTo>
                  <a:pt x="811035" y="75613"/>
                </a:lnTo>
                <a:lnTo>
                  <a:pt x="818969" y="78419"/>
                </a:lnTo>
                <a:lnTo>
                  <a:pt x="823469" y="83010"/>
                </a:lnTo>
                <a:lnTo>
                  <a:pt x="824890" y="89319"/>
                </a:lnTo>
                <a:lnTo>
                  <a:pt x="823580" y="96428"/>
                </a:lnTo>
                <a:lnTo>
                  <a:pt x="819357" y="101458"/>
                </a:lnTo>
                <a:lnTo>
                  <a:pt x="811779" y="104447"/>
                </a:lnTo>
                <a:lnTo>
                  <a:pt x="800404" y="105435"/>
                </a:lnTo>
                <a:lnTo>
                  <a:pt x="849559" y="105435"/>
                </a:lnTo>
                <a:lnTo>
                  <a:pt x="853046" y="90576"/>
                </a:lnTo>
                <a:lnTo>
                  <a:pt x="850753" y="78419"/>
                </a:lnTo>
                <a:lnTo>
                  <a:pt x="850685" y="78056"/>
                </a:lnTo>
                <a:lnTo>
                  <a:pt x="848341" y="74663"/>
                </a:lnTo>
                <a:close/>
              </a:path>
              <a:path w="853440" h="169544">
                <a:moveTo>
                  <a:pt x="825258" y="61849"/>
                </a:moveTo>
                <a:lnTo>
                  <a:pt x="825373" y="62738"/>
                </a:lnTo>
                <a:lnTo>
                  <a:pt x="827485" y="62219"/>
                </a:lnTo>
                <a:lnTo>
                  <a:pt x="825258" y="61849"/>
                </a:lnTo>
                <a:close/>
              </a:path>
              <a:path w="853440" h="169544">
                <a:moveTo>
                  <a:pt x="827485" y="62219"/>
                </a:moveTo>
                <a:lnTo>
                  <a:pt x="825373" y="62738"/>
                </a:lnTo>
                <a:lnTo>
                  <a:pt x="830600" y="62738"/>
                </a:lnTo>
                <a:lnTo>
                  <a:pt x="827485" y="62219"/>
                </a:lnTo>
                <a:close/>
              </a:path>
              <a:path w="853440" h="169544">
                <a:moveTo>
                  <a:pt x="828995" y="61849"/>
                </a:moveTo>
                <a:lnTo>
                  <a:pt x="825258" y="61849"/>
                </a:lnTo>
                <a:lnTo>
                  <a:pt x="827485" y="62219"/>
                </a:lnTo>
                <a:lnTo>
                  <a:pt x="828995" y="61849"/>
                </a:lnTo>
                <a:close/>
              </a:path>
              <a:path w="853440" h="169544">
                <a:moveTo>
                  <a:pt x="845279" y="25793"/>
                </a:moveTo>
                <a:lnTo>
                  <a:pt x="815213" y="25793"/>
                </a:lnTo>
                <a:lnTo>
                  <a:pt x="819924" y="29819"/>
                </a:lnTo>
                <a:lnTo>
                  <a:pt x="819924" y="38722"/>
                </a:lnTo>
                <a:lnTo>
                  <a:pt x="818881" y="44460"/>
                </a:lnTo>
                <a:lnTo>
                  <a:pt x="815262" y="48564"/>
                </a:lnTo>
                <a:lnTo>
                  <a:pt x="808335" y="51030"/>
                </a:lnTo>
                <a:lnTo>
                  <a:pt x="797369" y="51854"/>
                </a:lnTo>
                <a:lnTo>
                  <a:pt x="843505" y="51854"/>
                </a:lnTo>
                <a:lnTo>
                  <a:pt x="846268" y="47062"/>
                </a:lnTo>
                <a:lnTo>
                  <a:pt x="847915" y="36995"/>
                </a:lnTo>
                <a:lnTo>
                  <a:pt x="845279" y="25793"/>
                </a:lnTo>
                <a:close/>
              </a:path>
            </a:pathLst>
          </a:custGeom>
          <a:solidFill>
            <a:srgbClr val="EEEF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5841149" y="2601912"/>
            <a:ext cx="3975735" cy="976549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spcBef>
                <a:spcPts val="1045"/>
              </a:spcBef>
            </a:pPr>
            <a:r>
              <a:rPr lang="ru-RU" spc="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 2 ( 6 месяцев)</a:t>
            </a:r>
          </a:p>
          <a:p>
            <a:pPr marL="12700">
              <a:lnSpc>
                <a:spcPct val="100000"/>
              </a:lnSpc>
              <a:spcBef>
                <a:spcPts val="1045"/>
              </a:spcBef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площадки и закупка контейнеров.</a:t>
            </a:r>
            <a:endParaRPr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4855514" y="3743325"/>
            <a:ext cx="838200" cy="371475"/>
            <a:chOff x="4855514" y="3743325"/>
            <a:chExt cx="838200" cy="371475"/>
          </a:xfrm>
        </p:grpSpPr>
        <p:sp>
          <p:nvSpPr>
            <p:cNvPr id="27" name="object 27"/>
            <p:cNvSpPr/>
            <p:nvPr/>
          </p:nvSpPr>
          <p:spPr>
            <a:xfrm>
              <a:off x="5207939" y="3914775"/>
              <a:ext cx="485775" cy="19050"/>
            </a:xfrm>
            <a:custGeom>
              <a:avLst/>
              <a:gdLst/>
              <a:ahLst/>
              <a:cxnLst/>
              <a:rect l="l" t="t" r="r" b="b"/>
              <a:pathLst>
                <a:path w="485775" h="19050">
                  <a:moveTo>
                    <a:pt x="478878" y="0"/>
                  </a:moveTo>
                  <a:lnTo>
                    <a:pt x="6896" y="0"/>
                  </a:lnTo>
                  <a:lnTo>
                    <a:pt x="4648" y="927"/>
                  </a:lnTo>
                  <a:lnTo>
                    <a:pt x="927" y="4648"/>
                  </a:lnTo>
                  <a:lnTo>
                    <a:pt x="0" y="6896"/>
                  </a:lnTo>
                  <a:lnTo>
                    <a:pt x="0" y="9525"/>
                  </a:lnTo>
                  <a:lnTo>
                    <a:pt x="0" y="12153"/>
                  </a:lnTo>
                  <a:lnTo>
                    <a:pt x="927" y="14401"/>
                  </a:lnTo>
                  <a:lnTo>
                    <a:pt x="4648" y="18122"/>
                  </a:lnTo>
                  <a:lnTo>
                    <a:pt x="6896" y="19050"/>
                  </a:lnTo>
                  <a:lnTo>
                    <a:pt x="478878" y="19050"/>
                  </a:lnTo>
                  <a:lnTo>
                    <a:pt x="481126" y="18122"/>
                  </a:lnTo>
                  <a:lnTo>
                    <a:pt x="484847" y="14401"/>
                  </a:lnTo>
                  <a:lnTo>
                    <a:pt x="485775" y="12153"/>
                  </a:lnTo>
                  <a:lnTo>
                    <a:pt x="485775" y="6896"/>
                  </a:lnTo>
                  <a:lnTo>
                    <a:pt x="484847" y="4648"/>
                  </a:lnTo>
                  <a:lnTo>
                    <a:pt x="481126" y="927"/>
                  </a:lnTo>
                  <a:lnTo>
                    <a:pt x="478878" y="0"/>
                  </a:lnTo>
                  <a:close/>
                </a:path>
              </a:pathLst>
            </a:custGeom>
            <a:solidFill>
              <a:srgbClr val="5F636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855514" y="3743325"/>
              <a:ext cx="371475" cy="371475"/>
            </a:xfrm>
            <a:custGeom>
              <a:avLst/>
              <a:gdLst/>
              <a:ahLst/>
              <a:cxnLst/>
              <a:rect l="l" t="t" r="r" b="b"/>
              <a:pathLst>
                <a:path w="371475" h="371475">
                  <a:moveTo>
                    <a:pt x="257340" y="0"/>
                  </a:moveTo>
                  <a:lnTo>
                    <a:pt x="114134" y="0"/>
                  </a:lnTo>
                  <a:lnTo>
                    <a:pt x="106197" y="774"/>
                  </a:lnTo>
                  <a:lnTo>
                    <a:pt x="68008" y="12369"/>
                  </a:lnTo>
                  <a:lnTo>
                    <a:pt x="30111" y="41452"/>
                  </a:lnTo>
                  <a:lnTo>
                    <a:pt x="6235" y="82816"/>
                  </a:lnTo>
                  <a:lnTo>
                    <a:pt x="0" y="114134"/>
                  </a:lnTo>
                  <a:lnTo>
                    <a:pt x="0" y="249313"/>
                  </a:lnTo>
                  <a:lnTo>
                    <a:pt x="0" y="257340"/>
                  </a:lnTo>
                  <a:lnTo>
                    <a:pt x="12369" y="303479"/>
                  </a:lnTo>
                  <a:lnTo>
                    <a:pt x="41452" y="341363"/>
                  </a:lnTo>
                  <a:lnTo>
                    <a:pt x="82829" y="365239"/>
                  </a:lnTo>
                  <a:lnTo>
                    <a:pt x="114134" y="371475"/>
                  </a:lnTo>
                  <a:lnTo>
                    <a:pt x="257340" y="371475"/>
                  </a:lnTo>
                  <a:lnTo>
                    <a:pt x="303479" y="359105"/>
                  </a:lnTo>
                  <a:lnTo>
                    <a:pt x="341376" y="330022"/>
                  </a:lnTo>
                  <a:lnTo>
                    <a:pt x="365252" y="288658"/>
                  </a:lnTo>
                  <a:lnTo>
                    <a:pt x="371475" y="257340"/>
                  </a:lnTo>
                  <a:lnTo>
                    <a:pt x="371475" y="114134"/>
                  </a:lnTo>
                  <a:lnTo>
                    <a:pt x="359105" y="67995"/>
                  </a:lnTo>
                  <a:lnTo>
                    <a:pt x="330022" y="30111"/>
                  </a:lnTo>
                  <a:lnTo>
                    <a:pt x="288658" y="6223"/>
                  </a:lnTo>
                  <a:lnTo>
                    <a:pt x="265290" y="774"/>
                  </a:lnTo>
                  <a:lnTo>
                    <a:pt x="257340" y="0"/>
                  </a:lnTo>
                  <a:close/>
                </a:path>
              </a:pathLst>
            </a:custGeom>
            <a:solidFill>
              <a:srgbClr val="282C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855514" y="3743325"/>
              <a:ext cx="371475" cy="371475"/>
            </a:xfrm>
            <a:custGeom>
              <a:avLst/>
              <a:gdLst/>
              <a:ahLst/>
              <a:cxnLst/>
              <a:rect l="l" t="t" r="r" b="b"/>
              <a:pathLst>
                <a:path w="371475" h="371475">
                  <a:moveTo>
                    <a:pt x="249313" y="0"/>
                  </a:moveTo>
                  <a:lnTo>
                    <a:pt x="122161" y="0"/>
                  </a:lnTo>
                  <a:lnTo>
                    <a:pt x="110129" y="581"/>
                  </a:lnTo>
                  <a:lnTo>
                    <a:pt x="64518" y="14437"/>
                  </a:lnTo>
                  <a:lnTo>
                    <a:pt x="27679" y="44696"/>
                  </a:lnTo>
                  <a:lnTo>
                    <a:pt x="5229" y="86749"/>
                  </a:lnTo>
                  <a:lnTo>
                    <a:pt x="0" y="122161"/>
                  </a:lnTo>
                  <a:lnTo>
                    <a:pt x="0" y="249313"/>
                  </a:lnTo>
                  <a:lnTo>
                    <a:pt x="9296" y="296062"/>
                  </a:lnTo>
                  <a:lnTo>
                    <a:pt x="35775" y="335686"/>
                  </a:lnTo>
                  <a:lnTo>
                    <a:pt x="75412" y="362178"/>
                  </a:lnTo>
                  <a:lnTo>
                    <a:pt x="122161" y="371474"/>
                  </a:lnTo>
                  <a:lnTo>
                    <a:pt x="249313" y="371474"/>
                  </a:lnTo>
                  <a:lnTo>
                    <a:pt x="296062" y="362178"/>
                  </a:lnTo>
                  <a:lnTo>
                    <a:pt x="335699" y="335686"/>
                  </a:lnTo>
                  <a:lnTo>
                    <a:pt x="362178" y="296062"/>
                  </a:lnTo>
                  <a:lnTo>
                    <a:pt x="371474" y="249313"/>
                  </a:lnTo>
                  <a:lnTo>
                    <a:pt x="371474" y="122161"/>
                  </a:lnTo>
                  <a:lnTo>
                    <a:pt x="362178" y="75412"/>
                  </a:lnTo>
                  <a:lnTo>
                    <a:pt x="335699" y="35775"/>
                  </a:lnTo>
                  <a:lnTo>
                    <a:pt x="296062" y="9296"/>
                  </a:lnTo>
                  <a:lnTo>
                    <a:pt x="249313" y="0"/>
                  </a:lnTo>
                  <a:close/>
                </a:path>
              </a:pathLst>
            </a:custGeom>
            <a:solidFill>
              <a:srgbClr val="000000">
                <a:alpha val="748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855514" y="3743325"/>
              <a:ext cx="371475" cy="371475"/>
            </a:xfrm>
            <a:custGeom>
              <a:avLst/>
              <a:gdLst/>
              <a:ahLst/>
              <a:cxnLst/>
              <a:rect l="l" t="t" r="r" b="b"/>
              <a:pathLst>
                <a:path w="371475" h="371475">
                  <a:moveTo>
                    <a:pt x="249313" y="0"/>
                  </a:moveTo>
                  <a:lnTo>
                    <a:pt x="122161" y="0"/>
                  </a:lnTo>
                  <a:lnTo>
                    <a:pt x="110129" y="581"/>
                  </a:lnTo>
                  <a:lnTo>
                    <a:pt x="64518" y="14437"/>
                  </a:lnTo>
                  <a:lnTo>
                    <a:pt x="27679" y="44696"/>
                  </a:lnTo>
                  <a:lnTo>
                    <a:pt x="5229" y="86749"/>
                  </a:lnTo>
                  <a:lnTo>
                    <a:pt x="0" y="122161"/>
                  </a:lnTo>
                  <a:lnTo>
                    <a:pt x="0" y="249313"/>
                  </a:lnTo>
                  <a:lnTo>
                    <a:pt x="9296" y="296062"/>
                  </a:lnTo>
                  <a:lnTo>
                    <a:pt x="35775" y="335686"/>
                  </a:lnTo>
                  <a:lnTo>
                    <a:pt x="75412" y="362178"/>
                  </a:lnTo>
                  <a:lnTo>
                    <a:pt x="122161" y="371474"/>
                  </a:lnTo>
                  <a:lnTo>
                    <a:pt x="249313" y="371474"/>
                  </a:lnTo>
                  <a:lnTo>
                    <a:pt x="296062" y="362178"/>
                  </a:lnTo>
                  <a:lnTo>
                    <a:pt x="335699" y="335686"/>
                  </a:lnTo>
                  <a:lnTo>
                    <a:pt x="362178" y="296062"/>
                  </a:lnTo>
                  <a:lnTo>
                    <a:pt x="371474" y="249313"/>
                  </a:lnTo>
                  <a:lnTo>
                    <a:pt x="371474" y="122161"/>
                  </a:lnTo>
                  <a:lnTo>
                    <a:pt x="362178" y="75412"/>
                  </a:lnTo>
                  <a:lnTo>
                    <a:pt x="335699" y="35775"/>
                  </a:lnTo>
                  <a:lnTo>
                    <a:pt x="296062" y="9296"/>
                  </a:lnTo>
                  <a:lnTo>
                    <a:pt x="249313" y="0"/>
                  </a:lnTo>
                  <a:close/>
                </a:path>
              </a:pathLst>
            </a:custGeom>
            <a:solidFill>
              <a:srgbClr val="FFFFFF">
                <a:alpha val="148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 txBox="1"/>
          <p:nvPr/>
        </p:nvSpPr>
        <p:spPr>
          <a:xfrm>
            <a:off x="4957267" y="3760393"/>
            <a:ext cx="164465" cy="33401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000" b="1" spc="-130" dirty="0">
                <a:solidFill>
                  <a:srgbClr val="EEEFF5"/>
                </a:solidFill>
                <a:latin typeface="Tahoma"/>
                <a:cs typeface="Tahoma"/>
              </a:rPr>
              <a:t>3</a:t>
            </a:r>
            <a:endParaRPr sz="2000">
              <a:latin typeface="Tahoma"/>
              <a:cs typeface="Tahoma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5860084" y="3774554"/>
            <a:ext cx="478155" cy="172085"/>
          </a:xfrm>
          <a:custGeom>
            <a:avLst/>
            <a:gdLst/>
            <a:ahLst/>
            <a:cxnLst/>
            <a:rect l="l" t="t" r="r" b="b"/>
            <a:pathLst>
              <a:path w="478154" h="172085">
                <a:moveTo>
                  <a:pt x="16433" y="125412"/>
                </a:moveTo>
                <a:lnTo>
                  <a:pt x="0" y="144729"/>
                </a:lnTo>
                <a:lnTo>
                  <a:pt x="12536" y="156471"/>
                </a:lnTo>
                <a:lnTo>
                  <a:pt x="25936" y="164857"/>
                </a:lnTo>
                <a:lnTo>
                  <a:pt x="40494" y="169887"/>
                </a:lnTo>
                <a:lnTo>
                  <a:pt x="56502" y="171564"/>
                </a:lnTo>
                <a:lnTo>
                  <a:pt x="84381" y="165914"/>
                </a:lnTo>
                <a:lnTo>
                  <a:pt x="106737" y="149361"/>
                </a:lnTo>
                <a:lnTo>
                  <a:pt x="108983" y="145300"/>
                </a:lnTo>
                <a:lnTo>
                  <a:pt x="55880" y="145300"/>
                </a:lnTo>
                <a:lnTo>
                  <a:pt x="45255" y="144180"/>
                </a:lnTo>
                <a:lnTo>
                  <a:pt x="35604" y="140657"/>
                </a:lnTo>
                <a:lnTo>
                  <a:pt x="26229" y="134483"/>
                </a:lnTo>
                <a:lnTo>
                  <a:pt x="16433" y="125412"/>
                </a:lnTo>
                <a:close/>
              </a:path>
              <a:path w="478154" h="172085">
                <a:moveTo>
                  <a:pt x="109413" y="26263"/>
                </a:moveTo>
                <a:lnTo>
                  <a:pt x="55664" y="26263"/>
                </a:lnTo>
                <a:lnTo>
                  <a:pt x="72521" y="29100"/>
                </a:lnTo>
                <a:lnTo>
                  <a:pt x="85151" y="37372"/>
                </a:lnTo>
                <a:lnTo>
                  <a:pt x="93502" y="50727"/>
                </a:lnTo>
                <a:lnTo>
                  <a:pt x="97523" y="68808"/>
                </a:lnTo>
                <a:lnTo>
                  <a:pt x="32131" y="68808"/>
                </a:lnTo>
                <a:lnTo>
                  <a:pt x="32131" y="94653"/>
                </a:lnTo>
                <a:lnTo>
                  <a:pt x="97993" y="94653"/>
                </a:lnTo>
                <a:lnTo>
                  <a:pt x="94493" y="116582"/>
                </a:lnTo>
                <a:lnTo>
                  <a:pt x="86123" y="132435"/>
                </a:lnTo>
                <a:lnTo>
                  <a:pt x="73159" y="142059"/>
                </a:lnTo>
                <a:lnTo>
                  <a:pt x="55880" y="145300"/>
                </a:lnTo>
                <a:lnTo>
                  <a:pt x="108983" y="145300"/>
                </a:lnTo>
                <a:lnTo>
                  <a:pt x="121596" y="122497"/>
                </a:lnTo>
                <a:lnTo>
                  <a:pt x="126987" y="85915"/>
                </a:lnTo>
                <a:lnTo>
                  <a:pt x="121794" y="49227"/>
                </a:lnTo>
                <a:lnTo>
                  <a:pt x="109413" y="26263"/>
                </a:lnTo>
                <a:close/>
              </a:path>
              <a:path w="478154" h="172085">
                <a:moveTo>
                  <a:pt x="56502" y="0"/>
                </a:moveTo>
                <a:lnTo>
                  <a:pt x="41394" y="1787"/>
                </a:lnTo>
                <a:lnTo>
                  <a:pt x="27262" y="6729"/>
                </a:lnTo>
                <a:lnTo>
                  <a:pt x="14513" y="14192"/>
                </a:lnTo>
                <a:lnTo>
                  <a:pt x="3556" y="23545"/>
                </a:lnTo>
                <a:lnTo>
                  <a:pt x="20243" y="43167"/>
                </a:lnTo>
                <a:lnTo>
                  <a:pt x="28969" y="35516"/>
                </a:lnTo>
                <a:lnTo>
                  <a:pt x="37549" y="30262"/>
                </a:lnTo>
                <a:lnTo>
                  <a:pt x="46330" y="27234"/>
                </a:lnTo>
                <a:lnTo>
                  <a:pt x="55664" y="26263"/>
                </a:lnTo>
                <a:lnTo>
                  <a:pt x="109413" y="26263"/>
                </a:lnTo>
                <a:lnTo>
                  <a:pt x="107265" y="22278"/>
                </a:lnTo>
                <a:lnTo>
                  <a:pt x="84976" y="5669"/>
                </a:lnTo>
                <a:lnTo>
                  <a:pt x="56502" y="0"/>
                </a:lnTo>
                <a:close/>
              </a:path>
              <a:path w="478154" h="172085">
                <a:moveTo>
                  <a:pt x="204114" y="68287"/>
                </a:moveTo>
                <a:lnTo>
                  <a:pt x="175704" y="68287"/>
                </a:lnTo>
                <a:lnTo>
                  <a:pt x="175704" y="168795"/>
                </a:lnTo>
                <a:lnTo>
                  <a:pt x="204114" y="168795"/>
                </a:lnTo>
                <a:lnTo>
                  <a:pt x="204114" y="68287"/>
                </a:lnTo>
                <a:close/>
              </a:path>
              <a:path w="478154" h="172085">
                <a:moveTo>
                  <a:pt x="243357" y="43535"/>
                </a:moveTo>
                <a:lnTo>
                  <a:pt x="136728" y="43535"/>
                </a:lnTo>
                <a:lnTo>
                  <a:pt x="136728" y="68287"/>
                </a:lnTo>
                <a:lnTo>
                  <a:pt x="243357" y="68287"/>
                </a:lnTo>
                <a:lnTo>
                  <a:pt x="243357" y="43535"/>
                </a:lnTo>
                <a:close/>
              </a:path>
              <a:path w="478154" h="172085">
                <a:moveTo>
                  <a:pt x="342249" y="65722"/>
                </a:moveTo>
                <a:lnTo>
                  <a:pt x="299974" y="65722"/>
                </a:lnTo>
                <a:lnTo>
                  <a:pt x="309745" y="67542"/>
                </a:lnTo>
                <a:lnTo>
                  <a:pt x="315726" y="72320"/>
                </a:lnTo>
                <a:lnTo>
                  <a:pt x="318724" y="79031"/>
                </a:lnTo>
                <a:lnTo>
                  <a:pt x="319544" y="86652"/>
                </a:lnTo>
                <a:lnTo>
                  <a:pt x="288774" y="92360"/>
                </a:lnTo>
                <a:lnTo>
                  <a:pt x="266423" y="101903"/>
                </a:lnTo>
                <a:lnTo>
                  <a:pt x="252793" y="115682"/>
                </a:lnTo>
                <a:lnTo>
                  <a:pt x="248183" y="134099"/>
                </a:lnTo>
                <a:lnTo>
                  <a:pt x="251194" y="149715"/>
                </a:lnTo>
                <a:lnTo>
                  <a:pt x="259403" y="161509"/>
                </a:lnTo>
                <a:lnTo>
                  <a:pt x="271575" y="168964"/>
                </a:lnTo>
                <a:lnTo>
                  <a:pt x="286473" y="171564"/>
                </a:lnTo>
                <a:lnTo>
                  <a:pt x="297860" y="170098"/>
                </a:lnTo>
                <a:lnTo>
                  <a:pt x="308446" y="166038"/>
                </a:lnTo>
                <a:lnTo>
                  <a:pt x="317843" y="159889"/>
                </a:lnTo>
                <a:lnTo>
                  <a:pt x="324885" y="152930"/>
                </a:lnTo>
                <a:lnTo>
                  <a:pt x="324954" y="152158"/>
                </a:lnTo>
                <a:lnTo>
                  <a:pt x="325043" y="151155"/>
                </a:lnTo>
                <a:lnTo>
                  <a:pt x="347903" y="151155"/>
                </a:lnTo>
                <a:lnTo>
                  <a:pt x="347903" y="146824"/>
                </a:lnTo>
                <a:lnTo>
                  <a:pt x="281660" y="146824"/>
                </a:lnTo>
                <a:lnTo>
                  <a:pt x="275955" y="143600"/>
                </a:lnTo>
                <a:lnTo>
                  <a:pt x="298753" y="112269"/>
                </a:lnTo>
                <a:lnTo>
                  <a:pt x="319544" y="108673"/>
                </a:lnTo>
                <a:lnTo>
                  <a:pt x="347903" y="108673"/>
                </a:lnTo>
                <a:lnTo>
                  <a:pt x="347851" y="92360"/>
                </a:lnTo>
                <a:lnTo>
                  <a:pt x="345326" y="72320"/>
                </a:lnTo>
                <a:lnTo>
                  <a:pt x="345270" y="71878"/>
                </a:lnTo>
                <a:lnTo>
                  <a:pt x="342249" y="65722"/>
                </a:lnTo>
                <a:close/>
              </a:path>
              <a:path w="478154" h="172085">
                <a:moveTo>
                  <a:pt x="347903" y="151155"/>
                </a:moveTo>
                <a:lnTo>
                  <a:pt x="325043" y="151155"/>
                </a:lnTo>
                <a:lnTo>
                  <a:pt x="325666" y="152158"/>
                </a:lnTo>
                <a:lnTo>
                  <a:pt x="324885" y="152930"/>
                </a:lnTo>
                <a:lnTo>
                  <a:pt x="323469" y="168795"/>
                </a:lnTo>
                <a:lnTo>
                  <a:pt x="347903" y="168795"/>
                </a:lnTo>
                <a:lnTo>
                  <a:pt x="347903" y="151155"/>
                </a:lnTo>
                <a:close/>
              </a:path>
              <a:path w="478154" h="172085">
                <a:moveTo>
                  <a:pt x="325043" y="151155"/>
                </a:moveTo>
                <a:lnTo>
                  <a:pt x="324954" y="152158"/>
                </a:lnTo>
                <a:lnTo>
                  <a:pt x="324885" y="152930"/>
                </a:lnTo>
                <a:lnTo>
                  <a:pt x="325666" y="152158"/>
                </a:lnTo>
                <a:lnTo>
                  <a:pt x="325043" y="151155"/>
                </a:lnTo>
                <a:close/>
              </a:path>
              <a:path w="478154" h="172085">
                <a:moveTo>
                  <a:pt x="347903" y="108673"/>
                </a:moveTo>
                <a:lnTo>
                  <a:pt x="319544" y="108673"/>
                </a:lnTo>
                <a:lnTo>
                  <a:pt x="319497" y="134099"/>
                </a:lnTo>
                <a:lnTo>
                  <a:pt x="312653" y="139607"/>
                </a:lnTo>
                <a:lnTo>
                  <a:pt x="305979" y="143600"/>
                </a:lnTo>
                <a:lnTo>
                  <a:pt x="299208" y="146014"/>
                </a:lnTo>
                <a:lnTo>
                  <a:pt x="292023" y="146824"/>
                </a:lnTo>
                <a:lnTo>
                  <a:pt x="347903" y="146824"/>
                </a:lnTo>
                <a:lnTo>
                  <a:pt x="347903" y="108673"/>
                </a:lnTo>
                <a:close/>
              </a:path>
              <a:path w="478154" h="172085">
                <a:moveTo>
                  <a:pt x="303174" y="40551"/>
                </a:moveTo>
                <a:lnTo>
                  <a:pt x="288724" y="42085"/>
                </a:lnTo>
                <a:lnTo>
                  <a:pt x="275262" y="46154"/>
                </a:lnTo>
                <a:lnTo>
                  <a:pt x="262872" y="51963"/>
                </a:lnTo>
                <a:lnTo>
                  <a:pt x="251637" y="58712"/>
                </a:lnTo>
                <a:lnTo>
                  <a:pt x="263461" y="80060"/>
                </a:lnTo>
                <a:lnTo>
                  <a:pt x="272913" y="74134"/>
                </a:lnTo>
                <a:lnTo>
                  <a:pt x="281936" y="69615"/>
                </a:lnTo>
                <a:lnTo>
                  <a:pt x="290850" y="66734"/>
                </a:lnTo>
                <a:lnTo>
                  <a:pt x="299974" y="65722"/>
                </a:lnTo>
                <a:lnTo>
                  <a:pt x="342249" y="65722"/>
                </a:lnTo>
                <a:lnTo>
                  <a:pt x="337154" y="55341"/>
                </a:lnTo>
                <a:lnTo>
                  <a:pt x="323231" y="44465"/>
                </a:lnTo>
                <a:lnTo>
                  <a:pt x="303174" y="40551"/>
                </a:lnTo>
                <a:close/>
              </a:path>
              <a:path w="478154" h="172085">
                <a:moveTo>
                  <a:pt x="477774" y="43535"/>
                </a:moveTo>
                <a:lnTo>
                  <a:pt x="375907" y="43535"/>
                </a:lnTo>
                <a:lnTo>
                  <a:pt x="375907" y="168795"/>
                </a:lnTo>
                <a:lnTo>
                  <a:pt x="404520" y="168795"/>
                </a:lnTo>
                <a:lnTo>
                  <a:pt x="404520" y="68287"/>
                </a:lnTo>
                <a:lnTo>
                  <a:pt x="477774" y="68287"/>
                </a:lnTo>
                <a:lnTo>
                  <a:pt x="477774" y="43535"/>
                </a:lnTo>
                <a:close/>
              </a:path>
              <a:path w="478154" h="172085">
                <a:moveTo>
                  <a:pt x="477774" y="68287"/>
                </a:moveTo>
                <a:lnTo>
                  <a:pt x="449414" y="68287"/>
                </a:lnTo>
                <a:lnTo>
                  <a:pt x="449414" y="168795"/>
                </a:lnTo>
                <a:lnTo>
                  <a:pt x="477774" y="168795"/>
                </a:lnTo>
                <a:lnTo>
                  <a:pt x="477774" y="68287"/>
                </a:lnTo>
                <a:close/>
              </a:path>
            </a:pathLst>
          </a:custGeom>
          <a:solidFill>
            <a:srgbClr val="EEEF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6800913" y="3815105"/>
            <a:ext cx="853440" cy="169545"/>
          </a:xfrm>
          <a:custGeom>
            <a:avLst/>
            <a:gdLst/>
            <a:ahLst/>
            <a:cxnLst/>
            <a:rect l="l" t="t" r="r" b="b"/>
            <a:pathLst>
              <a:path w="853440" h="169545">
                <a:moveTo>
                  <a:pt x="29933" y="2984"/>
                </a:moveTo>
                <a:lnTo>
                  <a:pt x="0" y="2984"/>
                </a:lnTo>
                <a:lnTo>
                  <a:pt x="0" y="128244"/>
                </a:lnTo>
                <a:lnTo>
                  <a:pt x="26479" y="128244"/>
                </a:lnTo>
                <a:lnTo>
                  <a:pt x="26362" y="67786"/>
                </a:lnTo>
                <a:lnTo>
                  <a:pt x="26175" y="62267"/>
                </a:lnTo>
                <a:lnTo>
                  <a:pt x="25571" y="55859"/>
                </a:lnTo>
                <a:lnTo>
                  <a:pt x="24738" y="53713"/>
                </a:lnTo>
                <a:lnTo>
                  <a:pt x="22403" y="46799"/>
                </a:lnTo>
                <a:lnTo>
                  <a:pt x="20656" y="39675"/>
                </a:lnTo>
                <a:lnTo>
                  <a:pt x="19888" y="32435"/>
                </a:lnTo>
                <a:lnTo>
                  <a:pt x="20726" y="32029"/>
                </a:lnTo>
                <a:lnTo>
                  <a:pt x="42089" y="32029"/>
                </a:lnTo>
                <a:lnTo>
                  <a:pt x="29933" y="2984"/>
                </a:lnTo>
                <a:close/>
              </a:path>
              <a:path w="853440" h="169545">
                <a:moveTo>
                  <a:pt x="121183" y="32029"/>
                </a:moveTo>
                <a:lnTo>
                  <a:pt x="100253" y="32029"/>
                </a:lnTo>
                <a:lnTo>
                  <a:pt x="101092" y="32435"/>
                </a:lnTo>
                <a:lnTo>
                  <a:pt x="100306" y="39675"/>
                </a:lnTo>
                <a:lnTo>
                  <a:pt x="98483" y="46799"/>
                </a:lnTo>
                <a:lnTo>
                  <a:pt x="96053" y="53713"/>
                </a:lnTo>
                <a:lnTo>
                  <a:pt x="95385" y="55409"/>
                </a:lnTo>
                <a:lnTo>
                  <a:pt x="94772" y="62267"/>
                </a:lnTo>
                <a:lnTo>
                  <a:pt x="94605" y="67786"/>
                </a:lnTo>
                <a:lnTo>
                  <a:pt x="94500" y="128244"/>
                </a:lnTo>
                <a:lnTo>
                  <a:pt x="121183" y="128244"/>
                </a:lnTo>
                <a:lnTo>
                  <a:pt x="121183" y="32029"/>
                </a:lnTo>
                <a:close/>
              </a:path>
              <a:path w="853440" h="169545">
                <a:moveTo>
                  <a:pt x="42089" y="32029"/>
                </a:moveTo>
                <a:lnTo>
                  <a:pt x="20726" y="32029"/>
                </a:lnTo>
                <a:lnTo>
                  <a:pt x="23410" y="41286"/>
                </a:lnTo>
                <a:lnTo>
                  <a:pt x="25190" y="51820"/>
                </a:lnTo>
                <a:lnTo>
                  <a:pt x="25529" y="55409"/>
                </a:lnTo>
                <a:lnTo>
                  <a:pt x="25571" y="55859"/>
                </a:lnTo>
                <a:lnTo>
                  <a:pt x="27305" y="60325"/>
                </a:lnTo>
                <a:lnTo>
                  <a:pt x="51168" y="117309"/>
                </a:lnTo>
                <a:lnTo>
                  <a:pt x="70015" y="117309"/>
                </a:lnTo>
                <a:lnTo>
                  <a:pt x="81696" y="88900"/>
                </a:lnTo>
                <a:lnTo>
                  <a:pt x="60368" y="88900"/>
                </a:lnTo>
                <a:lnTo>
                  <a:pt x="60971" y="84601"/>
                </a:lnTo>
                <a:lnTo>
                  <a:pt x="60685" y="81917"/>
                </a:lnTo>
                <a:lnTo>
                  <a:pt x="58948" y="74904"/>
                </a:lnTo>
                <a:lnTo>
                  <a:pt x="56595" y="67786"/>
                </a:lnTo>
                <a:lnTo>
                  <a:pt x="54036" y="60591"/>
                </a:lnTo>
                <a:lnTo>
                  <a:pt x="42089" y="32029"/>
                </a:lnTo>
                <a:close/>
              </a:path>
              <a:path w="853440" h="169545">
                <a:moveTo>
                  <a:pt x="60971" y="84601"/>
                </a:moveTo>
                <a:lnTo>
                  <a:pt x="60368" y="88900"/>
                </a:lnTo>
                <a:lnTo>
                  <a:pt x="61429" y="88900"/>
                </a:lnTo>
                <a:lnTo>
                  <a:pt x="60971" y="84601"/>
                </a:lnTo>
                <a:close/>
              </a:path>
              <a:path w="853440" h="169545">
                <a:moveTo>
                  <a:pt x="121183" y="2984"/>
                </a:moveTo>
                <a:lnTo>
                  <a:pt x="91249" y="2984"/>
                </a:lnTo>
                <a:lnTo>
                  <a:pt x="67863" y="60325"/>
                </a:lnTo>
                <a:lnTo>
                  <a:pt x="67754" y="60591"/>
                </a:lnTo>
                <a:lnTo>
                  <a:pt x="63161" y="74904"/>
                </a:lnTo>
                <a:lnTo>
                  <a:pt x="61347" y="81917"/>
                </a:lnTo>
                <a:lnTo>
                  <a:pt x="60971" y="84601"/>
                </a:lnTo>
                <a:lnTo>
                  <a:pt x="61429" y="88900"/>
                </a:lnTo>
                <a:lnTo>
                  <a:pt x="81696" y="88900"/>
                </a:lnTo>
                <a:lnTo>
                  <a:pt x="93336" y="60591"/>
                </a:lnTo>
                <a:lnTo>
                  <a:pt x="95385" y="55409"/>
                </a:lnTo>
                <a:lnTo>
                  <a:pt x="95705" y="51820"/>
                </a:lnTo>
                <a:lnTo>
                  <a:pt x="97474" y="41286"/>
                </a:lnTo>
                <a:lnTo>
                  <a:pt x="100131" y="32435"/>
                </a:lnTo>
                <a:lnTo>
                  <a:pt x="100253" y="32029"/>
                </a:lnTo>
                <a:lnTo>
                  <a:pt x="121183" y="32029"/>
                </a:lnTo>
                <a:lnTo>
                  <a:pt x="121183" y="2984"/>
                </a:lnTo>
                <a:close/>
              </a:path>
              <a:path w="853440" h="169545">
                <a:moveTo>
                  <a:pt x="20726" y="32029"/>
                </a:moveTo>
                <a:lnTo>
                  <a:pt x="19888" y="32435"/>
                </a:lnTo>
                <a:lnTo>
                  <a:pt x="20656" y="39675"/>
                </a:lnTo>
                <a:lnTo>
                  <a:pt x="22403" y="46799"/>
                </a:lnTo>
                <a:lnTo>
                  <a:pt x="24738" y="53713"/>
                </a:lnTo>
                <a:lnTo>
                  <a:pt x="25571" y="55859"/>
                </a:lnTo>
                <a:lnTo>
                  <a:pt x="25190" y="51820"/>
                </a:lnTo>
                <a:lnTo>
                  <a:pt x="23410" y="41286"/>
                </a:lnTo>
                <a:lnTo>
                  <a:pt x="20844" y="32435"/>
                </a:lnTo>
                <a:lnTo>
                  <a:pt x="20726" y="32029"/>
                </a:lnTo>
                <a:close/>
              </a:path>
              <a:path w="853440" h="169545">
                <a:moveTo>
                  <a:pt x="100253" y="32029"/>
                </a:moveTo>
                <a:lnTo>
                  <a:pt x="97474" y="41286"/>
                </a:lnTo>
                <a:lnTo>
                  <a:pt x="95705" y="51820"/>
                </a:lnTo>
                <a:lnTo>
                  <a:pt x="95385" y="55409"/>
                </a:lnTo>
                <a:lnTo>
                  <a:pt x="96053" y="53713"/>
                </a:lnTo>
                <a:lnTo>
                  <a:pt x="98483" y="46799"/>
                </a:lnTo>
                <a:lnTo>
                  <a:pt x="100306" y="39675"/>
                </a:lnTo>
                <a:lnTo>
                  <a:pt x="101092" y="32435"/>
                </a:lnTo>
                <a:lnTo>
                  <a:pt x="100253" y="32029"/>
                </a:lnTo>
                <a:close/>
              </a:path>
              <a:path w="853440" h="169545">
                <a:moveTo>
                  <a:pt x="199440" y="0"/>
                </a:moveTo>
                <a:lnTo>
                  <a:pt x="178675" y="4661"/>
                </a:lnTo>
                <a:lnTo>
                  <a:pt x="160578" y="17907"/>
                </a:lnTo>
                <a:lnTo>
                  <a:pt x="147787" y="38629"/>
                </a:lnTo>
                <a:lnTo>
                  <a:pt x="142938" y="65722"/>
                </a:lnTo>
                <a:lnTo>
                  <a:pt x="147727" y="92919"/>
                </a:lnTo>
                <a:lnTo>
                  <a:pt x="160723" y="113474"/>
                </a:lnTo>
                <a:lnTo>
                  <a:pt x="179869" y="126476"/>
                </a:lnTo>
                <a:lnTo>
                  <a:pt x="203111" y="131013"/>
                </a:lnTo>
                <a:lnTo>
                  <a:pt x="215018" y="129990"/>
                </a:lnTo>
                <a:lnTo>
                  <a:pt x="226126" y="127061"/>
                </a:lnTo>
                <a:lnTo>
                  <a:pt x="236715" y="122435"/>
                </a:lnTo>
                <a:lnTo>
                  <a:pt x="247065" y="116319"/>
                </a:lnTo>
                <a:lnTo>
                  <a:pt x="241921" y="106476"/>
                </a:lnTo>
                <a:lnTo>
                  <a:pt x="205257" y="106476"/>
                </a:lnTo>
                <a:lnTo>
                  <a:pt x="191572" y="104111"/>
                </a:lnTo>
                <a:lnTo>
                  <a:pt x="181082" y="97518"/>
                </a:lnTo>
                <a:lnTo>
                  <a:pt x="174203" y="87451"/>
                </a:lnTo>
                <a:lnTo>
                  <a:pt x="171348" y="74663"/>
                </a:lnTo>
                <a:lnTo>
                  <a:pt x="248996" y="74663"/>
                </a:lnTo>
                <a:lnTo>
                  <a:pt x="249936" y="67754"/>
                </a:lnTo>
                <a:lnTo>
                  <a:pt x="250405" y="63627"/>
                </a:lnTo>
                <a:lnTo>
                  <a:pt x="250405" y="59080"/>
                </a:lnTo>
                <a:lnTo>
                  <a:pt x="249359" y="51854"/>
                </a:lnTo>
                <a:lnTo>
                  <a:pt x="171399" y="51854"/>
                </a:lnTo>
                <a:lnTo>
                  <a:pt x="174480" y="40588"/>
                </a:lnTo>
                <a:lnTo>
                  <a:pt x="180735" y="31975"/>
                </a:lnTo>
                <a:lnTo>
                  <a:pt x="189449" y="26472"/>
                </a:lnTo>
                <a:lnTo>
                  <a:pt x="199910" y="24536"/>
                </a:lnTo>
                <a:lnTo>
                  <a:pt x="241236" y="24536"/>
                </a:lnTo>
                <a:lnTo>
                  <a:pt x="236934" y="16510"/>
                </a:lnTo>
                <a:lnTo>
                  <a:pt x="220916" y="4344"/>
                </a:lnTo>
                <a:lnTo>
                  <a:pt x="199440" y="0"/>
                </a:lnTo>
                <a:close/>
              </a:path>
              <a:path w="853440" h="169545">
                <a:moveTo>
                  <a:pt x="236067" y="95275"/>
                </a:moveTo>
                <a:lnTo>
                  <a:pt x="227460" y="100518"/>
                </a:lnTo>
                <a:lnTo>
                  <a:pt x="219919" y="103981"/>
                </a:lnTo>
                <a:lnTo>
                  <a:pt x="212750" y="105891"/>
                </a:lnTo>
                <a:lnTo>
                  <a:pt x="205257" y="106476"/>
                </a:lnTo>
                <a:lnTo>
                  <a:pt x="241921" y="106476"/>
                </a:lnTo>
                <a:lnTo>
                  <a:pt x="236067" y="95275"/>
                </a:lnTo>
                <a:close/>
              </a:path>
              <a:path w="853440" h="169545">
                <a:moveTo>
                  <a:pt x="241236" y="24536"/>
                </a:moveTo>
                <a:lnTo>
                  <a:pt x="199910" y="24536"/>
                </a:lnTo>
                <a:lnTo>
                  <a:pt x="210556" y="26340"/>
                </a:lnTo>
                <a:lnTo>
                  <a:pt x="218201" y="31623"/>
                </a:lnTo>
                <a:lnTo>
                  <a:pt x="222813" y="40191"/>
                </a:lnTo>
                <a:lnTo>
                  <a:pt x="224358" y="51854"/>
                </a:lnTo>
                <a:lnTo>
                  <a:pt x="249359" y="51854"/>
                </a:lnTo>
                <a:lnTo>
                  <a:pt x="246946" y="35190"/>
                </a:lnTo>
                <a:lnTo>
                  <a:pt x="241236" y="24536"/>
                </a:lnTo>
                <a:close/>
              </a:path>
              <a:path w="853440" h="169545">
                <a:moveTo>
                  <a:pt x="322046" y="0"/>
                </a:moveTo>
                <a:lnTo>
                  <a:pt x="299261" y="4529"/>
                </a:lnTo>
                <a:lnTo>
                  <a:pt x="279935" y="17640"/>
                </a:lnTo>
                <a:lnTo>
                  <a:pt x="266653" y="38233"/>
                </a:lnTo>
                <a:lnTo>
                  <a:pt x="261670" y="65722"/>
                </a:lnTo>
                <a:lnTo>
                  <a:pt x="266283" y="93004"/>
                </a:lnTo>
                <a:lnTo>
                  <a:pt x="278877" y="113550"/>
                </a:lnTo>
                <a:lnTo>
                  <a:pt x="297584" y="126505"/>
                </a:lnTo>
                <a:lnTo>
                  <a:pt x="320535" y="131013"/>
                </a:lnTo>
                <a:lnTo>
                  <a:pt x="331647" y="129861"/>
                </a:lnTo>
                <a:lnTo>
                  <a:pt x="342414" y="126505"/>
                </a:lnTo>
                <a:lnTo>
                  <a:pt x="353496" y="120752"/>
                </a:lnTo>
                <a:lnTo>
                  <a:pt x="364109" y="112864"/>
                </a:lnTo>
                <a:lnTo>
                  <a:pt x="359580" y="105854"/>
                </a:lnTo>
                <a:lnTo>
                  <a:pt x="322262" y="105854"/>
                </a:lnTo>
                <a:lnTo>
                  <a:pt x="309182" y="103130"/>
                </a:lnTo>
                <a:lnTo>
                  <a:pt x="299238" y="95246"/>
                </a:lnTo>
                <a:lnTo>
                  <a:pt x="292917" y="82633"/>
                </a:lnTo>
                <a:lnTo>
                  <a:pt x="290766" y="66206"/>
                </a:lnTo>
                <a:lnTo>
                  <a:pt x="290703" y="65722"/>
                </a:lnTo>
                <a:lnTo>
                  <a:pt x="293038" y="48798"/>
                </a:lnTo>
                <a:lnTo>
                  <a:pt x="299612" y="36109"/>
                </a:lnTo>
                <a:lnTo>
                  <a:pt x="309776" y="28139"/>
                </a:lnTo>
                <a:lnTo>
                  <a:pt x="322884" y="25374"/>
                </a:lnTo>
                <a:lnTo>
                  <a:pt x="355991" y="25374"/>
                </a:lnTo>
                <a:lnTo>
                  <a:pt x="361911" y="17640"/>
                </a:lnTo>
                <a:lnTo>
                  <a:pt x="353168" y="10512"/>
                </a:lnTo>
                <a:lnTo>
                  <a:pt x="344058" y="5050"/>
                </a:lnTo>
                <a:lnTo>
                  <a:pt x="344192" y="5050"/>
                </a:lnTo>
                <a:lnTo>
                  <a:pt x="333619" y="1298"/>
                </a:lnTo>
                <a:lnTo>
                  <a:pt x="322046" y="0"/>
                </a:lnTo>
                <a:close/>
              </a:path>
              <a:path w="853440" h="169545">
                <a:moveTo>
                  <a:pt x="469646" y="2984"/>
                </a:moveTo>
                <a:lnTo>
                  <a:pt x="424065" y="2984"/>
                </a:lnTo>
                <a:lnTo>
                  <a:pt x="404924" y="5050"/>
                </a:lnTo>
                <a:lnTo>
                  <a:pt x="389027" y="11736"/>
                </a:lnTo>
                <a:lnTo>
                  <a:pt x="378172" y="23778"/>
                </a:lnTo>
                <a:lnTo>
                  <a:pt x="374154" y="41910"/>
                </a:lnTo>
                <a:lnTo>
                  <a:pt x="376370" y="55006"/>
                </a:lnTo>
                <a:lnTo>
                  <a:pt x="376468" y="55585"/>
                </a:lnTo>
                <a:lnTo>
                  <a:pt x="382298" y="66206"/>
                </a:lnTo>
                <a:lnTo>
                  <a:pt x="389981" y="73601"/>
                </a:lnTo>
                <a:lnTo>
                  <a:pt x="397852" y="77597"/>
                </a:lnTo>
                <a:lnTo>
                  <a:pt x="360870" y="128244"/>
                </a:lnTo>
                <a:lnTo>
                  <a:pt x="393992" y="128244"/>
                </a:lnTo>
                <a:lnTo>
                  <a:pt x="424281" y="78486"/>
                </a:lnTo>
                <a:lnTo>
                  <a:pt x="469646" y="78486"/>
                </a:lnTo>
                <a:lnTo>
                  <a:pt x="469646" y="59118"/>
                </a:lnTo>
                <a:lnTo>
                  <a:pt x="427469" y="59118"/>
                </a:lnTo>
                <a:lnTo>
                  <a:pt x="416382" y="58099"/>
                </a:lnTo>
                <a:lnTo>
                  <a:pt x="408620" y="55006"/>
                </a:lnTo>
                <a:lnTo>
                  <a:pt x="404057" y="49785"/>
                </a:lnTo>
                <a:lnTo>
                  <a:pt x="402564" y="42379"/>
                </a:lnTo>
                <a:lnTo>
                  <a:pt x="404028" y="35262"/>
                </a:lnTo>
                <a:lnTo>
                  <a:pt x="408544" y="30462"/>
                </a:lnTo>
                <a:lnTo>
                  <a:pt x="416296" y="27751"/>
                </a:lnTo>
                <a:lnTo>
                  <a:pt x="427469" y="26898"/>
                </a:lnTo>
                <a:lnTo>
                  <a:pt x="469646" y="26898"/>
                </a:lnTo>
                <a:lnTo>
                  <a:pt x="469646" y="2984"/>
                </a:lnTo>
                <a:close/>
              </a:path>
              <a:path w="853440" h="169545">
                <a:moveTo>
                  <a:pt x="469646" y="78486"/>
                </a:moveTo>
                <a:lnTo>
                  <a:pt x="424281" y="78486"/>
                </a:lnTo>
                <a:lnTo>
                  <a:pt x="424281" y="82143"/>
                </a:lnTo>
                <a:lnTo>
                  <a:pt x="441286" y="82143"/>
                </a:lnTo>
                <a:lnTo>
                  <a:pt x="441286" y="128244"/>
                </a:lnTo>
                <a:lnTo>
                  <a:pt x="469646" y="128244"/>
                </a:lnTo>
                <a:lnTo>
                  <a:pt x="469646" y="78486"/>
                </a:lnTo>
                <a:close/>
              </a:path>
              <a:path w="853440" h="169545">
                <a:moveTo>
                  <a:pt x="350621" y="91986"/>
                </a:moveTo>
                <a:lnTo>
                  <a:pt x="342988" y="98171"/>
                </a:lnTo>
                <a:lnTo>
                  <a:pt x="335989" y="102492"/>
                </a:lnTo>
                <a:lnTo>
                  <a:pt x="329217" y="105027"/>
                </a:lnTo>
                <a:lnTo>
                  <a:pt x="322262" y="105854"/>
                </a:lnTo>
                <a:lnTo>
                  <a:pt x="359580" y="105854"/>
                </a:lnTo>
                <a:lnTo>
                  <a:pt x="350621" y="91986"/>
                </a:lnTo>
                <a:close/>
              </a:path>
              <a:path w="853440" h="169545">
                <a:moveTo>
                  <a:pt x="469646" y="26898"/>
                </a:moveTo>
                <a:lnTo>
                  <a:pt x="441286" y="26898"/>
                </a:lnTo>
                <a:lnTo>
                  <a:pt x="441286" y="59118"/>
                </a:lnTo>
                <a:lnTo>
                  <a:pt x="469646" y="59118"/>
                </a:lnTo>
                <a:lnTo>
                  <a:pt x="469646" y="26898"/>
                </a:lnTo>
                <a:close/>
              </a:path>
              <a:path w="853440" h="169545">
                <a:moveTo>
                  <a:pt x="355991" y="25374"/>
                </a:moveTo>
                <a:lnTo>
                  <a:pt x="322884" y="25374"/>
                </a:lnTo>
                <a:lnTo>
                  <a:pt x="328532" y="26028"/>
                </a:lnTo>
                <a:lnTo>
                  <a:pt x="334057" y="28139"/>
                </a:lnTo>
                <a:lnTo>
                  <a:pt x="339928" y="31889"/>
                </a:lnTo>
                <a:lnTo>
                  <a:pt x="346697" y="37515"/>
                </a:lnTo>
                <a:lnTo>
                  <a:pt x="355991" y="25374"/>
                </a:lnTo>
                <a:close/>
              </a:path>
              <a:path w="853440" h="169545">
                <a:moveTo>
                  <a:pt x="528828" y="2984"/>
                </a:moveTo>
                <a:lnTo>
                  <a:pt x="500202" y="2984"/>
                </a:lnTo>
                <a:lnTo>
                  <a:pt x="500202" y="128244"/>
                </a:lnTo>
                <a:lnTo>
                  <a:pt x="589788" y="128244"/>
                </a:lnTo>
                <a:lnTo>
                  <a:pt x="589788" y="169367"/>
                </a:lnTo>
                <a:lnTo>
                  <a:pt x="615162" y="169367"/>
                </a:lnTo>
                <a:lnTo>
                  <a:pt x="617308" y="120243"/>
                </a:lnTo>
                <a:lnTo>
                  <a:pt x="617308" y="103492"/>
                </a:lnTo>
                <a:lnTo>
                  <a:pt x="528828" y="103492"/>
                </a:lnTo>
                <a:lnTo>
                  <a:pt x="528828" y="2984"/>
                </a:lnTo>
                <a:close/>
              </a:path>
              <a:path w="853440" h="169545">
                <a:moveTo>
                  <a:pt x="600405" y="2984"/>
                </a:moveTo>
                <a:lnTo>
                  <a:pt x="571995" y="2984"/>
                </a:lnTo>
                <a:lnTo>
                  <a:pt x="571995" y="103492"/>
                </a:lnTo>
                <a:lnTo>
                  <a:pt x="600405" y="103492"/>
                </a:lnTo>
                <a:lnTo>
                  <a:pt x="600405" y="2984"/>
                </a:lnTo>
                <a:close/>
              </a:path>
              <a:path w="853440" h="169545">
                <a:moveTo>
                  <a:pt x="680796" y="0"/>
                </a:moveTo>
                <a:lnTo>
                  <a:pt x="660023" y="4661"/>
                </a:lnTo>
                <a:lnTo>
                  <a:pt x="641923" y="17907"/>
                </a:lnTo>
                <a:lnTo>
                  <a:pt x="629130" y="38629"/>
                </a:lnTo>
                <a:lnTo>
                  <a:pt x="624281" y="65722"/>
                </a:lnTo>
                <a:lnTo>
                  <a:pt x="629070" y="92919"/>
                </a:lnTo>
                <a:lnTo>
                  <a:pt x="642065" y="113474"/>
                </a:lnTo>
                <a:lnTo>
                  <a:pt x="661212" y="126476"/>
                </a:lnTo>
                <a:lnTo>
                  <a:pt x="684453" y="131013"/>
                </a:lnTo>
                <a:lnTo>
                  <a:pt x="696363" y="129990"/>
                </a:lnTo>
                <a:lnTo>
                  <a:pt x="707474" y="127061"/>
                </a:lnTo>
                <a:lnTo>
                  <a:pt x="718063" y="122435"/>
                </a:lnTo>
                <a:lnTo>
                  <a:pt x="728408" y="116319"/>
                </a:lnTo>
                <a:lnTo>
                  <a:pt x="723270" y="106476"/>
                </a:lnTo>
                <a:lnTo>
                  <a:pt x="686600" y="106476"/>
                </a:lnTo>
                <a:lnTo>
                  <a:pt x="672916" y="104111"/>
                </a:lnTo>
                <a:lnTo>
                  <a:pt x="662430" y="97518"/>
                </a:lnTo>
                <a:lnTo>
                  <a:pt x="655551" y="87451"/>
                </a:lnTo>
                <a:lnTo>
                  <a:pt x="652691" y="74663"/>
                </a:lnTo>
                <a:lnTo>
                  <a:pt x="730351" y="74663"/>
                </a:lnTo>
                <a:lnTo>
                  <a:pt x="731278" y="67754"/>
                </a:lnTo>
                <a:lnTo>
                  <a:pt x="731748" y="63627"/>
                </a:lnTo>
                <a:lnTo>
                  <a:pt x="731748" y="59080"/>
                </a:lnTo>
                <a:lnTo>
                  <a:pt x="730702" y="51854"/>
                </a:lnTo>
                <a:lnTo>
                  <a:pt x="652754" y="51854"/>
                </a:lnTo>
                <a:lnTo>
                  <a:pt x="655829" y="40588"/>
                </a:lnTo>
                <a:lnTo>
                  <a:pt x="662081" y="31975"/>
                </a:lnTo>
                <a:lnTo>
                  <a:pt x="670797" y="26472"/>
                </a:lnTo>
                <a:lnTo>
                  <a:pt x="681266" y="24536"/>
                </a:lnTo>
                <a:lnTo>
                  <a:pt x="722580" y="24536"/>
                </a:lnTo>
                <a:lnTo>
                  <a:pt x="718278" y="16510"/>
                </a:lnTo>
                <a:lnTo>
                  <a:pt x="702264" y="4344"/>
                </a:lnTo>
                <a:lnTo>
                  <a:pt x="680796" y="0"/>
                </a:lnTo>
                <a:close/>
              </a:path>
              <a:path w="853440" h="169545">
                <a:moveTo>
                  <a:pt x="717423" y="95275"/>
                </a:moveTo>
                <a:lnTo>
                  <a:pt x="708808" y="100518"/>
                </a:lnTo>
                <a:lnTo>
                  <a:pt x="701263" y="103981"/>
                </a:lnTo>
                <a:lnTo>
                  <a:pt x="694093" y="105891"/>
                </a:lnTo>
                <a:lnTo>
                  <a:pt x="686600" y="106476"/>
                </a:lnTo>
                <a:lnTo>
                  <a:pt x="723270" y="106476"/>
                </a:lnTo>
                <a:lnTo>
                  <a:pt x="717423" y="95275"/>
                </a:lnTo>
                <a:close/>
              </a:path>
              <a:path w="853440" h="169545">
                <a:moveTo>
                  <a:pt x="722580" y="24536"/>
                </a:moveTo>
                <a:lnTo>
                  <a:pt x="681266" y="24536"/>
                </a:lnTo>
                <a:lnTo>
                  <a:pt x="691904" y="26340"/>
                </a:lnTo>
                <a:lnTo>
                  <a:pt x="699546" y="31623"/>
                </a:lnTo>
                <a:lnTo>
                  <a:pt x="704156" y="40191"/>
                </a:lnTo>
                <a:lnTo>
                  <a:pt x="705700" y="51854"/>
                </a:lnTo>
                <a:lnTo>
                  <a:pt x="730702" y="51854"/>
                </a:lnTo>
                <a:lnTo>
                  <a:pt x="728289" y="35190"/>
                </a:lnTo>
                <a:lnTo>
                  <a:pt x="722580" y="24536"/>
                </a:lnTo>
                <a:close/>
              </a:path>
              <a:path w="853440" h="169545">
                <a:moveTo>
                  <a:pt x="800620" y="2984"/>
                </a:moveTo>
                <a:lnTo>
                  <a:pt x="751598" y="2984"/>
                </a:lnTo>
                <a:lnTo>
                  <a:pt x="751598" y="128244"/>
                </a:lnTo>
                <a:lnTo>
                  <a:pt x="802767" y="128244"/>
                </a:lnTo>
                <a:lnTo>
                  <a:pt x="822388" y="125986"/>
                </a:lnTo>
                <a:lnTo>
                  <a:pt x="838365" y="119083"/>
                </a:lnTo>
                <a:lnTo>
                  <a:pt x="849112" y="107343"/>
                </a:lnTo>
                <a:lnTo>
                  <a:pt x="849559" y="105435"/>
                </a:lnTo>
                <a:lnTo>
                  <a:pt x="779741" y="105435"/>
                </a:lnTo>
                <a:lnTo>
                  <a:pt x="779741" y="74663"/>
                </a:lnTo>
                <a:lnTo>
                  <a:pt x="848342" y="74663"/>
                </a:lnTo>
                <a:lnTo>
                  <a:pt x="844435" y="69007"/>
                </a:lnTo>
                <a:lnTo>
                  <a:pt x="835547" y="63560"/>
                </a:lnTo>
                <a:lnTo>
                  <a:pt x="830609" y="62738"/>
                </a:lnTo>
                <a:lnTo>
                  <a:pt x="825373" y="62738"/>
                </a:lnTo>
                <a:lnTo>
                  <a:pt x="825271" y="61849"/>
                </a:lnTo>
                <a:lnTo>
                  <a:pt x="828995" y="61849"/>
                </a:lnTo>
                <a:lnTo>
                  <a:pt x="834520" y="60492"/>
                </a:lnTo>
                <a:lnTo>
                  <a:pt x="841644" y="55081"/>
                </a:lnTo>
                <a:lnTo>
                  <a:pt x="843505" y="51854"/>
                </a:lnTo>
                <a:lnTo>
                  <a:pt x="779741" y="51854"/>
                </a:lnTo>
                <a:lnTo>
                  <a:pt x="779741" y="25793"/>
                </a:lnTo>
                <a:lnTo>
                  <a:pt x="845280" y="25793"/>
                </a:lnTo>
                <a:lnTo>
                  <a:pt x="844286" y="21570"/>
                </a:lnTo>
                <a:lnTo>
                  <a:pt x="834297" y="11002"/>
                </a:lnTo>
                <a:lnTo>
                  <a:pt x="819294" y="4928"/>
                </a:lnTo>
                <a:lnTo>
                  <a:pt x="800620" y="2984"/>
                </a:lnTo>
                <a:close/>
              </a:path>
              <a:path w="853440" h="169545">
                <a:moveTo>
                  <a:pt x="848342" y="74663"/>
                </a:moveTo>
                <a:lnTo>
                  <a:pt x="799312" y="74663"/>
                </a:lnTo>
                <a:lnTo>
                  <a:pt x="811037" y="75613"/>
                </a:lnTo>
                <a:lnTo>
                  <a:pt x="818975" y="78419"/>
                </a:lnTo>
                <a:lnTo>
                  <a:pt x="823479" y="83010"/>
                </a:lnTo>
                <a:lnTo>
                  <a:pt x="824903" y="89319"/>
                </a:lnTo>
                <a:lnTo>
                  <a:pt x="823593" y="96428"/>
                </a:lnTo>
                <a:lnTo>
                  <a:pt x="819370" y="101458"/>
                </a:lnTo>
                <a:lnTo>
                  <a:pt x="811792" y="104447"/>
                </a:lnTo>
                <a:lnTo>
                  <a:pt x="800417" y="105435"/>
                </a:lnTo>
                <a:lnTo>
                  <a:pt x="849559" y="105435"/>
                </a:lnTo>
                <a:lnTo>
                  <a:pt x="853046" y="90576"/>
                </a:lnTo>
                <a:lnTo>
                  <a:pt x="850753" y="78419"/>
                </a:lnTo>
                <a:lnTo>
                  <a:pt x="850685" y="78056"/>
                </a:lnTo>
                <a:lnTo>
                  <a:pt x="848342" y="74663"/>
                </a:lnTo>
                <a:close/>
              </a:path>
              <a:path w="853440" h="169545">
                <a:moveTo>
                  <a:pt x="825271" y="61849"/>
                </a:moveTo>
                <a:lnTo>
                  <a:pt x="825373" y="62738"/>
                </a:lnTo>
                <a:lnTo>
                  <a:pt x="827489" y="62218"/>
                </a:lnTo>
                <a:lnTo>
                  <a:pt x="825271" y="61849"/>
                </a:lnTo>
                <a:close/>
              </a:path>
              <a:path w="853440" h="169545">
                <a:moveTo>
                  <a:pt x="827489" y="62218"/>
                </a:moveTo>
                <a:lnTo>
                  <a:pt x="825373" y="62738"/>
                </a:lnTo>
                <a:lnTo>
                  <a:pt x="830609" y="62738"/>
                </a:lnTo>
                <a:lnTo>
                  <a:pt x="827489" y="62218"/>
                </a:lnTo>
                <a:close/>
              </a:path>
              <a:path w="853440" h="169545">
                <a:moveTo>
                  <a:pt x="828995" y="61849"/>
                </a:moveTo>
                <a:lnTo>
                  <a:pt x="825271" y="61849"/>
                </a:lnTo>
                <a:lnTo>
                  <a:pt x="827489" y="62218"/>
                </a:lnTo>
                <a:lnTo>
                  <a:pt x="828995" y="61849"/>
                </a:lnTo>
                <a:close/>
              </a:path>
              <a:path w="853440" h="169545">
                <a:moveTo>
                  <a:pt x="845280" y="25793"/>
                </a:moveTo>
                <a:lnTo>
                  <a:pt x="815225" y="25793"/>
                </a:lnTo>
                <a:lnTo>
                  <a:pt x="819924" y="29819"/>
                </a:lnTo>
                <a:lnTo>
                  <a:pt x="819924" y="38722"/>
                </a:lnTo>
                <a:lnTo>
                  <a:pt x="818881" y="44460"/>
                </a:lnTo>
                <a:lnTo>
                  <a:pt x="815263" y="48564"/>
                </a:lnTo>
                <a:lnTo>
                  <a:pt x="808341" y="51030"/>
                </a:lnTo>
                <a:lnTo>
                  <a:pt x="797382" y="51854"/>
                </a:lnTo>
                <a:lnTo>
                  <a:pt x="843505" y="51854"/>
                </a:lnTo>
                <a:lnTo>
                  <a:pt x="846268" y="47062"/>
                </a:lnTo>
                <a:lnTo>
                  <a:pt x="847915" y="36995"/>
                </a:lnTo>
                <a:lnTo>
                  <a:pt x="845280" y="25793"/>
                </a:lnTo>
                <a:close/>
              </a:path>
            </a:pathLst>
          </a:custGeom>
          <a:solidFill>
            <a:srgbClr val="EEEF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/>
          <p:nvPr/>
        </p:nvSpPr>
        <p:spPr>
          <a:xfrm>
            <a:off x="5841160" y="3716337"/>
            <a:ext cx="4826839" cy="1243289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spcBef>
                <a:spcPts val="1045"/>
              </a:spcBef>
            </a:pPr>
            <a:r>
              <a:rPr lang="ru-RU" spc="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 3 ( 9 месяцев)</a:t>
            </a:r>
          </a:p>
          <a:p>
            <a:pPr marL="12700">
              <a:lnSpc>
                <a:spcPct val="100000"/>
              </a:lnSpc>
              <a:spcBef>
                <a:spcPts val="1045"/>
              </a:spcBef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Модификация и обустройство контейнеров, монтаж систем.</a:t>
            </a:r>
          </a:p>
          <a:p>
            <a:pPr marL="549910">
              <a:lnSpc>
                <a:spcPct val="100000"/>
              </a:lnSpc>
              <a:spcBef>
                <a:spcPts val="135"/>
              </a:spcBef>
              <a:tabLst>
                <a:tab pos="1812925" algn="l"/>
              </a:tabLst>
            </a:pPr>
            <a:endParaRPr sz="1650" dirty="0" smtClean="0">
              <a:solidFill>
                <a:schemeClr val="tx1"/>
              </a:solidFill>
              <a:latin typeface="Tahoma"/>
              <a:cs typeface="Tahoma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4855514" y="5114925"/>
            <a:ext cx="838200" cy="371475"/>
            <a:chOff x="4855514" y="5114925"/>
            <a:chExt cx="838200" cy="371475"/>
          </a:xfrm>
        </p:grpSpPr>
        <p:sp>
          <p:nvSpPr>
            <p:cNvPr id="36" name="object 36"/>
            <p:cNvSpPr/>
            <p:nvPr/>
          </p:nvSpPr>
          <p:spPr>
            <a:xfrm>
              <a:off x="5207939" y="5295901"/>
              <a:ext cx="485775" cy="19050"/>
            </a:xfrm>
            <a:custGeom>
              <a:avLst/>
              <a:gdLst/>
              <a:ahLst/>
              <a:cxnLst/>
              <a:rect l="l" t="t" r="r" b="b"/>
              <a:pathLst>
                <a:path w="485775" h="19050">
                  <a:moveTo>
                    <a:pt x="478878" y="0"/>
                  </a:moveTo>
                  <a:lnTo>
                    <a:pt x="6896" y="0"/>
                  </a:lnTo>
                  <a:lnTo>
                    <a:pt x="4648" y="927"/>
                  </a:lnTo>
                  <a:lnTo>
                    <a:pt x="927" y="4648"/>
                  </a:lnTo>
                  <a:lnTo>
                    <a:pt x="0" y="6891"/>
                  </a:lnTo>
                  <a:lnTo>
                    <a:pt x="0" y="9525"/>
                  </a:lnTo>
                  <a:lnTo>
                    <a:pt x="0" y="12153"/>
                  </a:lnTo>
                  <a:lnTo>
                    <a:pt x="927" y="14396"/>
                  </a:lnTo>
                  <a:lnTo>
                    <a:pt x="4648" y="18116"/>
                  </a:lnTo>
                  <a:lnTo>
                    <a:pt x="6896" y="19050"/>
                  </a:lnTo>
                  <a:lnTo>
                    <a:pt x="478878" y="19050"/>
                  </a:lnTo>
                  <a:lnTo>
                    <a:pt x="481126" y="18116"/>
                  </a:lnTo>
                  <a:lnTo>
                    <a:pt x="484847" y="14396"/>
                  </a:lnTo>
                  <a:lnTo>
                    <a:pt x="485775" y="12153"/>
                  </a:lnTo>
                  <a:lnTo>
                    <a:pt x="485775" y="6891"/>
                  </a:lnTo>
                  <a:lnTo>
                    <a:pt x="484847" y="4648"/>
                  </a:lnTo>
                  <a:lnTo>
                    <a:pt x="481126" y="927"/>
                  </a:lnTo>
                  <a:lnTo>
                    <a:pt x="478878" y="0"/>
                  </a:lnTo>
                  <a:close/>
                </a:path>
              </a:pathLst>
            </a:custGeom>
            <a:solidFill>
              <a:srgbClr val="5F636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855514" y="5114925"/>
              <a:ext cx="371475" cy="371475"/>
            </a:xfrm>
            <a:custGeom>
              <a:avLst/>
              <a:gdLst/>
              <a:ahLst/>
              <a:cxnLst/>
              <a:rect l="l" t="t" r="r" b="b"/>
              <a:pathLst>
                <a:path w="371475" h="371475">
                  <a:moveTo>
                    <a:pt x="257340" y="0"/>
                  </a:moveTo>
                  <a:lnTo>
                    <a:pt x="114134" y="0"/>
                  </a:lnTo>
                  <a:lnTo>
                    <a:pt x="106197" y="774"/>
                  </a:lnTo>
                  <a:lnTo>
                    <a:pt x="68008" y="12369"/>
                  </a:lnTo>
                  <a:lnTo>
                    <a:pt x="30111" y="41452"/>
                  </a:lnTo>
                  <a:lnTo>
                    <a:pt x="6235" y="82819"/>
                  </a:lnTo>
                  <a:lnTo>
                    <a:pt x="0" y="114137"/>
                  </a:lnTo>
                  <a:lnTo>
                    <a:pt x="0" y="249317"/>
                  </a:lnTo>
                  <a:lnTo>
                    <a:pt x="0" y="257340"/>
                  </a:lnTo>
                  <a:lnTo>
                    <a:pt x="12369" y="303476"/>
                  </a:lnTo>
                  <a:lnTo>
                    <a:pt x="41452" y="341368"/>
                  </a:lnTo>
                  <a:lnTo>
                    <a:pt x="82829" y="365245"/>
                  </a:lnTo>
                  <a:lnTo>
                    <a:pt x="114134" y="371476"/>
                  </a:lnTo>
                  <a:lnTo>
                    <a:pt x="257340" y="371476"/>
                  </a:lnTo>
                  <a:lnTo>
                    <a:pt x="303479" y="359107"/>
                  </a:lnTo>
                  <a:lnTo>
                    <a:pt x="341376" y="330022"/>
                  </a:lnTo>
                  <a:lnTo>
                    <a:pt x="365252" y="288653"/>
                  </a:lnTo>
                  <a:lnTo>
                    <a:pt x="371475" y="257340"/>
                  </a:lnTo>
                  <a:lnTo>
                    <a:pt x="371475" y="114137"/>
                  </a:lnTo>
                  <a:lnTo>
                    <a:pt x="359105" y="68000"/>
                  </a:lnTo>
                  <a:lnTo>
                    <a:pt x="330022" y="30111"/>
                  </a:lnTo>
                  <a:lnTo>
                    <a:pt x="288658" y="6223"/>
                  </a:lnTo>
                  <a:lnTo>
                    <a:pt x="265290" y="774"/>
                  </a:lnTo>
                  <a:lnTo>
                    <a:pt x="257340" y="0"/>
                  </a:lnTo>
                  <a:close/>
                </a:path>
              </a:pathLst>
            </a:custGeom>
            <a:solidFill>
              <a:srgbClr val="282C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855514" y="5114925"/>
              <a:ext cx="371475" cy="371475"/>
            </a:xfrm>
            <a:custGeom>
              <a:avLst/>
              <a:gdLst/>
              <a:ahLst/>
              <a:cxnLst/>
              <a:rect l="l" t="t" r="r" b="b"/>
              <a:pathLst>
                <a:path w="371475" h="371475">
                  <a:moveTo>
                    <a:pt x="249313" y="0"/>
                  </a:moveTo>
                  <a:lnTo>
                    <a:pt x="122161" y="0"/>
                  </a:lnTo>
                  <a:lnTo>
                    <a:pt x="110129" y="581"/>
                  </a:lnTo>
                  <a:lnTo>
                    <a:pt x="64518" y="14437"/>
                  </a:lnTo>
                  <a:lnTo>
                    <a:pt x="27678" y="44697"/>
                  </a:lnTo>
                  <a:lnTo>
                    <a:pt x="5229" y="86748"/>
                  </a:lnTo>
                  <a:lnTo>
                    <a:pt x="0" y="122158"/>
                  </a:lnTo>
                  <a:lnTo>
                    <a:pt x="0" y="249317"/>
                  </a:lnTo>
                  <a:lnTo>
                    <a:pt x="9296" y="296064"/>
                  </a:lnTo>
                  <a:lnTo>
                    <a:pt x="35775" y="335692"/>
                  </a:lnTo>
                  <a:lnTo>
                    <a:pt x="75412" y="362174"/>
                  </a:lnTo>
                  <a:lnTo>
                    <a:pt x="122161" y="371476"/>
                  </a:lnTo>
                  <a:lnTo>
                    <a:pt x="249313" y="371476"/>
                  </a:lnTo>
                  <a:lnTo>
                    <a:pt x="296062" y="362174"/>
                  </a:lnTo>
                  <a:lnTo>
                    <a:pt x="335699" y="335692"/>
                  </a:lnTo>
                  <a:lnTo>
                    <a:pt x="362178" y="296064"/>
                  </a:lnTo>
                  <a:lnTo>
                    <a:pt x="371474" y="249317"/>
                  </a:lnTo>
                  <a:lnTo>
                    <a:pt x="371474" y="122158"/>
                  </a:lnTo>
                  <a:lnTo>
                    <a:pt x="362178" y="75407"/>
                  </a:lnTo>
                  <a:lnTo>
                    <a:pt x="335699" y="35775"/>
                  </a:lnTo>
                  <a:lnTo>
                    <a:pt x="296062" y="9296"/>
                  </a:lnTo>
                  <a:lnTo>
                    <a:pt x="249313" y="0"/>
                  </a:lnTo>
                  <a:close/>
                </a:path>
              </a:pathLst>
            </a:custGeom>
            <a:solidFill>
              <a:srgbClr val="000000">
                <a:alpha val="748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855514" y="5114925"/>
              <a:ext cx="371475" cy="371475"/>
            </a:xfrm>
            <a:custGeom>
              <a:avLst/>
              <a:gdLst/>
              <a:ahLst/>
              <a:cxnLst/>
              <a:rect l="l" t="t" r="r" b="b"/>
              <a:pathLst>
                <a:path w="371475" h="371475">
                  <a:moveTo>
                    <a:pt x="249313" y="0"/>
                  </a:moveTo>
                  <a:lnTo>
                    <a:pt x="122161" y="0"/>
                  </a:lnTo>
                  <a:lnTo>
                    <a:pt x="110129" y="581"/>
                  </a:lnTo>
                  <a:lnTo>
                    <a:pt x="64518" y="14437"/>
                  </a:lnTo>
                  <a:lnTo>
                    <a:pt x="27678" y="44697"/>
                  </a:lnTo>
                  <a:lnTo>
                    <a:pt x="5229" y="86748"/>
                  </a:lnTo>
                  <a:lnTo>
                    <a:pt x="0" y="122158"/>
                  </a:lnTo>
                  <a:lnTo>
                    <a:pt x="0" y="249317"/>
                  </a:lnTo>
                  <a:lnTo>
                    <a:pt x="9296" y="296064"/>
                  </a:lnTo>
                  <a:lnTo>
                    <a:pt x="35775" y="335692"/>
                  </a:lnTo>
                  <a:lnTo>
                    <a:pt x="75412" y="362174"/>
                  </a:lnTo>
                  <a:lnTo>
                    <a:pt x="122161" y="371476"/>
                  </a:lnTo>
                  <a:lnTo>
                    <a:pt x="249313" y="371476"/>
                  </a:lnTo>
                  <a:lnTo>
                    <a:pt x="296062" y="362174"/>
                  </a:lnTo>
                  <a:lnTo>
                    <a:pt x="335699" y="335692"/>
                  </a:lnTo>
                  <a:lnTo>
                    <a:pt x="362178" y="296064"/>
                  </a:lnTo>
                  <a:lnTo>
                    <a:pt x="371474" y="249317"/>
                  </a:lnTo>
                  <a:lnTo>
                    <a:pt x="371474" y="122158"/>
                  </a:lnTo>
                  <a:lnTo>
                    <a:pt x="362178" y="75407"/>
                  </a:lnTo>
                  <a:lnTo>
                    <a:pt x="335699" y="35775"/>
                  </a:lnTo>
                  <a:lnTo>
                    <a:pt x="296062" y="9296"/>
                  </a:lnTo>
                  <a:lnTo>
                    <a:pt x="249313" y="0"/>
                  </a:lnTo>
                  <a:close/>
                </a:path>
              </a:pathLst>
            </a:custGeom>
            <a:solidFill>
              <a:srgbClr val="FFFFFF">
                <a:alpha val="148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0" name="object 40"/>
          <p:cNvSpPr txBox="1"/>
          <p:nvPr/>
        </p:nvSpPr>
        <p:spPr>
          <a:xfrm>
            <a:off x="4948935" y="5131991"/>
            <a:ext cx="181610" cy="33401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2000" b="1" spc="-50" dirty="0">
                <a:solidFill>
                  <a:srgbClr val="EEEFF5"/>
                </a:solidFill>
                <a:latin typeface="Tahoma"/>
                <a:cs typeface="Tahoma"/>
              </a:rPr>
              <a:t>4</a:t>
            </a:r>
            <a:endParaRPr sz="2000">
              <a:latin typeface="Tahoma"/>
              <a:cs typeface="Tahoma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5860084" y="5146154"/>
            <a:ext cx="478155" cy="172085"/>
          </a:xfrm>
          <a:custGeom>
            <a:avLst/>
            <a:gdLst/>
            <a:ahLst/>
            <a:cxnLst/>
            <a:rect l="l" t="t" r="r" b="b"/>
            <a:pathLst>
              <a:path w="478154" h="172085">
                <a:moveTo>
                  <a:pt x="16433" y="125418"/>
                </a:moveTo>
                <a:lnTo>
                  <a:pt x="0" y="144726"/>
                </a:lnTo>
                <a:lnTo>
                  <a:pt x="12536" y="156469"/>
                </a:lnTo>
                <a:lnTo>
                  <a:pt x="25936" y="164857"/>
                </a:lnTo>
                <a:lnTo>
                  <a:pt x="40494" y="169891"/>
                </a:lnTo>
                <a:lnTo>
                  <a:pt x="56502" y="171569"/>
                </a:lnTo>
                <a:lnTo>
                  <a:pt x="84381" y="165919"/>
                </a:lnTo>
                <a:lnTo>
                  <a:pt x="106737" y="149363"/>
                </a:lnTo>
                <a:lnTo>
                  <a:pt x="108983" y="145301"/>
                </a:lnTo>
                <a:lnTo>
                  <a:pt x="55880" y="145301"/>
                </a:lnTo>
                <a:lnTo>
                  <a:pt x="45255" y="144182"/>
                </a:lnTo>
                <a:lnTo>
                  <a:pt x="35604" y="140658"/>
                </a:lnTo>
                <a:lnTo>
                  <a:pt x="26229" y="134486"/>
                </a:lnTo>
                <a:lnTo>
                  <a:pt x="16433" y="125418"/>
                </a:lnTo>
                <a:close/>
              </a:path>
              <a:path w="478154" h="172085">
                <a:moveTo>
                  <a:pt x="109417" y="26268"/>
                </a:moveTo>
                <a:lnTo>
                  <a:pt x="55664" y="26268"/>
                </a:lnTo>
                <a:lnTo>
                  <a:pt x="72521" y="29103"/>
                </a:lnTo>
                <a:lnTo>
                  <a:pt x="85151" y="37374"/>
                </a:lnTo>
                <a:lnTo>
                  <a:pt x="93502" y="50726"/>
                </a:lnTo>
                <a:lnTo>
                  <a:pt x="97523" y="68808"/>
                </a:lnTo>
                <a:lnTo>
                  <a:pt x="32131" y="68808"/>
                </a:lnTo>
                <a:lnTo>
                  <a:pt x="32131" y="94655"/>
                </a:lnTo>
                <a:lnTo>
                  <a:pt x="97993" y="94655"/>
                </a:lnTo>
                <a:lnTo>
                  <a:pt x="94493" y="116585"/>
                </a:lnTo>
                <a:lnTo>
                  <a:pt x="86123" y="132437"/>
                </a:lnTo>
                <a:lnTo>
                  <a:pt x="73159" y="142060"/>
                </a:lnTo>
                <a:lnTo>
                  <a:pt x="55880" y="145301"/>
                </a:lnTo>
                <a:lnTo>
                  <a:pt x="108983" y="145301"/>
                </a:lnTo>
                <a:lnTo>
                  <a:pt x="121596" y="122497"/>
                </a:lnTo>
                <a:lnTo>
                  <a:pt x="126987" y="85914"/>
                </a:lnTo>
                <a:lnTo>
                  <a:pt x="121794" y="49225"/>
                </a:lnTo>
                <a:lnTo>
                  <a:pt x="109417" y="26268"/>
                </a:lnTo>
                <a:close/>
              </a:path>
              <a:path w="478154" h="172085">
                <a:moveTo>
                  <a:pt x="56502" y="0"/>
                </a:moveTo>
                <a:lnTo>
                  <a:pt x="41394" y="1787"/>
                </a:lnTo>
                <a:lnTo>
                  <a:pt x="27262" y="6729"/>
                </a:lnTo>
                <a:lnTo>
                  <a:pt x="14513" y="14192"/>
                </a:lnTo>
                <a:lnTo>
                  <a:pt x="3556" y="23545"/>
                </a:lnTo>
                <a:lnTo>
                  <a:pt x="20243" y="43171"/>
                </a:lnTo>
                <a:lnTo>
                  <a:pt x="28969" y="35517"/>
                </a:lnTo>
                <a:lnTo>
                  <a:pt x="37549" y="30264"/>
                </a:lnTo>
                <a:lnTo>
                  <a:pt x="46330" y="27238"/>
                </a:lnTo>
                <a:lnTo>
                  <a:pt x="55664" y="26268"/>
                </a:lnTo>
                <a:lnTo>
                  <a:pt x="109417" y="26268"/>
                </a:lnTo>
                <a:lnTo>
                  <a:pt x="107265" y="22277"/>
                </a:lnTo>
                <a:lnTo>
                  <a:pt x="84976" y="5669"/>
                </a:lnTo>
                <a:lnTo>
                  <a:pt x="56502" y="0"/>
                </a:lnTo>
                <a:close/>
              </a:path>
              <a:path w="478154" h="172085">
                <a:moveTo>
                  <a:pt x="204114" y="68282"/>
                </a:moveTo>
                <a:lnTo>
                  <a:pt x="175704" y="68282"/>
                </a:lnTo>
                <a:lnTo>
                  <a:pt x="175704" y="168796"/>
                </a:lnTo>
                <a:lnTo>
                  <a:pt x="204114" y="168796"/>
                </a:lnTo>
                <a:lnTo>
                  <a:pt x="204114" y="68282"/>
                </a:lnTo>
                <a:close/>
              </a:path>
              <a:path w="478154" h="172085">
                <a:moveTo>
                  <a:pt x="243357" y="43533"/>
                </a:moveTo>
                <a:lnTo>
                  <a:pt x="136728" y="43533"/>
                </a:lnTo>
                <a:lnTo>
                  <a:pt x="136728" y="68282"/>
                </a:lnTo>
                <a:lnTo>
                  <a:pt x="243357" y="68282"/>
                </a:lnTo>
                <a:lnTo>
                  <a:pt x="243357" y="43533"/>
                </a:lnTo>
                <a:close/>
              </a:path>
              <a:path w="478154" h="172085">
                <a:moveTo>
                  <a:pt x="342249" y="65718"/>
                </a:moveTo>
                <a:lnTo>
                  <a:pt x="299974" y="65718"/>
                </a:lnTo>
                <a:lnTo>
                  <a:pt x="309745" y="67539"/>
                </a:lnTo>
                <a:lnTo>
                  <a:pt x="315726" y="72317"/>
                </a:lnTo>
                <a:lnTo>
                  <a:pt x="318724" y="79029"/>
                </a:lnTo>
                <a:lnTo>
                  <a:pt x="319544" y="86648"/>
                </a:lnTo>
                <a:lnTo>
                  <a:pt x="288774" y="92356"/>
                </a:lnTo>
                <a:lnTo>
                  <a:pt x="266423" y="101900"/>
                </a:lnTo>
                <a:lnTo>
                  <a:pt x="252793" y="115682"/>
                </a:lnTo>
                <a:lnTo>
                  <a:pt x="248183" y="134104"/>
                </a:lnTo>
                <a:lnTo>
                  <a:pt x="251194" y="149715"/>
                </a:lnTo>
                <a:lnTo>
                  <a:pt x="259403" y="161509"/>
                </a:lnTo>
                <a:lnTo>
                  <a:pt x="271575" y="168967"/>
                </a:lnTo>
                <a:lnTo>
                  <a:pt x="286473" y="171569"/>
                </a:lnTo>
                <a:lnTo>
                  <a:pt x="297860" y="170103"/>
                </a:lnTo>
                <a:lnTo>
                  <a:pt x="325043" y="151160"/>
                </a:lnTo>
                <a:lnTo>
                  <a:pt x="347903" y="151160"/>
                </a:lnTo>
                <a:lnTo>
                  <a:pt x="347903" y="146819"/>
                </a:lnTo>
                <a:lnTo>
                  <a:pt x="281660" y="146819"/>
                </a:lnTo>
                <a:lnTo>
                  <a:pt x="275944" y="143595"/>
                </a:lnTo>
                <a:lnTo>
                  <a:pt x="298753" y="112268"/>
                </a:lnTo>
                <a:lnTo>
                  <a:pt x="319544" y="108675"/>
                </a:lnTo>
                <a:lnTo>
                  <a:pt x="347903" y="108675"/>
                </a:lnTo>
                <a:lnTo>
                  <a:pt x="347851" y="92356"/>
                </a:lnTo>
                <a:lnTo>
                  <a:pt x="345326" y="72317"/>
                </a:lnTo>
                <a:lnTo>
                  <a:pt x="345270" y="71873"/>
                </a:lnTo>
                <a:lnTo>
                  <a:pt x="342249" y="65718"/>
                </a:lnTo>
                <a:close/>
              </a:path>
              <a:path w="478154" h="172085">
                <a:moveTo>
                  <a:pt x="347903" y="151160"/>
                </a:moveTo>
                <a:lnTo>
                  <a:pt x="325043" y="151160"/>
                </a:lnTo>
                <a:lnTo>
                  <a:pt x="325666" y="152157"/>
                </a:lnTo>
                <a:lnTo>
                  <a:pt x="324885" y="152928"/>
                </a:lnTo>
                <a:lnTo>
                  <a:pt x="323469" y="168796"/>
                </a:lnTo>
                <a:lnTo>
                  <a:pt x="347903" y="168796"/>
                </a:lnTo>
                <a:lnTo>
                  <a:pt x="347903" y="151160"/>
                </a:lnTo>
                <a:close/>
              </a:path>
              <a:path w="478154" h="172085">
                <a:moveTo>
                  <a:pt x="325043" y="151160"/>
                </a:moveTo>
                <a:lnTo>
                  <a:pt x="324954" y="152157"/>
                </a:lnTo>
                <a:lnTo>
                  <a:pt x="324885" y="152928"/>
                </a:lnTo>
                <a:lnTo>
                  <a:pt x="325666" y="152157"/>
                </a:lnTo>
                <a:lnTo>
                  <a:pt x="325043" y="151160"/>
                </a:lnTo>
                <a:close/>
              </a:path>
              <a:path w="478154" h="172085">
                <a:moveTo>
                  <a:pt x="347903" y="108675"/>
                </a:moveTo>
                <a:lnTo>
                  <a:pt x="319544" y="108675"/>
                </a:lnTo>
                <a:lnTo>
                  <a:pt x="319476" y="134104"/>
                </a:lnTo>
                <a:lnTo>
                  <a:pt x="312653" y="139601"/>
                </a:lnTo>
                <a:lnTo>
                  <a:pt x="305979" y="143595"/>
                </a:lnTo>
                <a:lnTo>
                  <a:pt x="299208" y="146009"/>
                </a:lnTo>
                <a:lnTo>
                  <a:pt x="292023" y="146819"/>
                </a:lnTo>
                <a:lnTo>
                  <a:pt x="347903" y="146819"/>
                </a:lnTo>
                <a:lnTo>
                  <a:pt x="347903" y="108675"/>
                </a:lnTo>
                <a:close/>
              </a:path>
              <a:path w="478154" h="172085">
                <a:moveTo>
                  <a:pt x="303174" y="40551"/>
                </a:moveTo>
                <a:lnTo>
                  <a:pt x="288724" y="42085"/>
                </a:lnTo>
                <a:lnTo>
                  <a:pt x="275262" y="46156"/>
                </a:lnTo>
                <a:lnTo>
                  <a:pt x="262872" y="51963"/>
                </a:lnTo>
                <a:lnTo>
                  <a:pt x="251637" y="58708"/>
                </a:lnTo>
                <a:lnTo>
                  <a:pt x="263461" y="80055"/>
                </a:lnTo>
                <a:lnTo>
                  <a:pt x="272913" y="74129"/>
                </a:lnTo>
                <a:lnTo>
                  <a:pt x="281936" y="69611"/>
                </a:lnTo>
                <a:lnTo>
                  <a:pt x="290850" y="66730"/>
                </a:lnTo>
                <a:lnTo>
                  <a:pt x="299974" y="65718"/>
                </a:lnTo>
                <a:lnTo>
                  <a:pt x="342249" y="65718"/>
                </a:lnTo>
                <a:lnTo>
                  <a:pt x="337154" y="55338"/>
                </a:lnTo>
                <a:lnTo>
                  <a:pt x="323231" y="44464"/>
                </a:lnTo>
                <a:lnTo>
                  <a:pt x="303174" y="40551"/>
                </a:lnTo>
                <a:close/>
              </a:path>
              <a:path w="478154" h="172085">
                <a:moveTo>
                  <a:pt x="477774" y="43533"/>
                </a:moveTo>
                <a:lnTo>
                  <a:pt x="375907" y="43533"/>
                </a:lnTo>
                <a:lnTo>
                  <a:pt x="375907" y="168796"/>
                </a:lnTo>
                <a:lnTo>
                  <a:pt x="404520" y="168796"/>
                </a:lnTo>
                <a:lnTo>
                  <a:pt x="404520" y="68282"/>
                </a:lnTo>
                <a:lnTo>
                  <a:pt x="477774" y="68282"/>
                </a:lnTo>
                <a:lnTo>
                  <a:pt x="477774" y="43533"/>
                </a:lnTo>
                <a:close/>
              </a:path>
              <a:path w="478154" h="172085">
                <a:moveTo>
                  <a:pt x="477774" y="68282"/>
                </a:moveTo>
                <a:lnTo>
                  <a:pt x="449414" y="68282"/>
                </a:lnTo>
                <a:lnTo>
                  <a:pt x="449414" y="168796"/>
                </a:lnTo>
                <a:lnTo>
                  <a:pt x="477774" y="168796"/>
                </a:lnTo>
                <a:lnTo>
                  <a:pt x="477774" y="68282"/>
                </a:lnTo>
                <a:close/>
              </a:path>
            </a:pathLst>
          </a:custGeom>
          <a:solidFill>
            <a:srgbClr val="EEEF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6816776" y="5186705"/>
            <a:ext cx="726440" cy="169545"/>
          </a:xfrm>
          <a:custGeom>
            <a:avLst/>
            <a:gdLst/>
            <a:ahLst/>
            <a:cxnLst/>
            <a:rect l="l" t="t" r="r" b="b"/>
            <a:pathLst>
              <a:path w="726440" h="169545">
                <a:moveTo>
                  <a:pt x="29933" y="2981"/>
                </a:moveTo>
                <a:lnTo>
                  <a:pt x="0" y="2981"/>
                </a:lnTo>
                <a:lnTo>
                  <a:pt x="0" y="128245"/>
                </a:lnTo>
                <a:lnTo>
                  <a:pt x="26466" y="128245"/>
                </a:lnTo>
                <a:lnTo>
                  <a:pt x="26350" y="67786"/>
                </a:lnTo>
                <a:lnTo>
                  <a:pt x="26165" y="62270"/>
                </a:lnTo>
                <a:lnTo>
                  <a:pt x="25561" y="55845"/>
                </a:lnTo>
                <a:lnTo>
                  <a:pt x="25522" y="55434"/>
                </a:lnTo>
                <a:lnTo>
                  <a:pt x="24732" y="53712"/>
                </a:lnTo>
                <a:lnTo>
                  <a:pt x="22397" y="46795"/>
                </a:lnTo>
                <a:lnTo>
                  <a:pt x="20653" y="39673"/>
                </a:lnTo>
                <a:lnTo>
                  <a:pt x="19888" y="32439"/>
                </a:lnTo>
                <a:lnTo>
                  <a:pt x="20713" y="32023"/>
                </a:lnTo>
                <a:lnTo>
                  <a:pt x="42082" y="32023"/>
                </a:lnTo>
                <a:lnTo>
                  <a:pt x="29933" y="2981"/>
                </a:lnTo>
                <a:close/>
              </a:path>
              <a:path w="726440" h="169545">
                <a:moveTo>
                  <a:pt x="121170" y="32023"/>
                </a:moveTo>
                <a:lnTo>
                  <a:pt x="100253" y="32023"/>
                </a:lnTo>
                <a:lnTo>
                  <a:pt x="101079" y="32439"/>
                </a:lnTo>
                <a:lnTo>
                  <a:pt x="100301" y="39673"/>
                </a:lnTo>
                <a:lnTo>
                  <a:pt x="98482" y="46795"/>
                </a:lnTo>
                <a:lnTo>
                  <a:pt x="96053" y="53712"/>
                </a:lnTo>
                <a:lnTo>
                  <a:pt x="95375" y="55434"/>
                </a:lnTo>
                <a:lnTo>
                  <a:pt x="94762" y="62270"/>
                </a:lnTo>
                <a:lnTo>
                  <a:pt x="94593" y="67786"/>
                </a:lnTo>
                <a:lnTo>
                  <a:pt x="94488" y="128245"/>
                </a:lnTo>
                <a:lnTo>
                  <a:pt x="121170" y="128245"/>
                </a:lnTo>
                <a:lnTo>
                  <a:pt x="121170" y="32023"/>
                </a:lnTo>
                <a:close/>
              </a:path>
              <a:path w="726440" h="169545">
                <a:moveTo>
                  <a:pt x="42082" y="32023"/>
                </a:moveTo>
                <a:lnTo>
                  <a:pt x="20713" y="32023"/>
                </a:lnTo>
                <a:lnTo>
                  <a:pt x="23403" y="41281"/>
                </a:lnTo>
                <a:lnTo>
                  <a:pt x="25182" y="51820"/>
                </a:lnTo>
                <a:lnTo>
                  <a:pt x="25360" y="53712"/>
                </a:lnTo>
                <a:lnTo>
                  <a:pt x="25402" y="55434"/>
                </a:lnTo>
                <a:lnTo>
                  <a:pt x="27305" y="60330"/>
                </a:lnTo>
                <a:lnTo>
                  <a:pt x="51168" y="117306"/>
                </a:lnTo>
                <a:lnTo>
                  <a:pt x="70002" y="117306"/>
                </a:lnTo>
                <a:lnTo>
                  <a:pt x="81692" y="88894"/>
                </a:lnTo>
                <a:lnTo>
                  <a:pt x="60368" y="88894"/>
                </a:lnTo>
                <a:lnTo>
                  <a:pt x="60970" y="84604"/>
                </a:lnTo>
                <a:lnTo>
                  <a:pt x="60683" y="81918"/>
                </a:lnTo>
                <a:lnTo>
                  <a:pt x="58942" y="74906"/>
                </a:lnTo>
                <a:lnTo>
                  <a:pt x="56584" y="67786"/>
                </a:lnTo>
                <a:lnTo>
                  <a:pt x="54026" y="60592"/>
                </a:lnTo>
                <a:lnTo>
                  <a:pt x="42082" y="32023"/>
                </a:lnTo>
                <a:close/>
              </a:path>
              <a:path w="726440" h="169545">
                <a:moveTo>
                  <a:pt x="60970" y="84604"/>
                </a:moveTo>
                <a:lnTo>
                  <a:pt x="60368" y="88894"/>
                </a:lnTo>
                <a:lnTo>
                  <a:pt x="61429" y="88894"/>
                </a:lnTo>
                <a:lnTo>
                  <a:pt x="60970" y="84604"/>
                </a:lnTo>
                <a:close/>
              </a:path>
              <a:path w="726440" h="169545">
                <a:moveTo>
                  <a:pt x="121170" y="2981"/>
                </a:moveTo>
                <a:lnTo>
                  <a:pt x="91249" y="2981"/>
                </a:lnTo>
                <a:lnTo>
                  <a:pt x="67861" y="60330"/>
                </a:lnTo>
                <a:lnTo>
                  <a:pt x="67754" y="60592"/>
                </a:lnTo>
                <a:lnTo>
                  <a:pt x="63161" y="74906"/>
                </a:lnTo>
                <a:lnTo>
                  <a:pt x="61347" y="81918"/>
                </a:lnTo>
                <a:lnTo>
                  <a:pt x="60970" y="84604"/>
                </a:lnTo>
                <a:lnTo>
                  <a:pt x="61429" y="88894"/>
                </a:lnTo>
                <a:lnTo>
                  <a:pt x="81692" y="88894"/>
                </a:lnTo>
                <a:lnTo>
                  <a:pt x="93338" y="60592"/>
                </a:lnTo>
                <a:lnTo>
                  <a:pt x="95375" y="55434"/>
                </a:lnTo>
                <a:lnTo>
                  <a:pt x="95699" y="51820"/>
                </a:lnTo>
                <a:lnTo>
                  <a:pt x="97472" y="41281"/>
                </a:lnTo>
                <a:lnTo>
                  <a:pt x="100128" y="32439"/>
                </a:lnTo>
                <a:lnTo>
                  <a:pt x="100253" y="32023"/>
                </a:lnTo>
                <a:lnTo>
                  <a:pt x="121170" y="32023"/>
                </a:lnTo>
                <a:lnTo>
                  <a:pt x="121170" y="2981"/>
                </a:lnTo>
                <a:close/>
              </a:path>
              <a:path w="726440" h="169545">
                <a:moveTo>
                  <a:pt x="20713" y="32023"/>
                </a:moveTo>
                <a:lnTo>
                  <a:pt x="19888" y="32439"/>
                </a:lnTo>
                <a:lnTo>
                  <a:pt x="20653" y="39673"/>
                </a:lnTo>
                <a:lnTo>
                  <a:pt x="22397" y="46795"/>
                </a:lnTo>
                <a:lnTo>
                  <a:pt x="24732" y="53712"/>
                </a:lnTo>
                <a:lnTo>
                  <a:pt x="25402" y="55434"/>
                </a:lnTo>
                <a:lnTo>
                  <a:pt x="25360" y="53712"/>
                </a:lnTo>
                <a:lnTo>
                  <a:pt x="25182" y="51820"/>
                </a:lnTo>
                <a:lnTo>
                  <a:pt x="23403" y="41281"/>
                </a:lnTo>
                <a:lnTo>
                  <a:pt x="20834" y="32439"/>
                </a:lnTo>
                <a:lnTo>
                  <a:pt x="20713" y="32023"/>
                </a:lnTo>
                <a:close/>
              </a:path>
              <a:path w="726440" h="169545">
                <a:moveTo>
                  <a:pt x="100253" y="32023"/>
                </a:moveTo>
                <a:lnTo>
                  <a:pt x="97472" y="41281"/>
                </a:lnTo>
                <a:lnTo>
                  <a:pt x="95699" y="51820"/>
                </a:lnTo>
                <a:lnTo>
                  <a:pt x="95375" y="55434"/>
                </a:lnTo>
                <a:lnTo>
                  <a:pt x="96053" y="53712"/>
                </a:lnTo>
                <a:lnTo>
                  <a:pt x="98482" y="46795"/>
                </a:lnTo>
                <a:lnTo>
                  <a:pt x="100301" y="39673"/>
                </a:lnTo>
                <a:lnTo>
                  <a:pt x="101079" y="32439"/>
                </a:lnTo>
                <a:lnTo>
                  <a:pt x="100253" y="32023"/>
                </a:lnTo>
                <a:close/>
              </a:path>
              <a:path w="726440" h="169545">
                <a:moveTo>
                  <a:pt x="199440" y="0"/>
                </a:moveTo>
                <a:lnTo>
                  <a:pt x="178669" y="4661"/>
                </a:lnTo>
                <a:lnTo>
                  <a:pt x="160574" y="17907"/>
                </a:lnTo>
                <a:lnTo>
                  <a:pt x="147786" y="38628"/>
                </a:lnTo>
                <a:lnTo>
                  <a:pt x="142938" y="65717"/>
                </a:lnTo>
                <a:lnTo>
                  <a:pt x="147727" y="92917"/>
                </a:lnTo>
                <a:lnTo>
                  <a:pt x="160721" y="113475"/>
                </a:lnTo>
                <a:lnTo>
                  <a:pt x="179864" y="126480"/>
                </a:lnTo>
                <a:lnTo>
                  <a:pt x="203098" y="131018"/>
                </a:lnTo>
                <a:lnTo>
                  <a:pt x="215008" y="129993"/>
                </a:lnTo>
                <a:lnTo>
                  <a:pt x="226118" y="127061"/>
                </a:lnTo>
                <a:lnTo>
                  <a:pt x="236707" y="122431"/>
                </a:lnTo>
                <a:lnTo>
                  <a:pt x="247053" y="116314"/>
                </a:lnTo>
                <a:lnTo>
                  <a:pt x="241915" y="106476"/>
                </a:lnTo>
                <a:lnTo>
                  <a:pt x="205257" y="106476"/>
                </a:lnTo>
                <a:lnTo>
                  <a:pt x="191567" y="104110"/>
                </a:lnTo>
                <a:lnTo>
                  <a:pt x="181078" y="97516"/>
                </a:lnTo>
                <a:lnTo>
                  <a:pt x="174201" y="87450"/>
                </a:lnTo>
                <a:lnTo>
                  <a:pt x="171348" y="74667"/>
                </a:lnTo>
                <a:lnTo>
                  <a:pt x="248996" y="74667"/>
                </a:lnTo>
                <a:lnTo>
                  <a:pt x="249936" y="67757"/>
                </a:lnTo>
                <a:lnTo>
                  <a:pt x="250405" y="63624"/>
                </a:lnTo>
                <a:lnTo>
                  <a:pt x="250405" y="59075"/>
                </a:lnTo>
                <a:lnTo>
                  <a:pt x="249359" y="51851"/>
                </a:lnTo>
                <a:lnTo>
                  <a:pt x="171399" y="51851"/>
                </a:lnTo>
                <a:lnTo>
                  <a:pt x="174478" y="40588"/>
                </a:lnTo>
                <a:lnTo>
                  <a:pt x="180730" y="31978"/>
                </a:lnTo>
                <a:lnTo>
                  <a:pt x="189444" y="26477"/>
                </a:lnTo>
                <a:lnTo>
                  <a:pt x="199910" y="24542"/>
                </a:lnTo>
                <a:lnTo>
                  <a:pt x="241240" y="24542"/>
                </a:lnTo>
                <a:lnTo>
                  <a:pt x="236934" y="16509"/>
                </a:lnTo>
                <a:lnTo>
                  <a:pt x="220916" y="4344"/>
                </a:lnTo>
                <a:lnTo>
                  <a:pt x="199440" y="0"/>
                </a:lnTo>
                <a:close/>
              </a:path>
              <a:path w="726440" h="169545">
                <a:moveTo>
                  <a:pt x="236067" y="95280"/>
                </a:moveTo>
                <a:lnTo>
                  <a:pt x="227454" y="100516"/>
                </a:lnTo>
                <a:lnTo>
                  <a:pt x="219914" y="103978"/>
                </a:lnTo>
                <a:lnTo>
                  <a:pt x="212748" y="105889"/>
                </a:lnTo>
                <a:lnTo>
                  <a:pt x="205257" y="106476"/>
                </a:lnTo>
                <a:lnTo>
                  <a:pt x="241915" y="106476"/>
                </a:lnTo>
                <a:lnTo>
                  <a:pt x="236067" y="95280"/>
                </a:lnTo>
                <a:close/>
              </a:path>
              <a:path w="726440" h="169545">
                <a:moveTo>
                  <a:pt x="241240" y="24542"/>
                </a:moveTo>
                <a:lnTo>
                  <a:pt x="199910" y="24542"/>
                </a:lnTo>
                <a:lnTo>
                  <a:pt x="210549" y="26345"/>
                </a:lnTo>
                <a:lnTo>
                  <a:pt x="218190" y="31624"/>
                </a:lnTo>
                <a:lnTo>
                  <a:pt x="222801" y="40190"/>
                </a:lnTo>
                <a:lnTo>
                  <a:pt x="224345" y="51851"/>
                </a:lnTo>
                <a:lnTo>
                  <a:pt x="249359" y="51851"/>
                </a:lnTo>
                <a:lnTo>
                  <a:pt x="246946" y="35187"/>
                </a:lnTo>
                <a:lnTo>
                  <a:pt x="241240" y="24542"/>
                </a:lnTo>
                <a:close/>
              </a:path>
              <a:path w="726440" h="169545">
                <a:moveTo>
                  <a:pt x="322046" y="0"/>
                </a:moveTo>
                <a:lnTo>
                  <a:pt x="299259" y="4529"/>
                </a:lnTo>
                <a:lnTo>
                  <a:pt x="279932" y="17636"/>
                </a:lnTo>
                <a:lnTo>
                  <a:pt x="266643" y="38233"/>
                </a:lnTo>
                <a:lnTo>
                  <a:pt x="261658" y="65717"/>
                </a:lnTo>
                <a:lnTo>
                  <a:pt x="266273" y="93005"/>
                </a:lnTo>
                <a:lnTo>
                  <a:pt x="278871" y="113554"/>
                </a:lnTo>
                <a:lnTo>
                  <a:pt x="297582" y="126509"/>
                </a:lnTo>
                <a:lnTo>
                  <a:pt x="320535" y="131018"/>
                </a:lnTo>
                <a:lnTo>
                  <a:pt x="331647" y="129866"/>
                </a:lnTo>
                <a:lnTo>
                  <a:pt x="342407" y="126509"/>
                </a:lnTo>
                <a:lnTo>
                  <a:pt x="353496" y="120752"/>
                </a:lnTo>
                <a:lnTo>
                  <a:pt x="364109" y="112861"/>
                </a:lnTo>
                <a:lnTo>
                  <a:pt x="359576" y="105851"/>
                </a:lnTo>
                <a:lnTo>
                  <a:pt x="322262" y="105851"/>
                </a:lnTo>
                <a:lnTo>
                  <a:pt x="309182" y="103127"/>
                </a:lnTo>
                <a:lnTo>
                  <a:pt x="299238" y="95243"/>
                </a:lnTo>
                <a:lnTo>
                  <a:pt x="292917" y="82629"/>
                </a:lnTo>
                <a:lnTo>
                  <a:pt x="290767" y="66207"/>
                </a:lnTo>
                <a:lnTo>
                  <a:pt x="290703" y="65717"/>
                </a:lnTo>
                <a:lnTo>
                  <a:pt x="293038" y="48797"/>
                </a:lnTo>
                <a:lnTo>
                  <a:pt x="299612" y="36109"/>
                </a:lnTo>
                <a:lnTo>
                  <a:pt x="309776" y="28140"/>
                </a:lnTo>
                <a:lnTo>
                  <a:pt x="322884" y="25375"/>
                </a:lnTo>
                <a:lnTo>
                  <a:pt x="355983" y="25375"/>
                </a:lnTo>
                <a:lnTo>
                  <a:pt x="361911" y="17636"/>
                </a:lnTo>
                <a:lnTo>
                  <a:pt x="353168" y="10508"/>
                </a:lnTo>
                <a:lnTo>
                  <a:pt x="344057" y="5047"/>
                </a:lnTo>
                <a:lnTo>
                  <a:pt x="344190" y="5047"/>
                </a:lnTo>
                <a:lnTo>
                  <a:pt x="333619" y="1298"/>
                </a:lnTo>
                <a:lnTo>
                  <a:pt x="322046" y="0"/>
                </a:lnTo>
                <a:close/>
              </a:path>
              <a:path w="726440" h="169545">
                <a:moveTo>
                  <a:pt x="469646" y="2981"/>
                </a:moveTo>
                <a:lnTo>
                  <a:pt x="424065" y="2981"/>
                </a:lnTo>
                <a:lnTo>
                  <a:pt x="404924" y="5047"/>
                </a:lnTo>
                <a:lnTo>
                  <a:pt x="389027" y="11734"/>
                </a:lnTo>
                <a:lnTo>
                  <a:pt x="378172" y="23776"/>
                </a:lnTo>
                <a:lnTo>
                  <a:pt x="374154" y="41910"/>
                </a:lnTo>
                <a:lnTo>
                  <a:pt x="376370" y="55011"/>
                </a:lnTo>
                <a:lnTo>
                  <a:pt x="376468" y="55586"/>
                </a:lnTo>
                <a:lnTo>
                  <a:pt x="382298" y="66207"/>
                </a:lnTo>
                <a:lnTo>
                  <a:pt x="389981" y="73600"/>
                </a:lnTo>
                <a:lnTo>
                  <a:pt x="397852" y="77594"/>
                </a:lnTo>
                <a:lnTo>
                  <a:pt x="360857" y="128245"/>
                </a:lnTo>
                <a:lnTo>
                  <a:pt x="393979" y="128245"/>
                </a:lnTo>
                <a:lnTo>
                  <a:pt x="424281" y="78487"/>
                </a:lnTo>
                <a:lnTo>
                  <a:pt x="469646" y="78487"/>
                </a:lnTo>
                <a:lnTo>
                  <a:pt x="469646" y="59124"/>
                </a:lnTo>
                <a:lnTo>
                  <a:pt x="427469" y="59124"/>
                </a:lnTo>
                <a:lnTo>
                  <a:pt x="416382" y="58105"/>
                </a:lnTo>
                <a:lnTo>
                  <a:pt x="408620" y="55011"/>
                </a:lnTo>
                <a:lnTo>
                  <a:pt x="404057" y="49788"/>
                </a:lnTo>
                <a:lnTo>
                  <a:pt x="402564" y="42381"/>
                </a:lnTo>
                <a:lnTo>
                  <a:pt x="404028" y="35260"/>
                </a:lnTo>
                <a:lnTo>
                  <a:pt x="408544" y="30459"/>
                </a:lnTo>
                <a:lnTo>
                  <a:pt x="416296" y="27746"/>
                </a:lnTo>
                <a:lnTo>
                  <a:pt x="427469" y="26893"/>
                </a:lnTo>
                <a:lnTo>
                  <a:pt x="469646" y="26893"/>
                </a:lnTo>
                <a:lnTo>
                  <a:pt x="469646" y="2981"/>
                </a:lnTo>
                <a:close/>
              </a:path>
              <a:path w="726440" h="169545">
                <a:moveTo>
                  <a:pt x="469646" y="78487"/>
                </a:moveTo>
                <a:lnTo>
                  <a:pt x="424281" y="78487"/>
                </a:lnTo>
                <a:lnTo>
                  <a:pt x="424281" y="82148"/>
                </a:lnTo>
                <a:lnTo>
                  <a:pt x="441286" y="82148"/>
                </a:lnTo>
                <a:lnTo>
                  <a:pt x="441286" y="128245"/>
                </a:lnTo>
                <a:lnTo>
                  <a:pt x="469646" y="128245"/>
                </a:lnTo>
                <a:lnTo>
                  <a:pt x="469646" y="78487"/>
                </a:lnTo>
                <a:close/>
              </a:path>
              <a:path w="726440" h="169545">
                <a:moveTo>
                  <a:pt x="350608" y="91986"/>
                </a:moveTo>
                <a:lnTo>
                  <a:pt x="342981" y="98168"/>
                </a:lnTo>
                <a:lnTo>
                  <a:pt x="335983" y="102489"/>
                </a:lnTo>
                <a:lnTo>
                  <a:pt x="329211" y="105024"/>
                </a:lnTo>
                <a:lnTo>
                  <a:pt x="322262" y="105851"/>
                </a:lnTo>
                <a:lnTo>
                  <a:pt x="359576" y="105851"/>
                </a:lnTo>
                <a:lnTo>
                  <a:pt x="350608" y="91986"/>
                </a:lnTo>
                <a:close/>
              </a:path>
              <a:path w="726440" h="169545">
                <a:moveTo>
                  <a:pt x="469646" y="26893"/>
                </a:moveTo>
                <a:lnTo>
                  <a:pt x="441286" y="26893"/>
                </a:lnTo>
                <a:lnTo>
                  <a:pt x="441286" y="59124"/>
                </a:lnTo>
                <a:lnTo>
                  <a:pt x="469646" y="59124"/>
                </a:lnTo>
                <a:lnTo>
                  <a:pt x="469646" y="26893"/>
                </a:lnTo>
                <a:close/>
              </a:path>
              <a:path w="726440" h="169545">
                <a:moveTo>
                  <a:pt x="355983" y="25375"/>
                </a:moveTo>
                <a:lnTo>
                  <a:pt x="322884" y="25375"/>
                </a:lnTo>
                <a:lnTo>
                  <a:pt x="328532" y="26029"/>
                </a:lnTo>
                <a:lnTo>
                  <a:pt x="334057" y="28140"/>
                </a:lnTo>
                <a:lnTo>
                  <a:pt x="339922" y="31888"/>
                </a:lnTo>
                <a:lnTo>
                  <a:pt x="346684" y="37514"/>
                </a:lnTo>
                <a:lnTo>
                  <a:pt x="355983" y="25375"/>
                </a:lnTo>
                <a:close/>
              </a:path>
              <a:path w="726440" h="169545">
                <a:moveTo>
                  <a:pt x="528828" y="2981"/>
                </a:moveTo>
                <a:lnTo>
                  <a:pt x="500202" y="2981"/>
                </a:lnTo>
                <a:lnTo>
                  <a:pt x="500202" y="128245"/>
                </a:lnTo>
                <a:lnTo>
                  <a:pt x="589775" y="128245"/>
                </a:lnTo>
                <a:lnTo>
                  <a:pt x="589775" y="169367"/>
                </a:lnTo>
                <a:lnTo>
                  <a:pt x="615149" y="169367"/>
                </a:lnTo>
                <a:lnTo>
                  <a:pt x="617308" y="120238"/>
                </a:lnTo>
                <a:lnTo>
                  <a:pt x="617308" y="103494"/>
                </a:lnTo>
                <a:lnTo>
                  <a:pt x="528828" y="103494"/>
                </a:lnTo>
                <a:lnTo>
                  <a:pt x="528828" y="2981"/>
                </a:lnTo>
                <a:close/>
              </a:path>
              <a:path w="726440" h="169545">
                <a:moveTo>
                  <a:pt x="600405" y="2981"/>
                </a:moveTo>
                <a:lnTo>
                  <a:pt x="571995" y="2981"/>
                </a:lnTo>
                <a:lnTo>
                  <a:pt x="571995" y="103494"/>
                </a:lnTo>
                <a:lnTo>
                  <a:pt x="600405" y="103494"/>
                </a:lnTo>
                <a:lnTo>
                  <a:pt x="600405" y="2981"/>
                </a:lnTo>
                <a:close/>
              </a:path>
              <a:path w="726440" h="169545">
                <a:moveTo>
                  <a:pt x="720731" y="25167"/>
                </a:moveTo>
                <a:lnTo>
                  <a:pt x="678459" y="25167"/>
                </a:lnTo>
                <a:lnTo>
                  <a:pt x="688223" y="26988"/>
                </a:lnTo>
                <a:lnTo>
                  <a:pt x="694201" y="31766"/>
                </a:lnTo>
                <a:lnTo>
                  <a:pt x="697197" y="38478"/>
                </a:lnTo>
                <a:lnTo>
                  <a:pt x="698017" y="46097"/>
                </a:lnTo>
                <a:lnTo>
                  <a:pt x="667246" y="51805"/>
                </a:lnTo>
                <a:lnTo>
                  <a:pt x="644896" y="61349"/>
                </a:lnTo>
                <a:lnTo>
                  <a:pt x="631266" y="75130"/>
                </a:lnTo>
                <a:lnTo>
                  <a:pt x="626656" y="93553"/>
                </a:lnTo>
                <a:lnTo>
                  <a:pt x="629667" y="109164"/>
                </a:lnTo>
                <a:lnTo>
                  <a:pt x="637878" y="120958"/>
                </a:lnTo>
                <a:lnTo>
                  <a:pt x="650053" y="128416"/>
                </a:lnTo>
                <a:lnTo>
                  <a:pt x="664959" y="131018"/>
                </a:lnTo>
                <a:lnTo>
                  <a:pt x="676338" y="129552"/>
                </a:lnTo>
                <a:lnTo>
                  <a:pt x="703516" y="110609"/>
                </a:lnTo>
                <a:lnTo>
                  <a:pt x="726389" y="110609"/>
                </a:lnTo>
                <a:lnTo>
                  <a:pt x="726389" y="106268"/>
                </a:lnTo>
                <a:lnTo>
                  <a:pt x="660146" y="106268"/>
                </a:lnTo>
                <a:lnTo>
                  <a:pt x="654417" y="103044"/>
                </a:lnTo>
                <a:lnTo>
                  <a:pt x="677231" y="71717"/>
                </a:lnTo>
                <a:lnTo>
                  <a:pt x="698017" y="68124"/>
                </a:lnTo>
                <a:lnTo>
                  <a:pt x="726389" y="68124"/>
                </a:lnTo>
                <a:lnTo>
                  <a:pt x="726337" y="51805"/>
                </a:lnTo>
                <a:lnTo>
                  <a:pt x="723810" y="31766"/>
                </a:lnTo>
                <a:lnTo>
                  <a:pt x="723754" y="31322"/>
                </a:lnTo>
                <a:lnTo>
                  <a:pt x="720731" y="25167"/>
                </a:lnTo>
                <a:close/>
              </a:path>
              <a:path w="726440" h="169545">
                <a:moveTo>
                  <a:pt x="726389" y="110609"/>
                </a:moveTo>
                <a:lnTo>
                  <a:pt x="703516" y="110609"/>
                </a:lnTo>
                <a:lnTo>
                  <a:pt x="704138" y="111606"/>
                </a:lnTo>
                <a:lnTo>
                  <a:pt x="703358" y="112377"/>
                </a:lnTo>
                <a:lnTo>
                  <a:pt x="701941" y="128245"/>
                </a:lnTo>
                <a:lnTo>
                  <a:pt x="726389" y="128245"/>
                </a:lnTo>
                <a:lnTo>
                  <a:pt x="726389" y="110609"/>
                </a:lnTo>
                <a:close/>
              </a:path>
              <a:path w="726440" h="169545">
                <a:moveTo>
                  <a:pt x="703516" y="110609"/>
                </a:moveTo>
                <a:lnTo>
                  <a:pt x="703427" y="111606"/>
                </a:lnTo>
                <a:lnTo>
                  <a:pt x="703358" y="112377"/>
                </a:lnTo>
                <a:lnTo>
                  <a:pt x="704138" y="111606"/>
                </a:lnTo>
                <a:lnTo>
                  <a:pt x="703516" y="110609"/>
                </a:lnTo>
                <a:close/>
              </a:path>
              <a:path w="726440" h="169545">
                <a:moveTo>
                  <a:pt x="726389" y="68124"/>
                </a:moveTo>
                <a:lnTo>
                  <a:pt x="698017" y="68124"/>
                </a:lnTo>
                <a:lnTo>
                  <a:pt x="697949" y="93553"/>
                </a:lnTo>
                <a:lnTo>
                  <a:pt x="691131" y="99049"/>
                </a:lnTo>
                <a:lnTo>
                  <a:pt x="684458" y="103044"/>
                </a:lnTo>
                <a:lnTo>
                  <a:pt x="677688" y="105458"/>
                </a:lnTo>
                <a:lnTo>
                  <a:pt x="670509" y="106268"/>
                </a:lnTo>
                <a:lnTo>
                  <a:pt x="726389" y="106268"/>
                </a:lnTo>
                <a:lnTo>
                  <a:pt x="726389" y="68124"/>
                </a:lnTo>
                <a:close/>
              </a:path>
              <a:path w="726440" h="169545">
                <a:moveTo>
                  <a:pt x="681647" y="0"/>
                </a:moveTo>
                <a:lnTo>
                  <a:pt x="667199" y="1534"/>
                </a:lnTo>
                <a:lnTo>
                  <a:pt x="653740" y="5605"/>
                </a:lnTo>
                <a:lnTo>
                  <a:pt x="641351" y="11412"/>
                </a:lnTo>
                <a:lnTo>
                  <a:pt x="630110" y="18157"/>
                </a:lnTo>
                <a:lnTo>
                  <a:pt x="641934" y="39504"/>
                </a:lnTo>
                <a:lnTo>
                  <a:pt x="651386" y="33578"/>
                </a:lnTo>
                <a:lnTo>
                  <a:pt x="660411" y="29059"/>
                </a:lnTo>
                <a:lnTo>
                  <a:pt x="669328" y="26179"/>
                </a:lnTo>
                <a:lnTo>
                  <a:pt x="678459" y="25167"/>
                </a:lnTo>
                <a:lnTo>
                  <a:pt x="720731" y="25167"/>
                </a:lnTo>
                <a:lnTo>
                  <a:pt x="715633" y="14787"/>
                </a:lnTo>
                <a:lnTo>
                  <a:pt x="701705" y="3913"/>
                </a:lnTo>
                <a:lnTo>
                  <a:pt x="681647" y="0"/>
                </a:lnTo>
                <a:close/>
              </a:path>
            </a:pathLst>
          </a:custGeom>
          <a:solidFill>
            <a:srgbClr val="EEEFF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 txBox="1"/>
          <p:nvPr/>
        </p:nvSpPr>
        <p:spPr>
          <a:xfrm>
            <a:off x="5841161" y="5087938"/>
            <a:ext cx="4064635" cy="976549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spcBef>
                <a:spcPts val="1045"/>
              </a:spcBef>
            </a:pPr>
            <a:r>
              <a:rPr lang="ru-RU" spc="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 4 ( 3 месяца)</a:t>
            </a:r>
          </a:p>
          <a:p>
            <a:pPr marL="12700">
              <a:lnSpc>
                <a:spcPct val="100000"/>
              </a:lnSpc>
              <a:spcBef>
                <a:spcPts val="1045"/>
              </a:spcBef>
            </a:pPr>
            <a:r>
              <a:rPr lang="ru-RU" spc="-1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Благоустройство территории и запуск поселка</a:t>
            </a:r>
            <a:r>
              <a:rPr lang="ru-RU" sz="1250" spc="-10" dirty="0" smtClean="0">
                <a:solidFill>
                  <a:schemeClr val="tx1"/>
                </a:solidFill>
                <a:latin typeface="Tahoma"/>
                <a:cs typeface="Tahoma"/>
              </a:rPr>
              <a:t>.</a:t>
            </a:r>
            <a:endParaRPr sz="1250" dirty="0">
              <a:solidFill>
                <a:schemeClr val="tx1"/>
              </a:solidFill>
              <a:latin typeface="Tahoma"/>
              <a:cs typeface="Tahoma"/>
            </a:endParaRPr>
          </a:p>
        </p:txBody>
      </p:sp>
      <p:pic>
        <p:nvPicPr>
          <p:cNvPr id="44" name="object 44">
            <a:hlinkClick r:id="rId3"/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580244" y="5926073"/>
            <a:ext cx="1754504" cy="4191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253"/>
            <a:ext cx="4286250" cy="6438645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4881169" y="1862683"/>
            <a:ext cx="2510155" cy="420370"/>
          </a:xfrm>
          <a:custGeom>
            <a:avLst/>
            <a:gdLst/>
            <a:ahLst/>
            <a:cxnLst/>
            <a:rect l="l" t="t" r="r" b="b"/>
            <a:pathLst>
              <a:path w="2510154" h="420369">
                <a:moveTo>
                  <a:pt x="148170" y="0"/>
                </a:moveTo>
                <a:lnTo>
                  <a:pt x="108201" y="5424"/>
                </a:lnTo>
                <a:lnTo>
                  <a:pt x="72644" y="21177"/>
                </a:lnTo>
                <a:lnTo>
                  <a:pt x="42772" y="46477"/>
                </a:lnTo>
                <a:lnTo>
                  <a:pt x="19858" y="80540"/>
                </a:lnTo>
                <a:lnTo>
                  <a:pt x="5176" y="122585"/>
                </a:lnTo>
                <a:lnTo>
                  <a:pt x="0" y="171831"/>
                </a:lnTo>
                <a:lnTo>
                  <a:pt x="7251" y="230192"/>
                </a:lnTo>
                <a:lnTo>
                  <a:pt x="27577" y="277746"/>
                </a:lnTo>
                <a:lnTo>
                  <a:pt x="58833" y="313249"/>
                </a:lnTo>
                <a:lnTo>
                  <a:pt x="98873" y="335461"/>
                </a:lnTo>
                <a:lnTo>
                  <a:pt x="145554" y="343141"/>
                </a:lnTo>
                <a:lnTo>
                  <a:pt x="176209" y="339768"/>
                </a:lnTo>
                <a:lnTo>
                  <a:pt x="204133" y="329655"/>
                </a:lnTo>
                <a:lnTo>
                  <a:pt x="229818" y="312810"/>
                </a:lnTo>
                <a:lnTo>
                  <a:pt x="252378" y="290601"/>
                </a:lnTo>
                <a:lnTo>
                  <a:pt x="147332" y="290601"/>
                </a:lnTo>
                <a:lnTo>
                  <a:pt x="109968" y="282560"/>
                </a:lnTo>
                <a:lnTo>
                  <a:pt x="82040" y="259157"/>
                </a:lnTo>
                <a:lnTo>
                  <a:pt x="64549" y="221469"/>
                </a:lnTo>
                <a:lnTo>
                  <a:pt x="58496" y="170573"/>
                </a:lnTo>
                <a:lnTo>
                  <a:pt x="64847" y="120348"/>
                </a:lnTo>
                <a:lnTo>
                  <a:pt x="82940" y="83305"/>
                </a:lnTo>
                <a:lnTo>
                  <a:pt x="111334" y="60388"/>
                </a:lnTo>
                <a:lnTo>
                  <a:pt x="148590" y="52539"/>
                </a:lnTo>
                <a:lnTo>
                  <a:pt x="241666" y="52539"/>
                </a:lnTo>
                <a:lnTo>
                  <a:pt x="246024" y="47307"/>
                </a:lnTo>
                <a:lnTo>
                  <a:pt x="226334" y="28616"/>
                </a:lnTo>
                <a:lnTo>
                  <a:pt x="203336" y="13609"/>
                </a:lnTo>
                <a:lnTo>
                  <a:pt x="177219" y="3625"/>
                </a:lnTo>
                <a:lnTo>
                  <a:pt x="148170" y="0"/>
                </a:lnTo>
                <a:close/>
              </a:path>
              <a:path w="2510154" h="420369">
                <a:moveTo>
                  <a:pt x="220383" y="250634"/>
                </a:moveTo>
                <a:lnTo>
                  <a:pt x="201846" y="268929"/>
                </a:lnTo>
                <a:lnTo>
                  <a:pt x="184410" y="281328"/>
                </a:lnTo>
                <a:lnTo>
                  <a:pt x="166697" y="288373"/>
                </a:lnTo>
                <a:lnTo>
                  <a:pt x="147332" y="290601"/>
                </a:lnTo>
                <a:lnTo>
                  <a:pt x="252378" y="290601"/>
                </a:lnTo>
                <a:lnTo>
                  <a:pt x="253758" y="289242"/>
                </a:lnTo>
                <a:lnTo>
                  <a:pt x="220383" y="250634"/>
                </a:lnTo>
                <a:close/>
              </a:path>
              <a:path w="2510154" h="420369">
                <a:moveTo>
                  <a:pt x="241666" y="52539"/>
                </a:moveTo>
                <a:lnTo>
                  <a:pt x="148590" y="52539"/>
                </a:lnTo>
                <a:lnTo>
                  <a:pt x="165889" y="54499"/>
                </a:lnTo>
                <a:lnTo>
                  <a:pt x="181671" y="60609"/>
                </a:lnTo>
                <a:lnTo>
                  <a:pt x="197079" y="71211"/>
                </a:lnTo>
                <a:lnTo>
                  <a:pt x="213258" y="86652"/>
                </a:lnTo>
                <a:lnTo>
                  <a:pt x="241666" y="52539"/>
                </a:lnTo>
                <a:close/>
              </a:path>
              <a:path w="2510154" h="420369">
                <a:moveTo>
                  <a:pt x="387311" y="81102"/>
                </a:moveTo>
                <a:lnTo>
                  <a:pt x="343642" y="90176"/>
                </a:lnTo>
                <a:lnTo>
                  <a:pt x="306435" y="116254"/>
                </a:lnTo>
                <a:lnTo>
                  <a:pt x="280548" y="157617"/>
                </a:lnTo>
                <a:lnTo>
                  <a:pt x="270840" y="212547"/>
                </a:lnTo>
                <a:lnTo>
                  <a:pt x="280548" y="267162"/>
                </a:lnTo>
                <a:lnTo>
                  <a:pt x="306435" y="308252"/>
                </a:lnTo>
                <a:lnTo>
                  <a:pt x="343642" y="334139"/>
                </a:lnTo>
                <a:lnTo>
                  <a:pt x="387311" y="343141"/>
                </a:lnTo>
                <a:lnTo>
                  <a:pt x="430987" y="334139"/>
                </a:lnTo>
                <a:lnTo>
                  <a:pt x="468193" y="308252"/>
                </a:lnTo>
                <a:lnTo>
                  <a:pt x="477920" y="292811"/>
                </a:lnTo>
                <a:lnTo>
                  <a:pt x="387311" y="292811"/>
                </a:lnTo>
                <a:lnTo>
                  <a:pt x="363046" y="287376"/>
                </a:lnTo>
                <a:lnTo>
                  <a:pt x="344655" y="271629"/>
                </a:lnTo>
                <a:lnTo>
                  <a:pt x="332994" y="246407"/>
                </a:lnTo>
                <a:lnTo>
                  <a:pt x="328917" y="212547"/>
                </a:lnTo>
                <a:lnTo>
                  <a:pt x="333002" y="178614"/>
                </a:lnTo>
                <a:lnTo>
                  <a:pt x="344674" y="153244"/>
                </a:lnTo>
                <a:lnTo>
                  <a:pt x="363070" y="137352"/>
                </a:lnTo>
                <a:lnTo>
                  <a:pt x="387311" y="131851"/>
                </a:lnTo>
                <a:lnTo>
                  <a:pt x="477953" y="131851"/>
                </a:lnTo>
                <a:lnTo>
                  <a:pt x="468193" y="116254"/>
                </a:lnTo>
                <a:lnTo>
                  <a:pt x="430987" y="90176"/>
                </a:lnTo>
                <a:lnTo>
                  <a:pt x="387311" y="81102"/>
                </a:lnTo>
                <a:close/>
              </a:path>
              <a:path w="2510154" h="420369">
                <a:moveTo>
                  <a:pt x="477953" y="131851"/>
                </a:moveTo>
                <a:lnTo>
                  <a:pt x="387311" y="131851"/>
                </a:lnTo>
                <a:lnTo>
                  <a:pt x="411648" y="137352"/>
                </a:lnTo>
                <a:lnTo>
                  <a:pt x="430182" y="153244"/>
                </a:lnTo>
                <a:lnTo>
                  <a:pt x="441984" y="178614"/>
                </a:lnTo>
                <a:lnTo>
                  <a:pt x="446125" y="212547"/>
                </a:lnTo>
                <a:lnTo>
                  <a:pt x="441984" y="246407"/>
                </a:lnTo>
                <a:lnTo>
                  <a:pt x="430182" y="271629"/>
                </a:lnTo>
                <a:lnTo>
                  <a:pt x="411648" y="287376"/>
                </a:lnTo>
                <a:lnTo>
                  <a:pt x="387311" y="292811"/>
                </a:lnTo>
                <a:lnTo>
                  <a:pt x="477920" y="292811"/>
                </a:lnTo>
                <a:lnTo>
                  <a:pt x="494077" y="267162"/>
                </a:lnTo>
                <a:lnTo>
                  <a:pt x="503783" y="212547"/>
                </a:lnTo>
                <a:lnTo>
                  <a:pt x="494077" y="157617"/>
                </a:lnTo>
                <a:lnTo>
                  <a:pt x="477953" y="131851"/>
                </a:lnTo>
                <a:close/>
              </a:path>
              <a:path w="2510154" h="420369">
                <a:moveTo>
                  <a:pt x="604989" y="87071"/>
                </a:moveTo>
                <a:lnTo>
                  <a:pt x="547751" y="87071"/>
                </a:lnTo>
                <a:lnTo>
                  <a:pt x="547751" y="337591"/>
                </a:lnTo>
                <a:lnTo>
                  <a:pt x="726909" y="337591"/>
                </a:lnTo>
                <a:lnTo>
                  <a:pt x="726909" y="419836"/>
                </a:lnTo>
                <a:lnTo>
                  <a:pt x="777659" y="419836"/>
                </a:lnTo>
                <a:lnTo>
                  <a:pt x="781951" y="321576"/>
                </a:lnTo>
                <a:lnTo>
                  <a:pt x="781951" y="288086"/>
                </a:lnTo>
                <a:lnTo>
                  <a:pt x="604989" y="288086"/>
                </a:lnTo>
                <a:lnTo>
                  <a:pt x="604989" y="87071"/>
                </a:lnTo>
                <a:close/>
              </a:path>
              <a:path w="2510154" h="420369">
                <a:moveTo>
                  <a:pt x="748157" y="87071"/>
                </a:moveTo>
                <a:lnTo>
                  <a:pt x="691324" y="87071"/>
                </a:lnTo>
                <a:lnTo>
                  <a:pt x="691324" y="288086"/>
                </a:lnTo>
                <a:lnTo>
                  <a:pt x="748157" y="288086"/>
                </a:lnTo>
                <a:lnTo>
                  <a:pt x="748157" y="87071"/>
                </a:lnTo>
                <a:close/>
              </a:path>
              <a:path w="2510154" h="420369">
                <a:moveTo>
                  <a:pt x="868959" y="87071"/>
                </a:moveTo>
                <a:lnTo>
                  <a:pt x="813079" y="87071"/>
                </a:lnTo>
                <a:lnTo>
                  <a:pt x="813079" y="337591"/>
                </a:lnTo>
                <a:lnTo>
                  <a:pt x="863206" y="337591"/>
                </a:lnTo>
                <a:lnTo>
                  <a:pt x="903072" y="277418"/>
                </a:lnTo>
                <a:lnTo>
                  <a:pt x="857961" y="277418"/>
                </a:lnTo>
                <a:lnTo>
                  <a:pt x="856297" y="275958"/>
                </a:lnTo>
                <a:lnTo>
                  <a:pt x="860320" y="263259"/>
                </a:lnTo>
                <a:lnTo>
                  <a:pt x="863036" y="257523"/>
                </a:lnTo>
                <a:lnTo>
                  <a:pt x="863435" y="255958"/>
                </a:lnTo>
                <a:lnTo>
                  <a:pt x="866798" y="234135"/>
                </a:lnTo>
                <a:lnTo>
                  <a:pt x="868492" y="212919"/>
                </a:lnTo>
                <a:lnTo>
                  <a:pt x="868959" y="193281"/>
                </a:lnTo>
                <a:lnTo>
                  <a:pt x="868959" y="87071"/>
                </a:lnTo>
                <a:close/>
              </a:path>
              <a:path w="2510154" h="420369">
                <a:moveTo>
                  <a:pt x="1022464" y="147243"/>
                </a:moveTo>
                <a:lnTo>
                  <a:pt x="977569" y="147243"/>
                </a:lnTo>
                <a:lnTo>
                  <a:pt x="979665" y="149021"/>
                </a:lnTo>
                <a:lnTo>
                  <a:pt x="975399" y="161537"/>
                </a:lnTo>
                <a:lnTo>
                  <a:pt x="972221" y="168076"/>
                </a:lnTo>
                <a:lnTo>
                  <a:pt x="972180" y="168237"/>
                </a:lnTo>
                <a:lnTo>
                  <a:pt x="971984" y="168586"/>
                </a:lnTo>
                <a:lnTo>
                  <a:pt x="968692" y="190331"/>
                </a:lnTo>
                <a:lnTo>
                  <a:pt x="966964" y="211551"/>
                </a:lnTo>
                <a:lnTo>
                  <a:pt x="966482" y="231381"/>
                </a:lnTo>
                <a:lnTo>
                  <a:pt x="966482" y="337591"/>
                </a:lnTo>
                <a:lnTo>
                  <a:pt x="1022464" y="337591"/>
                </a:lnTo>
                <a:lnTo>
                  <a:pt x="1022464" y="147243"/>
                </a:lnTo>
                <a:close/>
              </a:path>
              <a:path w="2510154" h="420369">
                <a:moveTo>
                  <a:pt x="863036" y="257523"/>
                </a:moveTo>
                <a:lnTo>
                  <a:pt x="860320" y="263259"/>
                </a:lnTo>
                <a:lnTo>
                  <a:pt x="856297" y="275958"/>
                </a:lnTo>
                <a:lnTo>
                  <a:pt x="857961" y="277418"/>
                </a:lnTo>
                <a:lnTo>
                  <a:pt x="863036" y="257523"/>
                </a:lnTo>
                <a:close/>
              </a:path>
              <a:path w="2510154" h="420369">
                <a:moveTo>
                  <a:pt x="1022464" y="87071"/>
                </a:moveTo>
                <a:lnTo>
                  <a:pt x="972337" y="87071"/>
                </a:lnTo>
                <a:lnTo>
                  <a:pt x="881303" y="224472"/>
                </a:lnTo>
                <a:lnTo>
                  <a:pt x="874215" y="236342"/>
                </a:lnTo>
                <a:lnTo>
                  <a:pt x="866757" y="249662"/>
                </a:lnTo>
                <a:lnTo>
                  <a:pt x="863036" y="257523"/>
                </a:lnTo>
                <a:lnTo>
                  <a:pt x="857961" y="277418"/>
                </a:lnTo>
                <a:lnTo>
                  <a:pt x="903072" y="277418"/>
                </a:lnTo>
                <a:lnTo>
                  <a:pt x="954239" y="200190"/>
                </a:lnTo>
                <a:lnTo>
                  <a:pt x="961334" y="188324"/>
                </a:lnTo>
                <a:lnTo>
                  <a:pt x="968838" y="175039"/>
                </a:lnTo>
                <a:lnTo>
                  <a:pt x="972144" y="168237"/>
                </a:lnTo>
                <a:lnTo>
                  <a:pt x="972221" y="168076"/>
                </a:lnTo>
                <a:lnTo>
                  <a:pt x="977569" y="147243"/>
                </a:lnTo>
                <a:lnTo>
                  <a:pt x="1022464" y="147243"/>
                </a:lnTo>
                <a:lnTo>
                  <a:pt x="1022464" y="87071"/>
                </a:lnTo>
                <a:close/>
              </a:path>
              <a:path w="2510154" h="420369">
                <a:moveTo>
                  <a:pt x="977569" y="147243"/>
                </a:moveTo>
                <a:lnTo>
                  <a:pt x="972221" y="168076"/>
                </a:lnTo>
                <a:lnTo>
                  <a:pt x="975399" y="161537"/>
                </a:lnTo>
                <a:lnTo>
                  <a:pt x="979665" y="149021"/>
                </a:lnTo>
                <a:lnTo>
                  <a:pt x="977569" y="147243"/>
                </a:lnTo>
                <a:close/>
              </a:path>
              <a:path w="2510154" h="420369">
                <a:moveTo>
                  <a:pt x="1257552" y="131445"/>
                </a:moveTo>
                <a:lnTo>
                  <a:pt x="1173010" y="131445"/>
                </a:lnTo>
                <a:lnTo>
                  <a:pt x="1192547" y="135084"/>
                </a:lnTo>
                <a:lnTo>
                  <a:pt x="1204510" y="144638"/>
                </a:lnTo>
                <a:lnTo>
                  <a:pt x="1210509" y="158057"/>
                </a:lnTo>
                <a:lnTo>
                  <a:pt x="1212151" y="173291"/>
                </a:lnTo>
                <a:lnTo>
                  <a:pt x="1150597" y="184715"/>
                </a:lnTo>
                <a:lnTo>
                  <a:pt x="1105893" y="203806"/>
                </a:lnTo>
                <a:lnTo>
                  <a:pt x="1078634" y="231370"/>
                </a:lnTo>
                <a:lnTo>
                  <a:pt x="1069416" y="268211"/>
                </a:lnTo>
                <a:lnTo>
                  <a:pt x="1075438" y="299432"/>
                </a:lnTo>
                <a:lnTo>
                  <a:pt x="1091858" y="323021"/>
                </a:lnTo>
                <a:lnTo>
                  <a:pt x="1116206" y="337937"/>
                </a:lnTo>
                <a:lnTo>
                  <a:pt x="1146009" y="343141"/>
                </a:lnTo>
                <a:lnTo>
                  <a:pt x="1168776" y="340209"/>
                </a:lnTo>
                <a:lnTo>
                  <a:pt x="1189945" y="332087"/>
                </a:lnTo>
                <a:lnTo>
                  <a:pt x="1208742" y="319786"/>
                </a:lnTo>
                <a:lnTo>
                  <a:pt x="1222821" y="305872"/>
                </a:lnTo>
                <a:lnTo>
                  <a:pt x="1223137" y="302323"/>
                </a:lnTo>
                <a:lnTo>
                  <a:pt x="1268857" y="302323"/>
                </a:lnTo>
                <a:lnTo>
                  <a:pt x="1268857" y="293636"/>
                </a:lnTo>
                <a:lnTo>
                  <a:pt x="1157097" y="293636"/>
                </a:lnTo>
                <a:lnTo>
                  <a:pt x="1143322" y="292287"/>
                </a:lnTo>
                <a:lnTo>
                  <a:pt x="1133213" y="287710"/>
                </a:lnTo>
                <a:lnTo>
                  <a:pt x="1127057" y="279208"/>
                </a:lnTo>
                <a:lnTo>
                  <a:pt x="1124864" y="265696"/>
                </a:lnTo>
                <a:lnTo>
                  <a:pt x="1129187" y="248448"/>
                </a:lnTo>
                <a:lnTo>
                  <a:pt x="1143666" y="234816"/>
                </a:lnTo>
                <a:lnTo>
                  <a:pt x="1170566" y="224537"/>
                </a:lnTo>
                <a:lnTo>
                  <a:pt x="1212151" y="217347"/>
                </a:lnTo>
                <a:lnTo>
                  <a:pt x="1268857" y="217347"/>
                </a:lnTo>
                <a:lnTo>
                  <a:pt x="1268753" y="184715"/>
                </a:lnTo>
                <a:lnTo>
                  <a:pt x="1263703" y="144638"/>
                </a:lnTo>
                <a:lnTo>
                  <a:pt x="1263590" y="143745"/>
                </a:lnTo>
                <a:lnTo>
                  <a:pt x="1257552" y="131445"/>
                </a:lnTo>
                <a:close/>
              </a:path>
              <a:path w="2510154" h="420369">
                <a:moveTo>
                  <a:pt x="1268857" y="302323"/>
                </a:moveTo>
                <a:lnTo>
                  <a:pt x="1223137" y="302323"/>
                </a:lnTo>
                <a:lnTo>
                  <a:pt x="1224394" y="304317"/>
                </a:lnTo>
                <a:lnTo>
                  <a:pt x="1222821" y="305872"/>
                </a:lnTo>
                <a:lnTo>
                  <a:pt x="1220000" y="337591"/>
                </a:lnTo>
                <a:lnTo>
                  <a:pt x="1268857" y="337591"/>
                </a:lnTo>
                <a:lnTo>
                  <a:pt x="1268857" y="302323"/>
                </a:lnTo>
                <a:close/>
              </a:path>
              <a:path w="2510154" h="420369">
                <a:moveTo>
                  <a:pt x="1223137" y="302323"/>
                </a:moveTo>
                <a:lnTo>
                  <a:pt x="1222821" y="305872"/>
                </a:lnTo>
                <a:lnTo>
                  <a:pt x="1224394" y="304317"/>
                </a:lnTo>
                <a:lnTo>
                  <a:pt x="1223137" y="302323"/>
                </a:lnTo>
                <a:close/>
              </a:path>
              <a:path w="2510154" h="420369">
                <a:moveTo>
                  <a:pt x="1268857" y="217347"/>
                </a:moveTo>
                <a:lnTo>
                  <a:pt x="1212151" y="217347"/>
                </a:lnTo>
                <a:lnTo>
                  <a:pt x="1212025" y="268211"/>
                </a:lnTo>
                <a:lnTo>
                  <a:pt x="1198366" y="279208"/>
                </a:lnTo>
                <a:lnTo>
                  <a:pt x="1185014" y="287193"/>
                </a:lnTo>
                <a:lnTo>
                  <a:pt x="1171467" y="292018"/>
                </a:lnTo>
                <a:lnTo>
                  <a:pt x="1157097" y="293636"/>
                </a:lnTo>
                <a:lnTo>
                  <a:pt x="1268857" y="293636"/>
                </a:lnTo>
                <a:lnTo>
                  <a:pt x="1268857" y="217347"/>
                </a:lnTo>
                <a:close/>
              </a:path>
              <a:path w="2510154" h="420369">
                <a:moveTo>
                  <a:pt x="1179385" y="81102"/>
                </a:moveTo>
                <a:lnTo>
                  <a:pt x="1150498" y="84171"/>
                </a:lnTo>
                <a:lnTo>
                  <a:pt x="1123576" y="92313"/>
                </a:lnTo>
                <a:lnTo>
                  <a:pt x="1098791" y="103926"/>
                </a:lnTo>
                <a:lnTo>
                  <a:pt x="1076312" y="117411"/>
                </a:lnTo>
                <a:lnTo>
                  <a:pt x="1099959" y="160108"/>
                </a:lnTo>
                <a:lnTo>
                  <a:pt x="1118865" y="148257"/>
                </a:lnTo>
                <a:lnTo>
                  <a:pt x="1136918" y="139223"/>
                </a:lnTo>
                <a:lnTo>
                  <a:pt x="1154754" y="133466"/>
                </a:lnTo>
                <a:lnTo>
                  <a:pt x="1173010" y="131445"/>
                </a:lnTo>
                <a:lnTo>
                  <a:pt x="1257552" y="131445"/>
                </a:lnTo>
                <a:lnTo>
                  <a:pt x="1247357" y="110677"/>
                </a:lnTo>
                <a:lnTo>
                  <a:pt x="1219506" y="88929"/>
                </a:lnTo>
                <a:lnTo>
                  <a:pt x="1179385" y="81102"/>
                </a:lnTo>
                <a:close/>
              </a:path>
              <a:path w="2510154" h="420369">
                <a:moveTo>
                  <a:pt x="1299527" y="283591"/>
                </a:moveTo>
                <a:lnTo>
                  <a:pt x="1288643" y="336854"/>
                </a:lnTo>
                <a:lnTo>
                  <a:pt x="1298518" y="339824"/>
                </a:lnTo>
                <a:lnTo>
                  <a:pt x="1306398" y="341764"/>
                </a:lnTo>
                <a:lnTo>
                  <a:pt x="1313353" y="342821"/>
                </a:lnTo>
                <a:lnTo>
                  <a:pt x="1320457" y="343141"/>
                </a:lnTo>
                <a:lnTo>
                  <a:pt x="1346464" y="337459"/>
                </a:lnTo>
                <a:lnTo>
                  <a:pt x="1367088" y="320916"/>
                </a:lnTo>
                <a:lnTo>
                  <a:pt x="1381925" y="294267"/>
                </a:lnTo>
                <a:lnTo>
                  <a:pt x="1383507" y="287680"/>
                </a:lnTo>
                <a:lnTo>
                  <a:pt x="1313967" y="287680"/>
                </a:lnTo>
                <a:lnTo>
                  <a:pt x="1299527" y="283591"/>
                </a:lnTo>
                <a:close/>
              </a:path>
              <a:path w="2510154" h="420369">
                <a:moveTo>
                  <a:pt x="1517929" y="136575"/>
                </a:moveTo>
                <a:lnTo>
                  <a:pt x="1460677" y="136575"/>
                </a:lnTo>
                <a:lnTo>
                  <a:pt x="1460677" y="337591"/>
                </a:lnTo>
                <a:lnTo>
                  <a:pt x="1517929" y="337591"/>
                </a:lnTo>
                <a:lnTo>
                  <a:pt x="1517929" y="136575"/>
                </a:lnTo>
                <a:close/>
              </a:path>
              <a:path w="2510154" h="420369">
                <a:moveTo>
                  <a:pt x="1517929" y="87071"/>
                </a:moveTo>
                <a:lnTo>
                  <a:pt x="1358442" y="87071"/>
                </a:lnTo>
                <a:lnTo>
                  <a:pt x="1344007" y="208150"/>
                </a:lnTo>
                <a:lnTo>
                  <a:pt x="1339507" y="246240"/>
                </a:lnTo>
                <a:lnTo>
                  <a:pt x="1336149" y="266222"/>
                </a:lnTo>
                <a:lnTo>
                  <a:pt x="1331431" y="278966"/>
                </a:lnTo>
                <a:lnTo>
                  <a:pt x="1325124" y="285707"/>
                </a:lnTo>
                <a:lnTo>
                  <a:pt x="1317002" y="287680"/>
                </a:lnTo>
                <a:lnTo>
                  <a:pt x="1383507" y="287680"/>
                </a:lnTo>
                <a:lnTo>
                  <a:pt x="1390573" y="258267"/>
                </a:lnTo>
                <a:lnTo>
                  <a:pt x="1394576" y="225863"/>
                </a:lnTo>
                <a:lnTo>
                  <a:pt x="1398298" y="194283"/>
                </a:lnTo>
                <a:lnTo>
                  <a:pt x="1401768" y="164271"/>
                </a:lnTo>
                <a:lnTo>
                  <a:pt x="1405013" y="136575"/>
                </a:lnTo>
                <a:lnTo>
                  <a:pt x="1517929" y="136575"/>
                </a:lnTo>
                <a:lnTo>
                  <a:pt x="1517929" y="87071"/>
                </a:lnTo>
                <a:close/>
              </a:path>
              <a:path w="2510154" h="420369">
                <a:moveTo>
                  <a:pt x="1636268" y="87071"/>
                </a:moveTo>
                <a:lnTo>
                  <a:pt x="1579029" y="87071"/>
                </a:lnTo>
                <a:lnTo>
                  <a:pt x="1579029" y="337591"/>
                </a:lnTo>
                <a:lnTo>
                  <a:pt x="1671015" y="337591"/>
                </a:lnTo>
                <a:lnTo>
                  <a:pt x="1711284" y="332555"/>
                </a:lnTo>
                <a:lnTo>
                  <a:pt x="1743462" y="317236"/>
                </a:lnTo>
                <a:lnTo>
                  <a:pt x="1764791" y="291321"/>
                </a:lnTo>
                <a:lnTo>
                  <a:pt x="1765378" y="288518"/>
                </a:lnTo>
                <a:lnTo>
                  <a:pt x="1636268" y="288518"/>
                </a:lnTo>
                <a:lnTo>
                  <a:pt x="1636268" y="221018"/>
                </a:lnTo>
                <a:lnTo>
                  <a:pt x="1765360" y="221018"/>
                </a:lnTo>
                <a:lnTo>
                  <a:pt x="1764776" y="218285"/>
                </a:lnTo>
                <a:lnTo>
                  <a:pt x="1743424" y="192797"/>
                </a:lnTo>
                <a:lnTo>
                  <a:pt x="1711241" y="177726"/>
                </a:lnTo>
                <a:lnTo>
                  <a:pt x="1671015" y="172770"/>
                </a:lnTo>
                <a:lnTo>
                  <a:pt x="1636268" y="172770"/>
                </a:lnTo>
                <a:lnTo>
                  <a:pt x="1636268" y="87071"/>
                </a:lnTo>
                <a:close/>
              </a:path>
              <a:path w="2510154" h="420369">
                <a:moveTo>
                  <a:pt x="1765360" y="221018"/>
                </a:moveTo>
                <a:lnTo>
                  <a:pt x="1666722" y="221018"/>
                </a:lnTo>
                <a:lnTo>
                  <a:pt x="1689907" y="222805"/>
                </a:lnTo>
                <a:lnTo>
                  <a:pt x="1705203" y="228574"/>
                </a:lnTo>
                <a:lnTo>
                  <a:pt x="1713632" y="238934"/>
                </a:lnTo>
                <a:lnTo>
                  <a:pt x="1716214" y="254495"/>
                </a:lnTo>
                <a:lnTo>
                  <a:pt x="1713632" y="270366"/>
                </a:lnTo>
                <a:lnTo>
                  <a:pt x="1705203" y="280889"/>
                </a:lnTo>
                <a:lnTo>
                  <a:pt x="1689907" y="286720"/>
                </a:lnTo>
                <a:lnTo>
                  <a:pt x="1666722" y="288518"/>
                </a:lnTo>
                <a:lnTo>
                  <a:pt x="1765378" y="288518"/>
                </a:lnTo>
                <a:lnTo>
                  <a:pt x="1772513" y="254495"/>
                </a:lnTo>
                <a:lnTo>
                  <a:pt x="1765360" y="221018"/>
                </a:lnTo>
                <a:close/>
              </a:path>
              <a:path w="2510154" h="420369">
                <a:moveTo>
                  <a:pt x="1871154" y="87071"/>
                </a:moveTo>
                <a:lnTo>
                  <a:pt x="1813915" y="87071"/>
                </a:lnTo>
                <a:lnTo>
                  <a:pt x="1813915" y="337591"/>
                </a:lnTo>
                <a:lnTo>
                  <a:pt x="1871154" y="337591"/>
                </a:lnTo>
                <a:lnTo>
                  <a:pt x="1871154" y="233883"/>
                </a:lnTo>
                <a:lnTo>
                  <a:pt x="2021954" y="233883"/>
                </a:lnTo>
                <a:lnTo>
                  <a:pt x="2021954" y="181775"/>
                </a:lnTo>
                <a:lnTo>
                  <a:pt x="1871154" y="181775"/>
                </a:lnTo>
                <a:lnTo>
                  <a:pt x="1871154" y="87071"/>
                </a:lnTo>
                <a:close/>
              </a:path>
              <a:path w="2510154" h="420369">
                <a:moveTo>
                  <a:pt x="2021954" y="233883"/>
                </a:moveTo>
                <a:lnTo>
                  <a:pt x="1965236" y="233883"/>
                </a:lnTo>
                <a:lnTo>
                  <a:pt x="1965236" y="337591"/>
                </a:lnTo>
                <a:lnTo>
                  <a:pt x="2021954" y="337591"/>
                </a:lnTo>
                <a:lnTo>
                  <a:pt x="2021954" y="233883"/>
                </a:lnTo>
                <a:close/>
              </a:path>
              <a:path w="2510154" h="420369">
                <a:moveTo>
                  <a:pt x="2021954" y="87071"/>
                </a:moveTo>
                <a:lnTo>
                  <a:pt x="1965236" y="87071"/>
                </a:lnTo>
                <a:lnTo>
                  <a:pt x="1965236" y="181775"/>
                </a:lnTo>
                <a:lnTo>
                  <a:pt x="2021954" y="181775"/>
                </a:lnTo>
                <a:lnTo>
                  <a:pt x="2021954" y="87071"/>
                </a:lnTo>
                <a:close/>
              </a:path>
              <a:path w="2510154" h="420369">
                <a:moveTo>
                  <a:pt x="2257534" y="131445"/>
                </a:moveTo>
                <a:lnTo>
                  <a:pt x="2172995" y="131445"/>
                </a:lnTo>
                <a:lnTo>
                  <a:pt x="2192530" y="135084"/>
                </a:lnTo>
                <a:lnTo>
                  <a:pt x="2204489" y="144638"/>
                </a:lnTo>
                <a:lnTo>
                  <a:pt x="2210484" y="158057"/>
                </a:lnTo>
                <a:lnTo>
                  <a:pt x="2212124" y="173291"/>
                </a:lnTo>
                <a:lnTo>
                  <a:pt x="2150575" y="184715"/>
                </a:lnTo>
                <a:lnTo>
                  <a:pt x="2105871" y="203806"/>
                </a:lnTo>
                <a:lnTo>
                  <a:pt x="2078609" y="231370"/>
                </a:lnTo>
                <a:lnTo>
                  <a:pt x="2069388" y="268211"/>
                </a:lnTo>
                <a:lnTo>
                  <a:pt x="2075413" y="299432"/>
                </a:lnTo>
                <a:lnTo>
                  <a:pt x="2091837" y="323021"/>
                </a:lnTo>
                <a:lnTo>
                  <a:pt x="2116189" y="337937"/>
                </a:lnTo>
                <a:lnTo>
                  <a:pt x="2145995" y="343141"/>
                </a:lnTo>
                <a:lnTo>
                  <a:pt x="2168761" y="340209"/>
                </a:lnTo>
                <a:lnTo>
                  <a:pt x="2189929" y="332087"/>
                </a:lnTo>
                <a:lnTo>
                  <a:pt x="2208722" y="319786"/>
                </a:lnTo>
                <a:lnTo>
                  <a:pt x="2222806" y="305860"/>
                </a:lnTo>
                <a:lnTo>
                  <a:pt x="2223122" y="302323"/>
                </a:lnTo>
                <a:lnTo>
                  <a:pt x="2268842" y="302323"/>
                </a:lnTo>
                <a:lnTo>
                  <a:pt x="2268842" y="293636"/>
                </a:lnTo>
                <a:lnTo>
                  <a:pt x="2157082" y="293636"/>
                </a:lnTo>
                <a:lnTo>
                  <a:pt x="2143307" y="292287"/>
                </a:lnTo>
                <a:lnTo>
                  <a:pt x="2133198" y="287710"/>
                </a:lnTo>
                <a:lnTo>
                  <a:pt x="2127043" y="279208"/>
                </a:lnTo>
                <a:lnTo>
                  <a:pt x="2124849" y="265696"/>
                </a:lnTo>
                <a:lnTo>
                  <a:pt x="2129172" y="248448"/>
                </a:lnTo>
                <a:lnTo>
                  <a:pt x="2143650" y="234816"/>
                </a:lnTo>
                <a:lnTo>
                  <a:pt x="2170546" y="224537"/>
                </a:lnTo>
                <a:lnTo>
                  <a:pt x="2212124" y="217347"/>
                </a:lnTo>
                <a:lnTo>
                  <a:pt x="2268842" y="217347"/>
                </a:lnTo>
                <a:lnTo>
                  <a:pt x="2268739" y="184715"/>
                </a:lnTo>
                <a:lnTo>
                  <a:pt x="2263686" y="144638"/>
                </a:lnTo>
                <a:lnTo>
                  <a:pt x="2263574" y="143745"/>
                </a:lnTo>
                <a:lnTo>
                  <a:pt x="2257534" y="131445"/>
                </a:lnTo>
                <a:close/>
              </a:path>
              <a:path w="2510154" h="420369">
                <a:moveTo>
                  <a:pt x="2268842" y="302323"/>
                </a:moveTo>
                <a:lnTo>
                  <a:pt x="2223122" y="302323"/>
                </a:lnTo>
                <a:lnTo>
                  <a:pt x="2224366" y="304317"/>
                </a:lnTo>
                <a:lnTo>
                  <a:pt x="2222806" y="305860"/>
                </a:lnTo>
                <a:lnTo>
                  <a:pt x="2219972" y="337591"/>
                </a:lnTo>
                <a:lnTo>
                  <a:pt x="2268842" y="337591"/>
                </a:lnTo>
                <a:lnTo>
                  <a:pt x="2268842" y="302323"/>
                </a:lnTo>
                <a:close/>
              </a:path>
              <a:path w="2510154" h="420369">
                <a:moveTo>
                  <a:pt x="2223122" y="302323"/>
                </a:moveTo>
                <a:lnTo>
                  <a:pt x="2222806" y="305860"/>
                </a:lnTo>
                <a:lnTo>
                  <a:pt x="2224366" y="304317"/>
                </a:lnTo>
                <a:lnTo>
                  <a:pt x="2223122" y="302323"/>
                </a:lnTo>
                <a:close/>
              </a:path>
              <a:path w="2510154" h="420369">
                <a:moveTo>
                  <a:pt x="2268842" y="217347"/>
                </a:moveTo>
                <a:lnTo>
                  <a:pt x="2212124" y="217347"/>
                </a:lnTo>
                <a:lnTo>
                  <a:pt x="2211998" y="268211"/>
                </a:lnTo>
                <a:lnTo>
                  <a:pt x="2198346" y="279208"/>
                </a:lnTo>
                <a:lnTo>
                  <a:pt x="2184998" y="287193"/>
                </a:lnTo>
                <a:lnTo>
                  <a:pt x="2171453" y="292018"/>
                </a:lnTo>
                <a:lnTo>
                  <a:pt x="2157082" y="293636"/>
                </a:lnTo>
                <a:lnTo>
                  <a:pt x="2268842" y="293636"/>
                </a:lnTo>
                <a:lnTo>
                  <a:pt x="2268842" y="217347"/>
                </a:lnTo>
                <a:close/>
              </a:path>
              <a:path w="2510154" h="420369">
                <a:moveTo>
                  <a:pt x="2179370" y="81102"/>
                </a:moveTo>
                <a:lnTo>
                  <a:pt x="2150478" y="84171"/>
                </a:lnTo>
                <a:lnTo>
                  <a:pt x="2123557" y="92313"/>
                </a:lnTo>
                <a:lnTo>
                  <a:pt x="2098775" y="103926"/>
                </a:lnTo>
                <a:lnTo>
                  <a:pt x="2076297" y="117411"/>
                </a:lnTo>
                <a:lnTo>
                  <a:pt x="2099957" y="160108"/>
                </a:lnTo>
                <a:lnTo>
                  <a:pt x="2118856" y="148257"/>
                </a:lnTo>
                <a:lnTo>
                  <a:pt x="2136905" y="139223"/>
                </a:lnTo>
                <a:lnTo>
                  <a:pt x="2154739" y="133466"/>
                </a:lnTo>
                <a:lnTo>
                  <a:pt x="2172995" y="131445"/>
                </a:lnTo>
                <a:lnTo>
                  <a:pt x="2257534" y="131445"/>
                </a:lnTo>
                <a:lnTo>
                  <a:pt x="2247338" y="110677"/>
                </a:lnTo>
                <a:lnTo>
                  <a:pt x="2219486" y="88929"/>
                </a:lnTo>
                <a:lnTo>
                  <a:pt x="2179370" y="81102"/>
                </a:lnTo>
                <a:close/>
              </a:path>
              <a:path w="2510154" h="420369">
                <a:moveTo>
                  <a:pt x="2509748" y="87071"/>
                </a:moveTo>
                <a:lnTo>
                  <a:pt x="2418600" y="87071"/>
                </a:lnTo>
                <a:lnTo>
                  <a:pt x="2380311" y="91202"/>
                </a:lnTo>
                <a:lnTo>
                  <a:pt x="2348514" y="104574"/>
                </a:lnTo>
                <a:lnTo>
                  <a:pt x="2326801" y="128658"/>
                </a:lnTo>
                <a:lnTo>
                  <a:pt x="2318766" y="164922"/>
                </a:lnTo>
                <a:lnTo>
                  <a:pt x="2323391" y="192278"/>
                </a:lnTo>
                <a:lnTo>
                  <a:pt x="2335050" y="213520"/>
                </a:lnTo>
                <a:lnTo>
                  <a:pt x="2350420" y="228306"/>
                </a:lnTo>
                <a:lnTo>
                  <a:pt x="2366175" y="236296"/>
                </a:lnTo>
                <a:lnTo>
                  <a:pt x="2292184" y="337591"/>
                </a:lnTo>
                <a:lnTo>
                  <a:pt x="2358428" y="337591"/>
                </a:lnTo>
                <a:lnTo>
                  <a:pt x="2419019" y="238074"/>
                </a:lnTo>
                <a:lnTo>
                  <a:pt x="2509748" y="238074"/>
                </a:lnTo>
                <a:lnTo>
                  <a:pt x="2509748" y="199351"/>
                </a:lnTo>
                <a:lnTo>
                  <a:pt x="2425395" y="199351"/>
                </a:lnTo>
                <a:lnTo>
                  <a:pt x="2403221" y="197312"/>
                </a:lnTo>
                <a:lnTo>
                  <a:pt x="2387698" y="191123"/>
                </a:lnTo>
                <a:lnTo>
                  <a:pt x="2378571" y="180679"/>
                </a:lnTo>
                <a:lnTo>
                  <a:pt x="2375585" y="165874"/>
                </a:lnTo>
                <a:lnTo>
                  <a:pt x="2378512" y="151631"/>
                </a:lnTo>
                <a:lnTo>
                  <a:pt x="2387541" y="142028"/>
                </a:lnTo>
                <a:lnTo>
                  <a:pt x="2403044" y="136604"/>
                </a:lnTo>
                <a:lnTo>
                  <a:pt x="2425395" y="134899"/>
                </a:lnTo>
                <a:lnTo>
                  <a:pt x="2509748" y="134899"/>
                </a:lnTo>
                <a:lnTo>
                  <a:pt x="2509748" y="87071"/>
                </a:lnTo>
                <a:close/>
              </a:path>
              <a:path w="2510154" h="420369">
                <a:moveTo>
                  <a:pt x="2509748" y="238074"/>
                </a:moveTo>
                <a:lnTo>
                  <a:pt x="2419019" y="238074"/>
                </a:lnTo>
                <a:lnTo>
                  <a:pt x="2419019" y="245402"/>
                </a:lnTo>
                <a:lnTo>
                  <a:pt x="2453030" y="245402"/>
                </a:lnTo>
                <a:lnTo>
                  <a:pt x="2453030" y="337591"/>
                </a:lnTo>
                <a:lnTo>
                  <a:pt x="2509748" y="337591"/>
                </a:lnTo>
                <a:lnTo>
                  <a:pt x="2509748" y="238074"/>
                </a:lnTo>
                <a:close/>
              </a:path>
              <a:path w="2510154" h="420369">
                <a:moveTo>
                  <a:pt x="2509748" y="134899"/>
                </a:moveTo>
                <a:lnTo>
                  <a:pt x="2453030" y="134899"/>
                </a:lnTo>
                <a:lnTo>
                  <a:pt x="2453030" y="199351"/>
                </a:lnTo>
                <a:lnTo>
                  <a:pt x="2509748" y="199351"/>
                </a:lnTo>
                <a:lnTo>
                  <a:pt x="2509748" y="134899"/>
                </a:lnTo>
                <a:close/>
              </a:path>
            </a:pathLst>
          </a:custGeom>
          <a:solidFill>
            <a:srgbClr val="9897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515885" y="1862683"/>
            <a:ext cx="2505075" cy="343535"/>
          </a:xfrm>
          <a:custGeom>
            <a:avLst/>
            <a:gdLst/>
            <a:ahLst/>
            <a:cxnLst/>
            <a:rect l="l" t="t" r="r" b="b"/>
            <a:pathLst>
              <a:path w="2505075" h="343535">
                <a:moveTo>
                  <a:pt x="32969" y="248119"/>
                </a:moveTo>
                <a:lnTo>
                  <a:pt x="0" y="289458"/>
                </a:lnTo>
                <a:lnTo>
                  <a:pt x="28962" y="314176"/>
                </a:lnTo>
                <a:lnTo>
                  <a:pt x="58932" y="330815"/>
                </a:lnTo>
                <a:lnTo>
                  <a:pt x="90491" y="340196"/>
                </a:lnTo>
                <a:lnTo>
                  <a:pt x="124218" y="343141"/>
                </a:lnTo>
                <a:lnTo>
                  <a:pt x="171005" y="336121"/>
                </a:lnTo>
                <a:lnTo>
                  <a:pt x="209870" y="315788"/>
                </a:lnTo>
                <a:lnTo>
                  <a:pt x="230405" y="290601"/>
                </a:lnTo>
                <a:lnTo>
                  <a:pt x="124218" y="290601"/>
                </a:lnTo>
                <a:lnTo>
                  <a:pt x="100084" y="288673"/>
                </a:lnTo>
                <a:lnTo>
                  <a:pt x="78317" y="281919"/>
                </a:lnTo>
                <a:lnTo>
                  <a:pt x="56688" y="268886"/>
                </a:lnTo>
                <a:lnTo>
                  <a:pt x="32969" y="248119"/>
                </a:lnTo>
                <a:close/>
              </a:path>
              <a:path w="2505075" h="343535">
                <a:moveTo>
                  <a:pt x="221840" y="52539"/>
                </a:moveTo>
                <a:lnTo>
                  <a:pt x="120345" y="52539"/>
                </a:lnTo>
                <a:lnTo>
                  <a:pt x="142576" y="55023"/>
                </a:lnTo>
                <a:lnTo>
                  <a:pt x="159340" y="62598"/>
                </a:lnTo>
                <a:lnTo>
                  <a:pt x="169922" y="75449"/>
                </a:lnTo>
                <a:lnTo>
                  <a:pt x="173609" y="93764"/>
                </a:lnTo>
                <a:lnTo>
                  <a:pt x="170072" y="113880"/>
                </a:lnTo>
                <a:lnTo>
                  <a:pt x="158343" y="127935"/>
                </a:lnTo>
                <a:lnTo>
                  <a:pt x="136747" y="136181"/>
                </a:lnTo>
                <a:lnTo>
                  <a:pt x="103606" y="138874"/>
                </a:lnTo>
                <a:lnTo>
                  <a:pt x="68961" y="138874"/>
                </a:lnTo>
                <a:lnTo>
                  <a:pt x="68961" y="187528"/>
                </a:lnTo>
                <a:lnTo>
                  <a:pt x="113436" y="187528"/>
                </a:lnTo>
                <a:lnTo>
                  <a:pt x="147135" y="190369"/>
                </a:lnTo>
                <a:lnTo>
                  <a:pt x="170976" y="199264"/>
                </a:lnTo>
                <a:lnTo>
                  <a:pt x="185145" y="214772"/>
                </a:lnTo>
                <a:lnTo>
                  <a:pt x="189826" y="237451"/>
                </a:lnTo>
                <a:lnTo>
                  <a:pt x="184917" y="260495"/>
                </a:lnTo>
                <a:lnTo>
                  <a:pt x="171267" y="277128"/>
                </a:lnTo>
                <a:lnTo>
                  <a:pt x="150495" y="287209"/>
                </a:lnTo>
                <a:lnTo>
                  <a:pt x="124218" y="290601"/>
                </a:lnTo>
                <a:lnTo>
                  <a:pt x="230405" y="290601"/>
                </a:lnTo>
                <a:lnTo>
                  <a:pt x="236414" y="283230"/>
                </a:lnTo>
                <a:lnTo>
                  <a:pt x="246240" y="239534"/>
                </a:lnTo>
                <a:lnTo>
                  <a:pt x="240730" y="207611"/>
                </a:lnTo>
                <a:lnTo>
                  <a:pt x="225782" y="182679"/>
                </a:lnTo>
                <a:lnTo>
                  <a:pt x="203768" y="166239"/>
                </a:lnTo>
                <a:lnTo>
                  <a:pt x="186215" y="162001"/>
                </a:lnTo>
                <a:lnTo>
                  <a:pt x="177482" y="162001"/>
                </a:lnTo>
                <a:lnTo>
                  <a:pt x="177063" y="159791"/>
                </a:lnTo>
                <a:lnTo>
                  <a:pt x="183061" y="159791"/>
                </a:lnTo>
                <a:lnTo>
                  <a:pt x="199534" y="153265"/>
                </a:lnTo>
                <a:lnTo>
                  <a:pt x="216015" y="136791"/>
                </a:lnTo>
                <a:lnTo>
                  <a:pt x="226336" y="114688"/>
                </a:lnTo>
                <a:lnTo>
                  <a:pt x="229908" y="89065"/>
                </a:lnTo>
                <a:lnTo>
                  <a:pt x="221840" y="52539"/>
                </a:lnTo>
                <a:close/>
              </a:path>
              <a:path w="2505075" h="343535">
                <a:moveTo>
                  <a:pt x="177063" y="159791"/>
                </a:moveTo>
                <a:lnTo>
                  <a:pt x="177482" y="162001"/>
                </a:lnTo>
                <a:lnTo>
                  <a:pt x="180789" y="160691"/>
                </a:lnTo>
                <a:lnTo>
                  <a:pt x="177063" y="159791"/>
                </a:lnTo>
                <a:close/>
              </a:path>
              <a:path w="2505075" h="343535">
                <a:moveTo>
                  <a:pt x="180789" y="160691"/>
                </a:moveTo>
                <a:lnTo>
                  <a:pt x="177482" y="162001"/>
                </a:lnTo>
                <a:lnTo>
                  <a:pt x="186215" y="162001"/>
                </a:lnTo>
                <a:lnTo>
                  <a:pt x="180789" y="160691"/>
                </a:lnTo>
                <a:close/>
              </a:path>
              <a:path w="2505075" h="343535">
                <a:moveTo>
                  <a:pt x="183061" y="159791"/>
                </a:moveTo>
                <a:lnTo>
                  <a:pt x="177063" y="159791"/>
                </a:lnTo>
                <a:lnTo>
                  <a:pt x="180789" y="160691"/>
                </a:lnTo>
                <a:lnTo>
                  <a:pt x="183061" y="159791"/>
                </a:lnTo>
                <a:close/>
              </a:path>
              <a:path w="2505075" h="343535">
                <a:moveTo>
                  <a:pt x="121183" y="0"/>
                </a:moveTo>
                <a:lnTo>
                  <a:pt x="91666" y="3030"/>
                </a:lnTo>
                <a:lnTo>
                  <a:pt x="63423" y="11918"/>
                </a:lnTo>
                <a:lnTo>
                  <a:pt x="37219" y="26360"/>
                </a:lnTo>
                <a:lnTo>
                  <a:pt x="13817" y="46050"/>
                </a:lnTo>
                <a:lnTo>
                  <a:pt x="45631" y="85915"/>
                </a:lnTo>
                <a:lnTo>
                  <a:pt x="64164" y="70767"/>
                </a:lnTo>
                <a:lnTo>
                  <a:pt x="82364" y="60398"/>
                </a:lnTo>
                <a:lnTo>
                  <a:pt x="100875" y="54443"/>
                </a:lnTo>
                <a:lnTo>
                  <a:pt x="120345" y="52539"/>
                </a:lnTo>
                <a:lnTo>
                  <a:pt x="221840" y="52539"/>
                </a:lnTo>
                <a:lnTo>
                  <a:pt x="221704" y="51927"/>
                </a:lnTo>
                <a:lnTo>
                  <a:pt x="198972" y="23891"/>
                </a:lnTo>
                <a:lnTo>
                  <a:pt x="164526" y="6176"/>
                </a:lnTo>
                <a:lnTo>
                  <a:pt x="121183" y="0"/>
                </a:lnTo>
                <a:close/>
              </a:path>
              <a:path w="2505075" h="343535">
                <a:moveTo>
                  <a:pt x="344868" y="87071"/>
                </a:moveTo>
                <a:lnTo>
                  <a:pt x="287629" y="87071"/>
                </a:lnTo>
                <a:lnTo>
                  <a:pt x="287629" y="337591"/>
                </a:lnTo>
                <a:lnTo>
                  <a:pt x="344868" y="337591"/>
                </a:lnTo>
                <a:lnTo>
                  <a:pt x="344868" y="233883"/>
                </a:lnTo>
                <a:lnTo>
                  <a:pt x="495655" y="233883"/>
                </a:lnTo>
                <a:lnTo>
                  <a:pt x="495655" y="181775"/>
                </a:lnTo>
                <a:lnTo>
                  <a:pt x="344868" y="181775"/>
                </a:lnTo>
                <a:lnTo>
                  <a:pt x="344868" y="87071"/>
                </a:lnTo>
                <a:close/>
              </a:path>
              <a:path w="2505075" h="343535">
                <a:moveTo>
                  <a:pt x="495655" y="233883"/>
                </a:moveTo>
                <a:lnTo>
                  <a:pt x="438937" y="233883"/>
                </a:lnTo>
                <a:lnTo>
                  <a:pt x="438937" y="337591"/>
                </a:lnTo>
                <a:lnTo>
                  <a:pt x="495655" y="337591"/>
                </a:lnTo>
                <a:lnTo>
                  <a:pt x="495655" y="233883"/>
                </a:lnTo>
                <a:close/>
              </a:path>
              <a:path w="2505075" h="343535">
                <a:moveTo>
                  <a:pt x="495655" y="87071"/>
                </a:moveTo>
                <a:lnTo>
                  <a:pt x="438937" y="87071"/>
                </a:lnTo>
                <a:lnTo>
                  <a:pt x="438937" y="181775"/>
                </a:lnTo>
                <a:lnTo>
                  <a:pt x="495655" y="181775"/>
                </a:lnTo>
                <a:lnTo>
                  <a:pt x="495655" y="87071"/>
                </a:lnTo>
                <a:close/>
              </a:path>
              <a:path w="2505075" h="343535">
                <a:moveTo>
                  <a:pt x="731248" y="131445"/>
                </a:moveTo>
                <a:lnTo>
                  <a:pt x="646696" y="131445"/>
                </a:lnTo>
                <a:lnTo>
                  <a:pt x="666233" y="135084"/>
                </a:lnTo>
                <a:lnTo>
                  <a:pt x="678197" y="144638"/>
                </a:lnTo>
                <a:lnTo>
                  <a:pt x="684196" y="158057"/>
                </a:lnTo>
                <a:lnTo>
                  <a:pt x="685838" y="173291"/>
                </a:lnTo>
                <a:lnTo>
                  <a:pt x="624289" y="184715"/>
                </a:lnTo>
                <a:lnTo>
                  <a:pt x="579585" y="203806"/>
                </a:lnTo>
                <a:lnTo>
                  <a:pt x="552323" y="231370"/>
                </a:lnTo>
                <a:lnTo>
                  <a:pt x="543102" y="268211"/>
                </a:lnTo>
                <a:lnTo>
                  <a:pt x="549127" y="299432"/>
                </a:lnTo>
                <a:lnTo>
                  <a:pt x="565551" y="323021"/>
                </a:lnTo>
                <a:lnTo>
                  <a:pt x="589903" y="337937"/>
                </a:lnTo>
                <a:lnTo>
                  <a:pt x="619709" y="343141"/>
                </a:lnTo>
                <a:lnTo>
                  <a:pt x="642475" y="340209"/>
                </a:lnTo>
                <a:lnTo>
                  <a:pt x="663643" y="332087"/>
                </a:lnTo>
                <a:lnTo>
                  <a:pt x="682436" y="319786"/>
                </a:lnTo>
                <a:lnTo>
                  <a:pt x="696507" y="305872"/>
                </a:lnTo>
                <a:lnTo>
                  <a:pt x="696823" y="302323"/>
                </a:lnTo>
                <a:lnTo>
                  <a:pt x="742556" y="302323"/>
                </a:lnTo>
                <a:lnTo>
                  <a:pt x="742556" y="293636"/>
                </a:lnTo>
                <a:lnTo>
                  <a:pt x="630796" y="293636"/>
                </a:lnTo>
                <a:lnTo>
                  <a:pt x="617016" y="292287"/>
                </a:lnTo>
                <a:lnTo>
                  <a:pt x="606907" y="287710"/>
                </a:lnTo>
                <a:lnTo>
                  <a:pt x="600755" y="279208"/>
                </a:lnTo>
                <a:lnTo>
                  <a:pt x="598563" y="265696"/>
                </a:lnTo>
                <a:lnTo>
                  <a:pt x="602884" y="248448"/>
                </a:lnTo>
                <a:lnTo>
                  <a:pt x="617359" y="234816"/>
                </a:lnTo>
                <a:lnTo>
                  <a:pt x="644255" y="224537"/>
                </a:lnTo>
                <a:lnTo>
                  <a:pt x="685838" y="217347"/>
                </a:lnTo>
                <a:lnTo>
                  <a:pt x="742556" y="217347"/>
                </a:lnTo>
                <a:lnTo>
                  <a:pt x="742453" y="184715"/>
                </a:lnTo>
                <a:lnTo>
                  <a:pt x="737400" y="144638"/>
                </a:lnTo>
                <a:lnTo>
                  <a:pt x="737288" y="143745"/>
                </a:lnTo>
                <a:lnTo>
                  <a:pt x="731248" y="131445"/>
                </a:lnTo>
                <a:close/>
              </a:path>
              <a:path w="2505075" h="343535">
                <a:moveTo>
                  <a:pt x="742556" y="302323"/>
                </a:moveTo>
                <a:lnTo>
                  <a:pt x="696823" y="302323"/>
                </a:lnTo>
                <a:lnTo>
                  <a:pt x="698080" y="304317"/>
                </a:lnTo>
                <a:lnTo>
                  <a:pt x="696507" y="305872"/>
                </a:lnTo>
                <a:lnTo>
                  <a:pt x="693686" y="337591"/>
                </a:lnTo>
                <a:lnTo>
                  <a:pt x="742556" y="337591"/>
                </a:lnTo>
                <a:lnTo>
                  <a:pt x="742556" y="302323"/>
                </a:lnTo>
                <a:close/>
              </a:path>
              <a:path w="2505075" h="343535">
                <a:moveTo>
                  <a:pt x="696823" y="302323"/>
                </a:moveTo>
                <a:lnTo>
                  <a:pt x="696507" y="305872"/>
                </a:lnTo>
                <a:lnTo>
                  <a:pt x="698080" y="304317"/>
                </a:lnTo>
                <a:lnTo>
                  <a:pt x="696823" y="302323"/>
                </a:lnTo>
                <a:close/>
              </a:path>
              <a:path w="2505075" h="343535">
                <a:moveTo>
                  <a:pt x="742556" y="217347"/>
                </a:moveTo>
                <a:lnTo>
                  <a:pt x="685838" y="217347"/>
                </a:lnTo>
                <a:lnTo>
                  <a:pt x="685711" y="268211"/>
                </a:lnTo>
                <a:lnTo>
                  <a:pt x="672060" y="279208"/>
                </a:lnTo>
                <a:lnTo>
                  <a:pt x="658712" y="287193"/>
                </a:lnTo>
                <a:lnTo>
                  <a:pt x="645166" y="292018"/>
                </a:lnTo>
                <a:lnTo>
                  <a:pt x="630796" y="293636"/>
                </a:lnTo>
                <a:lnTo>
                  <a:pt x="742556" y="293636"/>
                </a:lnTo>
                <a:lnTo>
                  <a:pt x="742556" y="217347"/>
                </a:lnTo>
                <a:close/>
              </a:path>
              <a:path w="2505075" h="343535">
                <a:moveTo>
                  <a:pt x="653084" y="81102"/>
                </a:moveTo>
                <a:lnTo>
                  <a:pt x="624192" y="84171"/>
                </a:lnTo>
                <a:lnTo>
                  <a:pt x="597271" y="92313"/>
                </a:lnTo>
                <a:lnTo>
                  <a:pt x="572489" y="103926"/>
                </a:lnTo>
                <a:lnTo>
                  <a:pt x="550011" y="117411"/>
                </a:lnTo>
                <a:lnTo>
                  <a:pt x="573659" y="160108"/>
                </a:lnTo>
                <a:lnTo>
                  <a:pt x="592563" y="148257"/>
                </a:lnTo>
                <a:lnTo>
                  <a:pt x="610611" y="139223"/>
                </a:lnTo>
                <a:lnTo>
                  <a:pt x="628442" y="133466"/>
                </a:lnTo>
                <a:lnTo>
                  <a:pt x="646696" y="131445"/>
                </a:lnTo>
                <a:lnTo>
                  <a:pt x="731248" y="131445"/>
                </a:lnTo>
                <a:lnTo>
                  <a:pt x="721052" y="110677"/>
                </a:lnTo>
                <a:lnTo>
                  <a:pt x="693200" y="88929"/>
                </a:lnTo>
                <a:lnTo>
                  <a:pt x="653084" y="81102"/>
                </a:lnTo>
                <a:close/>
              </a:path>
              <a:path w="2505075" h="343535">
                <a:moveTo>
                  <a:pt x="982611" y="246761"/>
                </a:moveTo>
                <a:lnTo>
                  <a:pt x="925791" y="246761"/>
                </a:lnTo>
                <a:lnTo>
                  <a:pt x="925791" y="337591"/>
                </a:lnTo>
                <a:lnTo>
                  <a:pt x="982611" y="337591"/>
                </a:lnTo>
                <a:lnTo>
                  <a:pt x="982611" y="246761"/>
                </a:lnTo>
                <a:close/>
              </a:path>
              <a:path w="2505075" h="343535">
                <a:moveTo>
                  <a:pt x="844169" y="87071"/>
                </a:moveTo>
                <a:lnTo>
                  <a:pt x="787768" y="87071"/>
                </a:lnTo>
                <a:lnTo>
                  <a:pt x="787768" y="159791"/>
                </a:lnTo>
                <a:lnTo>
                  <a:pt x="794733" y="199023"/>
                </a:lnTo>
                <a:lnTo>
                  <a:pt x="794830" y="199569"/>
                </a:lnTo>
                <a:lnTo>
                  <a:pt x="794911" y="200022"/>
                </a:lnTo>
                <a:lnTo>
                  <a:pt x="815240" y="228017"/>
                </a:lnTo>
                <a:lnTo>
                  <a:pt x="847106" y="244375"/>
                </a:lnTo>
                <a:lnTo>
                  <a:pt x="888860" y="249694"/>
                </a:lnTo>
                <a:lnTo>
                  <a:pt x="903281" y="249382"/>
                </a:lnTo>
                <a:lnTo>
                  <a:pt x="913603" y="248618"/>
                </a:lnTo>
                <a:lnTo>
                  <a:pt x="920785" y="247658"/>
                </a:lnTo>
                <a:lnTo>
                  <a:pt x="925791" y="246761"/>
                </a:lnTo>
                <a:lnTo>
                  <a:pt x="982611" y="246761"/>
                </a:lnTo>
                <a:lnTo>
                  <a:pt x="982611" y="199771"/>
                </a:lnTo>
                <a:lnTo>
                  <a:pt x="897013" y="199771"/>
                </a:lnTo>
                <a:lnTo>
                  <a:pt x="871938" y="197733"/>
                </a:lnTo>
                <a:lnTo>
                  <a:pt x="855641" y="191006"/>
                </a:lnTo>
                <a:lnTo>
                  <a:pt x="846819" y="178666"/>
                </a:lnTo>
                <a:lnTo>
                  <a:pt x="844169" y="159791"/>
                </a:lnTo>
                <a:lnTo>
                  <a:pt x="844169" y="87071"/>
                </a:lnTo>
                <a:close/>
              </a:path>
              <a:path w="2505075" h="343535">
                <a:moveTo>
                  <a:pt x="982611" y="87071"/>
                </a:moveTo>
                <a:lnTo>
                  <a:pt x="925791" y="87071"/>
                </a:lnTo>
                <a:lnTo>
                  <a:pt x="925791" y="197256"/>
                </a:lnTo>
                <a:lnTo>
                  <a:pt x="920502" y="198222"/>
                </a:lnTo>
                <a:lnTo>
                  <a:pt x="913993" y="199023"/>
                </a:lnTo>
                <a:lnTo>
                  <a:pt x="906189" y="199569"/>
                </a:lnTo>
                <a:lnTo>
                  <a:pt x="897013" y="199771"/>
                </a:lnTo>
                <a:lnTo>
                  <a:pt x="982611" y="199771"/>
                </a:lnTo>
                <a:lnTo>
                  <a:pt x="982611" y="87071"/>
                </a:lnTo>
                <a:close/>
              </a:path>
              <a:path w="2505075" h="343535">
                <a:moveTo>
                  <a:pt x="1099604" y="87071"/>
                </a:moveTo>
                <a:lnTo>
                  <a:pt x="1043724" y="87071"/>
                </a:lnTo>
                <a:lnTo>
                  <a:pt x="1043724" y="337591"/>
                </a:lnTo>
                <a:lnTo>
                  <a:pt x="1093851" y="337591"/>
                </a:lnTo>
                <a:lnTo>
                  <a:pt x="1133717" y="277418"/>
                </a:lnTo>
                <a:lnTo>
                  <a:pt x="1088618" y="277418"/>
                </a:lnTo>
                <a:lnTo>
                  <a:pt x="1086942" y="275958"/>
                </a:lnTo>
                <a:lnTo>
                  <a:pt x="1090965" y="263259"/>
                </a:lnTo>
                <a:lnTo>
                  <a:pt x="1093693" y="257496"/>
                </a:lnTo>
                <a:lnTo>
                  <a:pt x="1094085" y="255958"/>
                </a:lnTo>
                <a:lnTo>
                  <a:pt x="1097445" y="234135"/>
                </a:lnTo>
                <a:lnTo>
                  <a:pt x="1099137" y="212919"/>
                </a:lnTo>
                <a:lnTo>
                  <a:pt x="1099604" y="193281"/>
                </a:lnTo>
                <a:lnTo>
                  <a:pt x="1099604" y="87071"/>
                </a:lnTo>
                <a:close/>
              </a:path>
              <a:path w="2505075" h="343535">
                <a:moveTo>
                  <a:pt x="1253109" y="147243"/>
                </a:moveTo>
                <a:lnTo>
                  <a:pt x="1208227" y="147243"/>
                </a:lnTo>
                <a:lnTo>
                  <a:pt x="1210310" y="149021"/>
                </a:lnTo>
                <a:lnTo>
                  <a:pt x="1206044" y="161537"/>
                </a:lnTo>
                <a:lnTo>
                  <a:pt x="1202878" y="168052"/>
                </a:lnTo>
                <a:lnTo>
                  <a:pt x="1202835" y="168220"/>
                </a:lnTo>
                <a:lnTo>
                  <a:pt x="1202630" y="168585"/>
                </a:lnTo>
                <a:lnTo>
                  <a:pt x="1199338" y="190331"/>
                </a:lnTo>
                <a:lnTo>
                  <a:pt x="1197609" y="211551"/>
                </a:lnTo>
                <a:lnTo>
                  <a:pt x="1197127" y="231381"/>
                </a:lnTo>
                <a:lnTo>
                  <a:pt x="1197127" y="337591"/>
                </a:lnTo>
                <a:lnTo>
                  <a:pt x="1253109" y="337591"/>
                </a:lnTo>
                <a:lnTo>
                  <a:pt x="1253109" y="147243"/>
                </a:lnTo>
                <a:close/>
              </a:path>
              <a:path w="2505075" h="343535">
                <a:moveTo>
                  <a:pt x="1093693" y="257496"/>
                </a:moveTo>
                <a:lnTo>
                  <a:pt x="1090965" y="263259"/>
                </a:lnTo>
                <a:lnTo>
                  <a:pt x="1086942" y="275958"/>
                </a:lnTo>
                <a:lnTo>
                  <a:pt x="1088618" y="277418"/>
                </a:lnTo>
                <a:lnTo>
                  <a:pt x="1093693" y="257496"/>
                </a:lnTo>
                <a:close/>
              </a:path>
              <a:path w="2505075" h="343535">
                <a:moveTo>
                  <a:pt x="1253109" y="87071"/>
                </a:moveTo>
                <a:lnTo>
                  <a:pt x="1202994" y="87071"/>
                </a:lnTo>
                <a:lnTo>
                  <a:pt x="1111948" y="224472"/>
                </a:lnTo>
                <a:lnTo>
                  <a:pt x="1104860" y="236342"/>
                </a:lnTo>
                <a:lnTo>
                  <a:pt x="1097402" y="249662"/>
                </a:lnTo>
                <a:lnTo>
                  <a:pt x="1093693" y="257496"/>
                </a:lnTo>
                <a:lnTo>
                  <a:pt x="1088618" y="277418"/>
                </a:lnTo>
                <a:lnTo>
                  <a:pt x="1133717" y="277418"/>
                </a:lnTo>
                <a:lnTo>
                  <a:pt x="1184884" y="200190"/>
                </a:lnTo>
                <a:lnTo>
                  <a:pt x="1208227" y="147243"/>
                </a:lnTo>
                <a:lnTo>
                  <a:pt x="1253109" y="147243"/>
                </a:lnTo>
                <a:lnTo>
                  <a:pt x="1253109" y="87071"/>
                </a:lnTo>
                <a:close/>
              </a:path>
              <a:path w="2505075" h="343535">
                <a:moveTo>
                  <a:pt x="1208227" y="147243"/>
                </a:moveTo>
                <a:lnTo>
                  <a:pt x="1202878" y="168052"/>
                </a:lnTo>
                <a:lnTo>
                  <a:pt x="1206044" y="161537"/>
                </a:lnTo>
                <a:lnTo>
                  <a:pt x="1210310" y="149021"/>
                </a:lnTo>
                <a:lnTo>
                  <a:pt x="1208227" y="147243"/>
                </a:lnTo>
                <a:close/>
              </a:path>
              <a:path w="2505075" h="343535">
                <a:moveTo>
                  <a:pt x="1374038" y="87071"/>
                </a:moveTo>
                <a:lnTo>
                  <a:pt x="1314183" y="87071"/>
                </a:lnTo>
                <a:lnTo>
                  <a:pt x="1314183" y="337591"/>
                </a:lnTo>
                <a:lnTo>
                  <a:pt x="1367129" y="337591"/>
                </a:lnTo>
                <a:lnTo>
                  <a:pt x="1367129" y="223634"/>
                </a:lnTo>
                <a:lnTo>
                  <a:pt x="1366524" y="205645"/>
                </a:lnTo>
                <a:lnTo>
                  <a:pt x="1365314" y="192785"/>
                </a:lnTo>
                <a:lnTo>
                  <a:pt x="1363661" y="188532"/>
                </a:lnTo>
                <a:lnTo>
                  <a:pt x="1358985" y="174699"/>
                </a:lnTo>
                <a:lnTo>
                  <a:pt x="1358904" y="174461"/>
                </a:lnTo>
                <a:lnTo>
                  <a:pt x="1355488" y="160454"/>
                </a:lnTo>
                <a:lnTo>
                  <a:pt x="1355431" y="160218"/>
                </a:lnTo>
                <a:lnTo>
                  <a:pt x="1353947" y="145986"/>
                </a:lnTo>
                <a:lnTo>
                  <a:pt x="1355623" y="145148"/>
                </a:lnTo>
                <a:lnTo>
                  <a:pt x="1398346" y="145148"/>
                </a:lnTo>
                <a:lnTo>
                  <a:pt x="1374038" y="87071"/>
                </a:lnTo>
                <a:close/>
              </a:path>
              <a:path w="2505075" h="343535">
                <a:moveTo>
                  <a:pt x="1556537" y="145148"/>
                </a:moveTo>
                <a:lnTo>
                  <a:pt x="1514678" y="145148"/>
                </a:lnTo>
                <a:lnTo>
                  <a:pt x="1516354" y="145986"/>
                </a:lnTo>
                <a:lnTo>
                  <a:pt x="1514816" y="160218"/>
                </a:lnTo>
                <a:lnTo>
                  <a:pt x="1504946" y="191944"/>
                </a:lnTo>
                <a:lnTo>
                  <a:pt x="1503719" y="205645"/>
                </a:lnTo>
                <a:lnTo>
                  <a:pt x="1503172" y="223634"/>
                </a:lnTo>
                <a:lnTo>
                  <a:pt x="1503172" y="337591"/>
                </a:lnTo>
                <a:lnTo>
                  <a:pt x="1556537" y="337591"/>
                </a:lnTo>
                <a:lnTo>
                  <a:pt x="1556537" y="145148"/>
                </a:lnTo>
                <a:close/>
              </a:path>
              <a:path w="2505075" h="343535">
                <a:moveTo>
                  <a:pt x="1398346" y="145148"/>
                </a:moveTo>
                <a:lnTo>
                  <a:pt x="1355623" y="145148"/>
                </a:lnTo>
                <a:lnTo>
                  <a:pt x="1360997" y="163666"/>
                </a:lnTo>
                <a:lnTo>
                  <a:pt x="1364556" y="184743"/>
                </a:lnTo>
                <a:lnTo>
                  <a:pt x="1365235" y="191944"/>
                </a:lnTo>
                <a:lnTo>
                  <a:pt x="1365314" y="192785"/>
                </a:lnTo>
                <a:lnTo>
                  <a:pt x="1368933" y="202069"/>
                </a:lnTo>
                <a:lnTo>
                  <a:pt x="1416519" y="315722"/>
                </a:lnTo>
                <a:lnTo>
                  <a:pt x="1454200" y="315722"/>
                </a:lnTo>
                <a:lnTo>
                  <a:pt x="1477573" y="258902"/>
                </a:lnTo>
                <a:lnTo>
                  <a:pt x="1434931" y="258902"/>
                </a:lnTo>
                <a:lnTo>
                  <a:pt x="1436124" y="250352"/>
                </a:lnTo>
                <a:lnTo>
                  <a:pt x="1435551" y="244944"/>
                </a:lnTo>
                <a:lnTo>
                  <a:pt x="1432077" y="230919"/>
                </a:lnTo>
                <a:lnTo>
                  <a:pt x="1427364" y="216677"/>
                </a:lnTo>
                <a:lnTo>
                  <a:pt x="1422248" y="202285"/>
                </a:lnTo>
                <a:lnTo>
                  <a:pt x="1398346" y="145148"/>
                </a:lnTo>
                <a:close/>
              </a:path>
              <a:path w="2505075" h="343535">
                <a:moveTo>
                  <a:pt x="1436124" y="250352"/>
                </a:moveTo>
                <a:lnTo>
                  <a:pt x="1434931" y="258902"/>
                </a:lnTo>
                <a:lnTo>
                  <a:pt x="1437030" y="258902"/>
                </a:lnTo>
                <a:lnTo>
                  <a:pt x="1436124" y="250352"/>
                </a:lnTo>
                <a:close/>
              </a:path>
              <a:path w="2505075" h="343535">
                <a:moveTo>
                  <a:pt x="1556537" y="87071"/>
                </a:moveTo>
                <a:lnTo>
                  <a:pt x="1496682" y="87071"/>
                </a:lnTo>
                <a:lnTo>
                  <a:pt x="1449917" y="201764"/>
                </a:lnTo>
                <a:lnTo>
                  <a:pt x="1449793" y="202069"/>
                </a:lnTo>
                <a:lnTo>
                  <a:pt x="1449705" y="202285"/>
                </a:lnTo>
                <a:lnTo>
                  <a:pt x="1440508" y="230919"/>
                </a:lnTo>
                <a:lnTo>
                  <a:pt x="1436879" y="244944"/>
                </a:lnTo>
                <a:lnTo>
                  <a:pt x="1436124" y="250352"/>
                </a:lnTo>
                <a:lnTo>
                  <a:pt x="1437030" y="258902"/>
                </a:lnTo>
                <a:lnTo>
                  <a:pt x="1477573" y="258902"/>
                </a:lnTo>
                <a:lnTo>
                  <a:pt x="1500862" y="202285"/>
                </a:lnTo>
                <a:lnTo>
                  <a:pt x="1504946" y="191944"/>
                </a:lnTo>
                <a:lnTo>
                  <a:pt x="1505591" y="184743"/>
                </a:lnTo>
                <a:lnTo>
                  <a:pt x="1509129" y="163666"/>
                </a:lnTo>
                <a:lnTo>
                  <a:pt x="1514678" y="145148"/>
                </a:lnTo>
                <a:lnTo>
                  <a:pt x="1556537" y="145148"/>
                </a:lnTo>
                <a:lnTo>
                  <a:pt x="1556537" y="87071"/>
                </a:lnTo>
                <a:close/>
              </a:path>
              <a:path w="2505075" h="343535">
                <a:moveTo>
                  <a:pt x="1355623" y="145148"/>
                </a:moveTo>
                <a:lnTo>
                  <a:pt x="1353947" y="145986"/>
                </a:lnTo>
                <a:lnTo>
                  <a:pt x="1355431" y="160218"/>
                </a:lnTo>
                <a:lnTo>
                  <a:pt x="1358904" y="174461"/>
                </a:lnTo>
                <a:lnTo>
                  <a:pt x="1363661" y="188532"/>
                </a:lnTo>
                <a:lnTo>
                  <a:pt x="1365314" y="192785"/>
                </a:lnTo>
                <a:lnTo>
                  <a:pt x="1364556" y="184743"/>
                </a:lnTo>
                <a:lnTo>
                  <a:pt x="1360997" y="163666"/>
                </a:lnTo>
                <a:lnTo>
                  <a:pt x="1355623" y="145148"/>
                </a:lnTo>
                <a:close/>
              </a:path>
              <a:path w="2505075" h="343535">
                <a:moveTo>
                  <a:pt x="1514678" y="145148"/>
                </a:moveTo>
                <a:lnTo>
                  <a:pt x="1509129" y="163666"/>
                </a:lnTo>
                <a:lnTo>
                  <a:pt x="1505591" y="184743"/>
                </a:lnTo>
                <a:lnTo>
                  <a:pt x="1504946" y="191944"/>
                </a:lnTo>
                <a:lnTo>
                  <a:pt x="1506290" y="188532"/>
                </a:lnTo>
                <a:lnTo>
                  <a:pt x="1511149" y="174699"/>
                </a:lnTo>
                <a:lnTo>
                  <a:pt x="1514790" y="160454"/>
                </a:lnTo>
                <a:lnTo>
                  <a:pt x="1516354" y="145986"/>
                </a:lnTo>
                <a:lnTo>
                  <a:pt x="1514678" y="145148"/>
                </a:lnTo>
                <a:close/>
              </a:path>
              <a:path w="2505075" h="343535">
                <a:moveTo>
                  <a:pt x="1716532" y="81102"/>
                </a:moveTo>
                <a:lnTo>
                  <a:pt x="1672856" y="90176"/>
                </a:lnTo>
                <a:lnTo>
                  <a:pt x="1635650" y="116254"/>
                </a:lnTo>
                <a:lnTo>
                  <a:pt x="1609766" y="157617"/>
                </a:lnTo>
                <a:lnTo>
                  <a:pt x="1600060" y="212547"/>
                </a:lnTo>
                <a:lnTo>
                  <a:pt x="1609766" y="267162"/>
                </a:lnTo>
                <a:lnTo>
                  <a:pt x="1635650" y="308252"/>
                </a:lnTo>
                <a:lnTo>
                  <a:pt x="1672856" y="334139"/>
                </a:lnTo>
                <a:lnTo>
                  <a:pt x="1716532" y="343141"/>
                </a:lnTo>
                <a:lnTo>
                  <a:pt x="1760201" y="334139"/>
                </a:lnTo>
                <a:lnTo>
                  <a:pt x="1797408" y="308252"/>
                </a:lnTo>
                <a:lnTo>
                  <a:pt x="1807136" y="292811"/>
                </a:lnTo>
                <a:lnTo>
                  <a:pt x="1716532" y="292811"/>
                </a:lnTo>
                <a:lnTo>
                  <a:pt x="1692266" y="287376"/>
                </a:lnTo>
                <a:lnTo>
                  <a:pt x="1673875" y="271629"/>
                </a:lnTo>
                <a:lnTo>
                  <a:pt x="1662214" y="246407"/>
                </a:lnTo>
                <a:lnTo>
                  <a:pt x="1658137" y="212547"/>
                </a:lnTo>
                <a:lnTo>
                  <a:pt x="1662223" y="178614"/>
                </a:lnTo>
                <a:lnTo>
                  <a:pt x="1673894" y="153244"/>
                </a:lnTo>
                <a:lnTo>
                  <a:pt x="1692290" y="137352"/>
                </a:lnTo>
                <a:lnTo>
                  <a:pt x="1716532" y="131851"/>
                </a:lnTo>
                <a:lnTo>
                  <a:pt x="1807170" y="131851"/>
                </a:lnTo>
                <a:lnTo>
                  <a:pt x="1797408" y="116254"/>
                </a:lnTo>
                <a:lnTo>
                  <a:pt x="1760201" y="90176"/>
                </a:lnTo>
                <a:lnTo>
                  <a:pt x="1716532" y="81102"/>
                </a:lnTo>
                <a:close/>
              </a:path>
              <a:path w="2505075" h="343535">
                <a:moveTo>
                  <a:pt x="1807170" y="131851"/>
                </a:moveTo>
                <a:lnTo>
                  <a:pt x="1716532" y="131851"/>
                </a:lnTo>
                <a:lnTo>
                  <a:pt x="1740862" y="137352"/>
                </a:lnTo>
                <a:lnTo>
                  <a:pt x="1759397" y="153244"/>
                </a:lnTo>
                <a:lnTo>
                  <a:pt x="1771203" y="178614"/>
                </a:lnTo>
                <a:lnTo>
                  <a:pt x="1775345" y="212547"/>
                </a:lnTo>
                <a:lnTo>
                  <a:pt x="1771203" y="246407"/>
                </a:lnTo>
                <a:lnTo>
                  <a:pt x="1759397" y="271629"/>
                </a:lnTo>
                <a:lnTo>
                  <a:pt x="1740862" y="287376"/>
                </a:lnTo>
                <a:lnTo>
                  <a:pt x="1716532" y="292811"/>
                </a:lnTo>
                <a:lnTo>
                  <a:pt x="1807136" y="292811"/>
                </a:lnTo>
                <a:lnTo>
                  <a:pt x="1823295" y="267162"/>
                </a:lnTo>
                <a:lnTo>
                  <a:pt x="1833003" y="212547"/>
                </a:lnTo>
                <a:lnTo>
                  <a:pt x="1823295" y="157617"/>
                </a:lnTo>
                <a:lnTo>
                  <a:pt x="1807170" y="131851"/>
                </a:lnTo>
                <a:close/>
              </a:path>
              <a:path w="2505075" h="343535">
                <a:moveTo>
                  <a:pt x="1980565" y="81102"/>
                </a:moveTo>
                <a:lnTo>
                  <a:pt x="1934986" y="90162"/>
                </a:lnTo>
                <a:lnTo>
                  <a:pt x="1896441" y="116216"/>
                </a:lnTo>
                <a:lnTo>
                  <a:pt x="1869767" y="157574"/>
                </a:lnTo>
                <a:lnTo>
                  <a:pt x="1859800" y="212547"/>
                </a:lnTo>
                <a:lnTo>
                  <a:pt x="1869028" y="267119"/>
                </a:lnTo>
                <a:lnTo>
                  <a:pt x="1894219" y="308214"/>
                </a:lnTo>
                <a:lnTo>
                  <a:pt x="1931632" y="334124"/>
                </a:lnTo>
                <a:lnTo>
                  <a:pt x="1977529" y="343141"/>
                </a:lnTo>
                <a:lnTo>
                  <a:pt x="1999758" y="340837"/>
                </a:lnTo>
                <a:lnTo>
                  <a:pt x="2021782" y="333971"/>
                </a:lnTo>
                <a:lnTo>
                  <a:pt x="2043473" y="322610"/>
                </a:lnTo>
                <a:lnTo>
                  <a:pt x="2064702" y="306819"/>
                </a:lnTo>
                <a:lnTo>
                  <a:pt x="2055642" y="292811"/>
                </a:lnTo>
                <a:lnTo>
                  <a:pt x="1980984" y="292811"/>
                </a:lnTo>
                <a:lnTo>
                  <a:pt x="1954836" y="287361"/>
                </a:lnTo>
                <a:lnTo>
                  <a:pt x="1934953" y="271591"/>
                </a:lnTo>
                <a:lnTo>
                  <a:pt x="1922308" y="246364"/>
                </a:lnTo>
                <a:lnTo>
                  <a:pt x="1917877" y="212547"/>
                </a:lnTo>
                <a:lnTo>
                  <a:pt x="1922548" y="178700"/>
                </a:lnTo>
                <a:lnTo>
                  <a:pt x="1935695" y="153320"/>
                </a:lnTo>
                <a:lnTo>
                  <a:pt x="1956025" y="137380"/>
                </a:lnTo>
                <a:lnTo>
                  <a:pt x="1982241" y="131851"/>
                </a:lnTo>
                <a:lnTo>
                  <a:pt x="2048451" y="131851"/>
                </a:lnTo>
                <a:lnTo>
                  <a:pt x="2060308" y="116370"/>
                </a:lnTo>
                <a:lnTo>
                  <a:pt x="2042813" y="102120"/>
                </a:lnTo>
                <a:lnTo>
                  <a:pt x="2024203" y="90968"/>
                </a:lnTo>
                <a:lnTo>
                  <a:pt x="2003710" y="83699"/>
                </a:lnTo>
                <a:lnTo>
                  <a:pt x="1980565" y="81102"/>
                </a:lnTo>
                <a:close/>
              </a:path>
              <a:path w="2505075" h="343535">
                <a:moveTo>
                  <a:pt x="2198636" y="136575"/>
                </a:moveTo>
                <a:lnTo>
                  <a:pt x="2141816" y="136575"/>
                </a:lnTo>
                <a:lnTo>
                  <a:pt x="2141816" y="337591"/>
                </a:lnTo>
                <a:lnTo>
                  <a:pt x="2198636" y="337591"/>
                </a:lnTo>
                <a:lnTo>
                  <a:pt x="2198636" y="136575"/>
                </a:lnTo>
                <a:close/>
              </a:path>
              <a:path w="2505075" h="343535">
                <a:moveTo>
                  <a:pt x="2037702" y="265074"/>
                </a:moveTo>
                <a:lnTo>
                  <a:pt x="2022441" y="277445"/>
                </a:lnTo>
                <a:lnTo>
                  <a:pt x="2008443" y="286086"/>
                </a:lnTo>
                <a:lnTo>
                  <a:pt x="1994895" y="291156"/>
                </a:lnTo>
                <a:lnTo>
                  <a:pt x="1980984" y="292811"/>
                </a:lnTo>
                <a:lnTo>
                  <a:pt x="2055642" y="292811"/>
                </a:lnTo>
                <a:lnTo>
                  <a:pt x="2037702" y="265074"/>
                </a:lnTo>
                <a:close/>
              </a:path>
              <a:path w="2505075" h="343535">
                <a:moveTo>
                  <a:pt x="2048451" y="131851"/>
                </a:moveTo>
                <a:lnTo>
                  <a:pt x="1982241" y="131851"/>
                </a:lnTo>
                <a:lnTo>
                  <a:pt x="1993536" y="133159"/>
                </a:lnTo>
                <a:lnTo>
                  <a:pt x="2004584" y="137380"/>
                </a:lnTo>
                <a:lnTo>
                  <a:pt x="2016322" y="144881"/>
                </a:lnTo>
                <a:lnTo>
                  <a:pt x="2029853" y="156133"/>
                </a:lnTo>
                <a:lnTo>
                  <a:pt x="2048451" y="131851"/>
                </a:lnTo>
                <a:close/>
              </a:path>
              <a:path w="2505075" h="343535">
                <a:moveTo>
                  <a:pt x="2277122" y="87071"/>
                </a:moveTo>
                <a:lnTo>
                  <a:pt x="2063851" y="87071"/>
                </a:lnTo>
                <a:lnTo>
                  <a:pt x="2063851" y="136575"/>
                </a:lnTo>
                <a:lnTo>
                  <a:pt x="2277122" y="136575"/>
                </a:lnTo>
                <a:lnTo>
                  <a:pt x="2277122" y="87071"/>
                </a:lnTo>
                <a:close/>
              </a:path>
              <a:path w="2505075" h="343535">
                <a:moveTo>
                  <a:pt x="2368410" y="87071"/>
                </a:moveTo>
                <a:lnTo>
                  <a:pt x="2311171" y="87071"/>
                </a:lnTo>
                <a:lnTo>
                  <a:pt x="2311171" y="337591"/>
                </a:lnTo>
                <a:lnTo>
                  <a:pt x="2403157" y="337591"/>
                </a:lnTo>
                <a:lnTo>
                  <a:pt x="2443426" y="332555"/>
                </a:lnTo>
                <a:lnTo>
                  <a:pt x="2475604" y="317236"/>
                </a:lnTo>
                <a:lnTo>
                  <a:pt x="2496933" y="291321"/>
                </a:lnTo>
                <a:lnTo>
                  <a:pt x="2497521" y="288518"/>
                </a:lnTo>
                <a:lnTo>
                  <a:pt x="2368410" y="288518"/>
                </a:lnTo>
                <a:lnTo>
                  <a:pt x="2368410" y="221018"/>
                </a:lnTo>
                <a:lnTo>
                  <a:pt x="2497503" y="221018"/>
                </a:lnTo>
                <a:lnTo>
                  <a:pt x="2496919" y="218285"/>
                </a:lnTo>
                <a:lnTo>
                  <a:pt x="2475566" y="192797"/>
                </a:lnTo>
                <a:lnTo>
                  <a:pt x="2443384" y="177726"/>
                </a:lnTo>
                <a:lnTo>
                  <a:pt x="2403157" y="172770"/>
                </a:lnTo>
                <a:lnTo>
                  <a:pt x="2368410" y="172770"/>
                </a:lnTo>
                <a:lnTo>
                  <a:pt x="2368410" y="87071"/>
                </a:lnTo>
                <a:close/>
              </a:path>
              <a:path w="2505075" h="343535">
                <a:moveTo>
                  <a:pt x="2497503" y="221018"/>
                </a:moveTo>
                <a:lnTo>
                  <a:pt x="2398864" y="221018"/>
                </a:lnTo>
                <a:lnTo>
                  <a:pt x="2422044" y="222805"/>
                </a:lnTo>
                <a:lnTo>
                  <a:pt x="2437341" y="228574"/>
                </a:lnTo>
                <a:lnTo>
                  <a:pt x="2445772" y="238934"/>
                </a:lnTo>
                <a:lnTo>
                  <a:pt x="2448356" y="254495"/>
                </a:lnTo>
                <a:lnTo>
                  <a:pt x="2445772" y="270366"/>
                </a:lnTo>
                <a:lnTo>
                  <a:pt x="2437341" y="280889"/>
                </a:lnTo>
                <a:lnTo>
                  <a:pt x="2422044" y="286720"/>
                </a:lnTo>
                <a:lnTo>
                  <a:pt x="2398864" y="288518"/>
                </a:lnTo>
                <a:lnTo>
                  <a:pt x="2497521" y="288518"/>
                </a:lnTo>
                <a:lnTo>
                  <a:pt x="2504655" y="254495"/>
                </a:lnTo>
                <a:lnTo>
                  <a:pt x="2497503" y="221018"/>
                </a:lnTo>
                <a:close/>
              </a:path>
            </a:pathLst>
          </a:custGeom>
          <a:solidFill>
            <a:srgbClr val="9897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856403" y="2564879"/>
            <a:ext cx="409879" cy="362864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4843564" y="3067875"/>
            <a:ext cx="1682114" cy="231787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5080">
              <a:lnSpc>
                <a:spcPct val="136200"/>
              </a:lnSpc>
              <a:spcBef>
                <a:spcPts val="75"/>
              </a:spcBef>
            </a:pPr>
            <a:r>
              <a:rPr lang="ru-RU" sz="1600" spc="145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доступным жильем социально незащищенных слоев населения</a:t>
            </a:r>
            <a:r>
              <a:rPr lang="ru-RU" sz="1400" spc="145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959651" y="2543174"/>
            <a:ext cx="356298" cy="407200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6926109" y="3067875"/>
            <a:ext cx="1821180" cy="1321452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12700" marR="5080">
              <a:lnSpc>
                <a:spcPct val="136700"/>
              </a:lnSpc>
              <a:spcBef>
                <a:spcPts val="65"/>
              </a:spcBef>
            </a:pP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новых рабочих мест в сфере строительства и обслуживания.</a:t>
            </a:r>
            <a:endParaRPr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object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020222" y="2543174"/>
            <a:ext cx="407121" cy="395973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9008481" y="3067875"/>
            <a:ext cx="1724025" cy="1983043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5080">
              <a:lnSpc>
                <a:spcPct val="136200"/>
              </a:lnSpc>
              <a:spcBef>
                <a:spcPts val="75"/>
              </a:spcBef>
            </a:pPr>
            <a:r>
              <a:rPr lang="ru-RU" sz="1600" spc="105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экологического сознания и популяризации устойчивого образа жизни.</a:t>
            </a:r>
            <a:endParaRPr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object 11">
            <a:hlinkClick r:id="rId6"/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580244" y="5926073"/>
            <a:ext cx="1754504" cy="4191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143750" y="253"/>
            <a:ext cx="4286250" cy="6438645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582463" y="1234033"/>
            <a:ext cx="3133090" cy="343535"/>
          </a:xfrm>
          <a:custGeom>
            <a:avLst/>
            <a:gdLst/>
            <a:ahLst/>
            <a:cxnLst/>
            <a:rect l="l" t="t" r="r" b="b"/>
            <a:pathLst>
              <a:path w="3133090" h="343534">
                <a:moveTo>
                  <a:pt x="32861" y="250837"/>
                </a:moveTo>
                <a:lnTo>
                  <a:pt x="0" y="289458"/>
                </a:lnTo>
                <a:lnTo>
                  <a:pt x="25075" y="312944"/>
                </a:lnTo>
                <a:lnTo>
                  <a:pt x="51876" y="329720"/>
                </a:lnTo>
                <a:lnTo>
                  <a:pt x="80993" y="339786"/>
                </a:lnTo>
                <a:lnTo>
                  <a:pt x="113014" y="343141"/>
                </a:lnTo>
                <a:lnTo>
                  <a:pt x="158375" y="335883"/>
                </a:lnTo>
                <a:lnTo>
                  <a:pt x="197171" y="314514"/>
                </a:lnTo>
                <a:lnTo>
                  <a:pt x="217889" y="290601"/>
                </a:lnTo>
                <a:lnTo>
                  <a:pt x="111760" y="290601"/>
                </a:lnTo>
                <a:lnTo>
                  <a:pt x="90513" y="288362"/>
                </a:lnTo>
                <a:lnTo>
                  <a:pt x="71210" y="281316"/>
                </a:lnTo>
                <a:lnTo>
                  <a:pt x="52457" y="268971"/>
                </a:lnTo>
                <a:lnTo>
                  <a:pt x="32861" y="250837"/>
                </a:lnTo>
                <a:close/>
              </a:path>
              <a:path w="3133090" h="343534">
                <a:moveTo>
                  <a:pt x="218690" y="52539"/>
                </a:moveTo>
                <a:lnTo>
                  <a:pt x="111343" y="52539"/>
                </a:lnTo>
                <a:lnTo>
                  <a:pt x="145054" y="58210"/>
                </a:lnTo>
                <a:lnTo>
                  <a:pt x="170309" y="74752"/>
                </a:lnTo>
                <a:lnTo>
                  <a:pt x="187010" y="101456"/>
                </a:lnTo>
                <a:lnTo>
                  <a:pt x="195059" y="137617"/>
                </a:lnTo>
                <a:lnTo>
                  <a:pt x="64254" y="137617"/>
                </a:lnTo>
                <a:lnTo>
                  <a:pt x="64254" y="189306"/>
                </a:lnTo>
                <a:lnTo>
                  <a:pt x="196001" y="189306"/>
                </a:lnTo>
                <a:lnTo>
                  <a:pt x="188988" y="233165"/>
                </a:lnTo>
                <a:lnTo>
                  <a:pt x="172244" y="264871"/>
                </a:lnTo>
                <a:lnTo>
                  <a:pt x="146318" y="284118"/>
                </a:lnTo>
                <a:lnTo>
                  <a:pt x="111760" y="290601"/>
                </a:lnTo>
                <a:lnTo>
                  <a:pt x="217889" y="290601"/>
                </a:lnTo>
                <a:lnTo>
                  <a:pt x="227382" y="279644"/>
                </a:lnTo>
                <a:lnTo>
                  <a:pt x="246990" y="231880"/>
                </a:lnTo>
                <a:lnTo>
                  <a:pt x="253974" y="171831"/>
                </a:lnTo>
                <a:lnTo>
                  <a:pt x="247261" y="111605"/>
                </a:lnTo>
                <a:lnTo>
                  <a:pt x="228196" y="63697"/>
                </a:lnTo>
                <a:lnTo>
                  <a:pt x="218690" y="52539"/>
                </a:lnTo>
                <a:close/>
              </a:path>
              <a:path w="3133090" h="343534">
                <a:moveTo>
                  <a:pt x="113014" y="0"/>
                </a:moveTo>
                <a:lnTo>
                  <a:pt x="82796" y="3577"/>
                </a:lnTo>
                <a:lnTo>
                  <a:pt x="54532" y="13463"/>
                </a:lnTo>
                <a:lnTo>
                  <a:pt x="29034" y="28391"/>
                </a:lnTo>
                <a:lnTo>
                  <a:pt x="7118" y="47091"/>
                </a:lnTo>
                <a:lnTo>
                  <a:pt x="40496" y="86334"/>
                </a:lnTo>
                <a:lnTo>
                  <a:pt x="57939" y="71035"/>
                </a:lnTo>
                <a:lnTo>
                  <a:pt x="75097" y="60531"/>
                </a:lnTo>
                <a:lnTo>
                  <a:pt x="92666" y="54480"/>
                </a:lnTo>
                <a:lnTo>
                  <a:pt x="111343" y="52539"/>
                </a:lnTo>
                <a:lnTo>
                  <a:pt x="218690" y="52539"/>
                </a:lnTo>
                <a:lnTo>
                  <a:pt x="198392" y="28718"/>
                </a:lnTo>
                <a:lnTo>
                  <a:pt x="159461" y="7281"/>
                </a:lnTo>
                <a:lnTo>
                  <a:pt x="113014" y="0"/>
                </a:lnTo>
                <a:close/>
              </a:path>
              <a:path w="3133090" h="343534">
                <a:moveTo>
                  <a:pt x="629944" y="81102"/>
                </a:moveTo>
                <a:lnTo>
                  <a:pt x="586270" y="90176"/>
                </a:lnTo>
                <a:lnTo>
                  <a:pt x="549063" y="116254"/>
                </a:lnTo>
                <a:lnTo>
                  <a:pt x="523178" y="157617"/>
                </a:lnTo>
                <a:lnTo>
                  <a:pt x="513471" y="212547"/>
                </a:lnTo>
                <a:lnTo>
                  <a:pt x="523178" y="267162"/>
                </a:lnTo>
                <a:lnTo>
                  <a:pt x="549063" y="308252"/>
                </a:lnTo>
                <a:lnTo>
                  <a:pt x="586270" y="334139"/>
                </a:lnTo>
                <a:lnTo>
                  <a:pt x="629944" y="343141"/>
                </a:lnTo>
                <a:lnTo>
                  <a:pt x="673617" y="334139"/>
                </a:lnTo>
                <a:lnTo>
                  <a:pt x="710823" y="308252"/>
                </a:lnTo>
                <a:lnTo>
                  <a:pt x="720550" y="292811"/>
                </a:lnTo>
                <a:lnTo>
                  <a:pt x="629944" y="292811"/>
                </a:lnTo>
                <a:lnTo>
                  <a:pt x="605676" y="287376"/>
                </a:lnTo>
                <a:lnTo>
                  <a:pt x="587285" y="271629"/>
                </a:lnTo>
                <a:lnTo>
                  <a:pt x="575625" y="246407"/>
                </a:lnTo>
                <a:lnTo>
                  <a:pt x="571549" y="212547"/>
                </a:lnTo>
                <a:lnTo>
                  <a:pt x="575634" y="178614"/>
                </a:lnTo>
                <a:lnTo>
                  <a:pt x="587304" y="153244"/>
                </a:lnTo>
                <a:lnTo>
                  <a:pt x="605701" y="137352"/>
                </a:lnTo>
                <a:lnTo>
                  <a:pt x="629944" y="131851"/>
                </a:lnTo>
                <a:lnTo>
                  <a:pt x="720583" y="131851"/>
                </a:lnTo>
                <a:lnTo>
                  <a:pt x="710823" y="116254"/>
                </a:lnTo>
                <a:lnTo>
                  <a:pt x="673617" y="90176"/>
                </a:lnTo>
                <a:lnTo>
                  <a:pt x="629944" y="81102"/>
                </a:lnTo>
                <a:close/>
              </a:path>
              <a:path w="3133090" h="343534">
                <a:moveTo>
                  <a:pt x="357703" y="87071"/>
                </a:moveTo>
                <a:lnTo>
                  <a:pt x="300464" y="87071"/>
                </a:lnTo>
                <a:lnTo>
                  <a:pt x="300464" y="337591"/>
                </a:lnTo>
                <a:lnTo>
                  <a:pt x="357703" y="337591"/>
                </a:lnTo>
                <a:lnTo>
                  <a:pt x="357703" y="232524"/>
                </a:lnTo>
                <a:lnTo>
                  <a:pt x="450244" y="232524"/>
                </a:lnTo>
                <a:lnTo>
                  <a:pt x="432940" y="205740"/>
                </a:lnTo>
                <a:lnTo>
                  <a:pt x="442727" y="183032"/>
                </a:lnTo>
                <a:lnTo>
                  <a:pt x="357703" y="183032"/>
                </a:lnTo>
                <a:lnTo>
                  <a:pt x="357703" y="87071"/>
                </a:lnTo>
                <a:close/>
              </a:path>
              <a:path w="3133090" h="343534">
                <a:moveTo>
                  <a:pt x="450244" y="232524"/>
                </a:moveTo>
                <a:lnTo>
                  <a:pt x="389304" y="232524"/>
                </a:lnTo>
                <a:lnTo>
                  <a:pt x="454397" y="337591"/>
                </a:lnTo>
                <a:lnTo>
                  <a:pt x="518124" y="337591"/>
                </a:lnTo>
                <a:lnTo>
                  <a:pt x="450244" y="232524"/>
                </a:lnTo>
                <a:close/>
              </a:path>
              <a:path w="3133090" h="343534">
                <a:moveTo>
                  <a:pt x="720583" y="131851"/>
                </a:moveTo>
                <a:lnTo>
                  <a:pt x="629944" y="131851"/>
                </a:lnTo>
                <a:lnTo>
                  <a:pt x="654275" y="137352"/>
                </a:lnTo>
                <a:lnTo>
                  <a:pt x="672809" y="153244"/>
                </a:lnTo>
                <a:lnTo>
                  <a:pt x="684613" y="178614"/>
                </a:lnTo>
                <a:lnTo>
                  <a:pt x="688755" y="212547"/>
                </a:lnTo>
                <a:lnTo>
                  <a:pt x="684613" y="246407"/>
                </a:lnTo>
                <a:lnTo>
                  <a:pt x="672809" y="271629"/>
                </a:lnTo>
                <a:lnTo>
                  <a:pt x="654275" y="287376"/>
                </a:lnTo>
                <a:lnTo>
                  <a:pt x="629944" y="292811"/>
                </a:lnTo>
                <a:lnTo>
                  <a:pt x="720550" y="292811"/>
                </a:lnTo>
                <a:lnTo>
                  <a:pt x="736706" y="267162"/>
                </a:lnTo>
                <a:lnTo>
                  <a:pt x="746413" y="212547"/>
                </a:lnTo>
                <a:lnTo>
                  <a:pt x="736706" y="157617"/>
                </a:lnTo>
                <a:lnTo>
                  <a:pt x="720583" y="131851"/>
                </a:lnTo>
                <a:close/>
              </a:path>
              <a:path w="3133090" h="343534">
                <a:moveTo>
                  <a:pt x="483274" y="81102"/>
                </a:moveTo>
                <a:lnTo>
                  <a:pt x="477311" y="81102"/>
                </a:lnTo>
                <a:lnTo>
                  <a:pt x="457884" y="83346"/>
                </a:lnTo>
                <a:lnTo>
                  <a:pt x="440084" y="91673"/>
                </a:lnTo>
                <a:lnTo>
                  <a:pt x="423657" y="108475"/>
                </a:lnTo>
                <a:lnTo>
                  <a:pt x="408349" y="136144"/>
                </a:lnTo>
                <a:lnTo>
                  <a:pt x="387631" y="183032"/>
                </a:lnTo>
                <a:lnTo>
                  <a:pt x="442727" y="183032"/>
                </a:lnTo>
                <a:lnTo>
                  <a:pt x="451256" y="163245"/>
                </a:lnTo>
                <a:lnTo>
                  <a:pt x="457977" y="148817"/>
                </a:lnTo>
                <a:lnTo>
                  <a:pt x="463669" y="140936"/>
                </a:lnTo>
                <a:lnTo>
                  <a:pt x="469458" y="137644"/>
                </a:lnTo>
                <a:lnTo>
                  <a:pt x="475262" y="137096"/>
                </a:lnTo>
                <a:lnTo>
                  <a:pt x="491830" y="137096"/>
                </a:lnTo>
                <a:lnTo>
                  <a:pt x="501168" y="87490"/>
                </a:lnTo>
                <a:lnTo>
                  <a:pt x="490394" y="82257"/>
                </a:lnTo>
                <a:lnTo>
                  <a:pt x="483274" y="81102"/>
                </a:lnTo>
                <a:close/>
              </a:path>
              <a:path w="3133090" h="343534">
                <a:moveTo>
                  <a:pt x="491830" y="137096"/>
                </a:moveTo>
                <a:lnTo>
                  <a:pt x="479196" y="137096"/>
                </a:lnTo>
                <a:lnTo>
                  <a:pt x="491379" y="140936"/>
                </a:lnTo>
                <a:lnTo>
                  <a:pt x="491107" y="140936"/>
                </a:lnTo>
                <a:lnTo>
                  <a:pt x="491727" y="137644"/>
                </a:lnTo>
                <a:lnTo>
                  <a:pt x="491830" y="137096"/>
                </a:lnTo>
                <a:close/>
              </a:path>
              <a:path w="3133090" h="343534">
                <a:moveTo>
                  <a:pt x="765056" y="283591"/>
                </a:moveTo>
                <a:lnTo>
                  <a:pt x="754173" y="336854"/>
                </a:lnTo>
                <a:lnTo>
                  <a:pt x="764042" y="339824"/>
                </a:lnTo>
                <a:lnTo>
                  <a:pt x="771922" y="341764"/>
                </a:lnTo>
                <a:lnTo>
                  <a:pt x="778881" y="342821"/>
                </a:lnTo>
                <a:lnTo>
                  <a:pt x="785986" y="343141"/>
                </a:lnTo>
                <a:lnTo>
                  <a:pt x="811994" y="337459"/>
                </a:lnTo>
                <a:lnTo>
                  <a:pt x="832617" y="320916"/>
                </a:lnTo>
                <a:lnTo>
                  <a:pt x="847454" y="294267"/>
                </a:lnTo>
                <a:lnTo>
                  <a:pt x="849037" y="287680"/>
                </a:lnTo>
                <a:lnTo>
                  <a:pt x="779496" y="287680"/>
                </a:lnTo>
                <a:lnTo>
                  <a:pt x="765056" y="283591"/>
                </a:lnTo>
                <a:close/>
              </a:path>
              <a:path w="3133090" h="343534">
                <a:moveTo>
                  <a:pt x="983446" y="136575"/>
                </a:moveTo>
                <a:lnTo>
                  <a:pt x="926207" y="136575"/>
                </a:lnTo>
                <a:lnTo>
                  <a:pt x="926207" y="337591"/>
                </a:lnTo>
                <a:lnTo>
                  <a:pt x="983446" y="337591"/>
                </a:lnTo>
                <a:lnTo>
                  <a:pt x="983446" y="136575"/>
                </a:lnTo>
                <a:close/>
              </a:path>
              <a:path w="3133090" h="343534">
                <a:moveTo>
                  <a:pt x="983446" y="87071"/>
                </a:moveTo>
                <a:lnTo>
                  <a:pt x="823972" y="87071"/>
                </a:lnTo>
                <a:lnTo>
                  <a:pt x="809536" y="208150"/>
                </a:lnTo>
                <a:lnTo>
                  <a:pt x="805036" y="246240"/>
                </a:lnTo>
                <a:lnTo>
                  <a:pt x="801679" y="266222"/>
                </a:lnTo>
                <a:lnTo>
                  <a:pt x="796960" y="278966"/>
                </a:lnTo>
                <a:lnTo>
                  <a:pt x="790654" y="285707"/>
                </a:lnTo>
                <a:lnTo>
                  <a:pt x="782532" y="287680"/>
                </a:lnTo>
                <a:lnTo>
                  <a:pt x="849037" y="287680"/>
                </a:lnTo>
                <a:lnTo>
                  <a:pt x="856103" y="258267"/>
                </a:lnTo>
                <a:lnTo>
                  <a:pt x="860106" y="225863"/>
                </a:lnTo>
                <a:lnTo>
                  <a:pt x="863827" y="194283"/>
                </a:lnTo>
                <a:lnTo>
                  <a:pt x="867297" y="164271"/>
                </a:lnTo>
                <a:lnTo>
                  <a:pt x="870543" y="136575"/>
                </a:lnTo>
                <a:lnTo>
                  <a:pt x="983446" y="136575"/>
                </a:lnTo>
                <a:lnTo>
                  <a:pt x="983446" y="87071"/>
                </a:lnTo>
                <a:close/>
              </a:path>
              <a:path w="3133090" h="343534">
                <a:moveTo>
                  <a:pt x="1143859" y="81102"/>
                </a:moveTo>
                <a:lnTo>
                  <a:pt x="1100192" y="90176"/>
                </a:lnTo>
                <a:lnTo>
                  <a:pt x="1062989" y="116254"/>
                </a:lnTo>
                <a:lnTo>
                  <a:pt x="1037107" y="157617"/>
                </a:lnTo>
                <a:lnTo>
                  <a:pt x="1027400" y="212547"/>
                </a:lnTo>
                <a:lnTo>
                  <a:pt x="1037107" y="267162"/>
                </a:lnTo>
                <a:lnTo>
                  <a:pt x="1062989" y="308252"/>
                </a:lnTo>
                <a:lnTo>
                  <a:pt x="1100192" y="334139"/>
                </a:lnTo>
                <a:lnTo>
                  <a:pt x="1143859" y="343141"/>
                </a:lnTo>
                <a:lnTo>
                  <a:pt x="1187534" y="334139"/>
                </a:lnTo>
                <a:lnTo>
                  <a:pt x="1224741" y="308252"/>
                </a:lnTo>
                <a:lnTo>
                  <a:pt x="1234468" y="292811"/>
                </a:lnTo>
                <a:lnTo>
                  <a:pt x="1143859" y="292811"/>
                </a:lnTo>
                <a:lnTo>
                  <a:pt x="1119596" y="287376"/>
                </a:lnTo>
                <a:lnTo>
                  <a:pt x="1101210" y="271629"/>
                </a:lnTo>
                <a:lnTo>
                  <a:pt x="1089553" y="246407"/>
                </a:lnTo>
                <a:lnTo>
                  <a:pt x="1085477" y="212547"/>
                </a:lnTo>
                <a:lnTo>
                  <a:pt x="1089561" y="178614"/>
                </a:lnTo>
                <a:lnTo>
                  <a:pt x="1101228" y="153244"/>
                </a:lnTo>
                <a:lnTo>
                  <a:pt x="1119620" y="137352"/>
                </a:lnTo>
                <a:lnTo>
                  <a:pt x="1143859" y="131851"/>
                </a:lnTo>
                <a:lnTo>
                  <a:pt x="1234501" y="131851"/>
                </a:lnTo>
                <a:lnTo>
                  <a:pt x="1224741" y="116254"/>
                </a:lnTo>
                <a:lnTo>
                  <a:pt x="1187534" y="90176"/>
                </a:lnTo>
                <a:lnTo>
                  <a:pt x="1143859" y="81102"/>
                </a:lnTo>
                <a:close/>
              </a:path>
              <a:path w="3133090" h="343534">
                <a:moveTo>
                  <a:pt x="1234501" y="131851"/>
                </a:moveTo>
                <a:lnTo>
                  <a:pt x="1143859" y="131851"/>
                </a:lnTo>
                <a:lnTo>
                  <a:pt x="1168190" y="137352"/>
                </a:lnTo>
                <a:lnTo>
                  <a:pt x="1186725" y="153244"/>
                </a:lnTo>
                <a:lnTo>
                  <a:pt x="1198530" y="178614"/>
                </a:lnTo>
                <a:lnTo>
                  <a:pt x="1202673" y="212547"/>
                </a:lnTo>
                <a:lnTo>
                  <a:pt x="1198530" y="246407"/>
                </a:lnTo>
                <a:lnTo>
                  <a:pt x="1186725" y="271629"/>
                </a:lnTo>
                <a:lnTo>
                  <a:pt x="1168190" y="287376"/>
                </a:lnTo>
                <a:lnTo>
                  <a:pt x="1143859" y="292811"/>
                </a:lnTo>
                <a:lnTo>
                  <a:pt x="1234468" y="292811"/>
                </a:lnTo>
                <a:lnTo>
                  <a:pt x="1250624" y="267162"/>
                </a:lnTo>
                <a:lnTo>
                  <a:pt x="1260331" y="212547"/>
                </a:lnTo>
                <a:lnTo>
                  <a:pt x="1250624" y="157617"/>
                </a:lnTo>
                <a:lnTo>
                  <a:pt x="1234501" y="131851"/>
                </a:lnTo>
                <a:close/>
              </a:path>
              <a:path w="3133090" h="343534">
                <a:moveTo>
                  <a:pt x="1466922" y="87071"/>
                </a:moveTo>
                <a:lnTo>
                  <a:pt x="1304298" y="87071"/>
                </a:lnTo>
                <a:lnTo>
                  <a:pt x="1304298" y="337591"/>
                </a:lnTo>
                <a:lnTo>
                  <a:pt x="1361537" y="337591"/>
                </a:lnTo>
                <a:lnTo>
                  <a:pt x="1361537" y="136575"/>
                </a:lnTo>
                <a:lnTo>
                  <a:pt x="1466922" y="136575"/>
                </a:lnTo>
                <a:lnTo>
                  <a:pt x="1466922" y="87071"/>
                </a:lnTo>
                <a:close/>
              </a:path>
              <a:path w="3133090" h="343534">
                <a:moveTo>
                  <a:pt x="1556927" y="87071"/>
                </a:moveTo>
                <a:lnTo>
                  <a:pt x="1501034" y="87071"/>
                </a:lnTo>
                <a:lnTo>
                  <a:pt x="1501034" y="337591"/>
                </a:lnTo>
                <a:lnTo>
                  <a:pt x="1551161" y="337591"/>
                </a:lnTo>
                <a:lnTo>
                  <a:pt x="1591033" y="277418"/>
                </a:lnTo>
                <a:lnTo>
                  <a:pt x="1545941" y="277418"/>
                </a:lnTo>
                <a:lnTo>
                  <a:pt x="1544265" y="275958"/>
                </a:lnTo>
                <a:lnTo>
                  <a:pt x="1548288" y="263259"/>
                </a:lnTo>
                <a:lnTo>
                  <a:pt x="1551017" y="257496"/>
                </a:lnTo>
                <a:lnTo>
                  <a:pt x="1551408" y="255958"/>
                </a:lnTo>
                <a:lnTo>
                  <a:pt x="1554768" y="234135"/>
                </a:lnTo>
                <a:lnTo>
                  <a:pt x="1556461" y="212919"/>
                </a:lnTo>
                <a:lnTo>
                  <a:pt x="1556927" y="193281"/>
                </a:lnTo>
                <a:lnTo>
                  <a:pt x="1556927" y="87071"/>
                </a:lnTo>
                <a:close/>
              </a:path>
              <a:path w="3133090" h="343534">
                <a:moveTo>
                  <a:pt x="1710432" y="147243"/>
                </a:moveTo>
                <a:lnTo>
                  <a:pt x="1665550" y="147243"/>
                </a:lnTo>
                <a:lnTo>
                  <a:pt x="1667633" y="149021"/>
                </a:lnTo>
                <a:lnTo>
                  <a:pt x="1663367" y="161537"/>
                </a:lnTo>
                <a:lnTo>
                  <a:pt x="1660201" y="168052"/>
                </a:lnTo>
                <a:lnTo>
                  <a:pt x="1660158" y="168220"/>
                </a:lnTo>
                <a:lnTo>
                  <a:pt x="1659953" y="168585"/>
                </a:lnTo>
                <a:lnTo>
                  <a:pt x="1656662" y="190331"/>
                </a:lnTo>
                <a:lnTo>
                  <a:pt x="1654933" y="211551"/>
                </a:lnTo>
                <a:lnTo>
                  <a:pt x="1654450" y="231381"/>
                </a:lnTo>
                <a:lnTo>
                  <a:pt x="1654450" y="337591"/>
                </a:lnTo>
                <a:lnTo>
                  <a:pt x="1710432" y="337591"/>
                </a:lnTo>
                <a:lnTo>
                  <a:pt x="1710432" y="147243"/>
                </a:lnTo>
                <a:close/>
              </a:path>
              <a:path w="3133090" h="343534">
                <a:moveTo>
                  <a:pt x="1551017" y="257496"/>
                </a:moveTo>
                <a:lnTo>
                  <a:pt x="1548288" y="263259"/>
                </a:lnTo>
                <a:lnTo>
                  <a:pt x="1544265" y="275958"/>
                </a:lnTo>
                <a:lnTo>
                  <a:pt x="1545941" y="277418"/>
                </a:lnTo>
                <a:lnTo>
                  <a:pt x="1551017" y="257496"/>
                </a:lnTo>
                <a:close/>
              </a:path>
              <a:path w="3133090" h="343534">
                <a:moveTo>
                  <a:pt x="1710432" y="87071"/>
                </a:moveTo>
                <a:lnTo>
                  <a:pt x="1660305" y="87071"/>
                </a:lnTo>
                <a:lnTo>
                  <a:pt x="1569271" y="224472"/>
                </a:lnTo>
                <a:lnTo>
                  <a:pt x="1562183" y="236342"/>
                </a:lnTo>
                <a:lnTo>
                  <a:pt x="1554725" y="249662"/>
                </a:lnTo>
                <a:lnTo>
                  <a:pt x="1551017" y="257496"/>
                </a:lnTo>
                <a:lnTo>
                  <a:pt x="1545941" y="277418"/>
                </a:lnTo>
                <a:lnTo>
                  <a:pt x="1591033" y="277418"/>
                </a:lnTo>
                <a:lnTo>
                  <a:pt x="1642207" y="200190"/>
                </a:lnTo>
                <a:lnTo>
                  <a:pt x="1665550" y="147243"/>
                </a:lnTo>
                <a:lnTo>
                  <a:pt x="1710432" y="147243"/>
                </a:lnTo>
                <a:lnTo>
                  <a:pt x="1710432" y="87071"/>
                </a:lnTo>
                <a:close/>
              </a:path>
              <a:path w="3133090" h="343534">
                <a:moveTo>
                  <a:pt x="1665550" y="147243"/>
                </a:moveTo>
                <a:lnTo>
                  <a:pt x="1660201" y="168052"/>
                </a:lnTo>
                <a:lnTo>
                  <a:pt x="1663367" y="161537"/>
                </a:lnTo>
                <a:lnTo>
                  <a:pt x="1667633" y="149021"/>
                </a:lnTo>
                <a:lnTo>
                  <a:pt x="1665550" y="147243"/>
                </a:lnTo>
                <a:close/>
              </a:path>
              <a:path w="3133090" h="343534">
                <a:moveTo>
                  <a:pt x="1955580" y="246761"/>
                </a:moveTo>
                <a:lnTo>
                  <a:pt x="1898747" y="246761"/>
                </a:lnTo>
                <a:lnTo>
                  <a:pt x="1898747" y="337591"/>
                </a:lnTo>
                <a:lnTo>
                  <a:pt x="1955580" y="337591"/>
                </a:lnTo>
                <a:lnTo>
                  <a:pt x="1955580" y="246761"/>
                </a:lnTo>
                <a:close/>
              </a:path>
              <a:path w="3133090" h="343534">
                <a:moveTo>
                  <a:pt x="1817137" y="87071"/>
                </a:moveTo>
                <a:lnTo>
                  <a:pt x="1760724" y="87071"/>
                </a:lnTo>
                <a:lnTo>
                  <a:pt x="1760724" y="159791"/>
                </a:lnTo>
                <a:lnTo>
                  <a:pt x="1767689" y="199023"/>
                </a:lnTo>
                <a:lnTo>
                  <a:pt x="1767786" y="199569"/>
                </a:lnTo>
                <a:lnTo>
                  <a:pt x="1767867" y="200022"/>
                </a:lnTo>
                <a:lnTo>
                  <a:pt x="1788195" y="228017"/>
                </a:lnTo>
                <a:lnTo>
                  <a:pt x="1820062" y="244375"/>
                </a:lnTo>
                <a:lnTo>
                  <a:pt x="1861816" y="249694"/>
                </a:lnTo>
                <a:lnTo>
                  <a:pt x="1876239" y="249382"/>
                </a:lnTo>
                <a:lnTo>
                  <a:pt x="1886563" y="248618"/>
                </a:lnTo>
                <a:lnTo>
                  <a:pt x="1893747" y="247658"/>
                </a:lnTo>
                <a:lnTo>
                  <a:pt x="1898747" y="246761"/>
                </a:lnTo>
                <a:lnTo>
                  <a:pt x="1955580" y="246761"/>
                </a:lnTo>
                <a:lnTo>
                  <a:pt x="1955580" y="199771"/>
                </a:lnTo>
                <a:lnTo>
                  <a:pt x="1869969" y="199771"/>
                </a:lnTo>
                <a:lnTo>
                  <a:pt x="1844896" y="197733"/>
                </a:lnTo>
                <a:lnTo>
                  <a:pt x="1828604" y="191006"/>
                </a:lnTo>
                <a:lnTo>
                  <a:pt x="1819786" y="178666"/>
                </a:lnTo>
                <a:lnTo>
                  <a:pt x="1817137" y="159791"/>
                </a:lnTo>
                <a:lnTo>
                  <a:pt x="1817137" y="87071"/>
                </a:lnTo>
                <a:close/>
              </a:path>
              <a:path w="3133090" h="343534">
                <a:moveTo>
                  <a:pt x="1955580" y="87071"/>
                </a:moveTo>
                <a:lnTo>
                  <a:pt x="1898747" y="87071"/>
                </a:lnTo>
                <a:lnTo>
                  <a:pt x="1898747" y="197256"/>
                </a:lnTo>
                <a:lnTo>
                  <a:pt x="1893460" y="198222"/>
                </a:lnTo>
                <a:lnTo>
                  <a:pt x="1886954" y="199023"/>
                </a:lnTo>
                <a:lnTo>
                  <a:pt x="1879150" y="199569"/>
                </a:lnTo>
                <a:lnTo>
                  <a:pt x="1869969" y="199771"/>
                </a:lnTo>
                <a:lnTo>
                  <a:pt x="1955580" y="199771"/>
                </a:lnTo>
                <a:lnTo>
                  <a:pt x="1955580" y="87071"/>
                </a:lnTo>
                <a:close/>
              </a:path>
              <a:path w="3133090" h="343534">
                <a:moveTo>
                  <a:pt x="2112539" y="81102"/>
                </a:moveTo>
                <a:lnTo>
                  <a:pt x="2070993" y="90426"/>
                </a:lnTo>
                <a:lnTo>
                  <a:pt x="2034793" y="116920"/>
                </a:lnTo>
                <a:lnTo>
                  <a:pt x="2009208" y="158367"/>
                </a:lnTo>
                <a:lnTo>
                  <a:pt x="1999509" y="212547"/>
                </a:lnTo>
                <a:lnTo>
                  <a:pt x="2009087" y="266942"/>
                </a:lnTo>
                <a:lnTo>
                  <a:pt x="2035079" y="308057"/>
                </a:lnTo>
                <a:lnTo>
                  <a:pt x="2073372" y="334065"/>
                </a:lnTo>
                <a:lnTo>
                  <a:pt x="2119854" y="343141"/>
                </a:lnTo>
                <a:lnTo>
                  <a:pt x="2143672" y="341092"/>
                </a:lnTo>
                <a:lnTo>
                  <a:pt x="2165890" y="335226"/>
                </a:lnTo>
                <a:lnTo>
                  <a:pt x="2187068" y="325964"/>
                </a:lnTo>
                <a:lnTo>
                  <a:pt x="2207764" y="313728"/>
                </a:lnTo>
                <a:lnTo>
                  <a:pt x="2197482" y="294055"/>
                </a:lnTo>
                <a:lnTo>
                  <a:pt x="2124147" y="294055"/>
                </a:lnTo>
                <a:lnTo>
                  <a:pt x="2096779" y="289323"/>
                </a:lnTo>
                <a:lnTo>
                  <a:pt x="2075804" y="276136"/>
                </a:lnTo>
                <a:lnTo>
                  <a:pt x="2062050" y="256004"/>
                </a:lnTo>
                <a:lnTo>
                  <a:pt x="2056342" y="230441"/>
                </a:lnTo>
                <a:lnTo>
                  <a:pt x="2211637" y="230441"/>
                </a:lnTo>
                <a:lnTo>
                  <a:pt x="2212871" y="221019"/>
                </a:lnTo>
                <a:lnTo>
                  <a:pt x="2213752" y="213079"/>
                </a:lnTo>
                <a:lnTo>
                  <a:pt x="2214280" y="206022"/>
                </a:lnTo>
                <a:lnTo>
                  <a:pt x="2214457" y="199250"/>
                </a:lnTo>
                <a:lnTo>
                  <a:pt x="2212365" y="184810"/>
                </a:lnTo>
                <a:lnTo>
                  <a:pt x="2056443" y="184810"/>
                </a:lnTo>
                <a:lnTo>
                  <a:pt x="2062605" y="162281"/>
                </a:lnTo>
                <a:lnTo>
                  <a:pt x="2075112" y="145059"/>
                </a:lnTo>
                <a:lnTo>
                  <a:pt x="2092544" y="134057"/>
                </a:lnTo>
                <a:lnTo>
                  <a:pt x="2113479" y="130187"/>
                </a:lnTo>
                <a:lnTo>
                  <a:pt x="2196124" y="130187"/>
                </a:lnTo>
                <a:lnTo>
                  <a:pt x="2187510" y="114120"/>
                </a:lnTo>
                <a:lnTo>
                  <a:pt x="2155478" y="89791"/>
                </a:lnTo>
                <a:lnTo>
                  <a:pt x="2112539" y="81102"/>
                </a:lnTo>
                <a:close/>
              </a:path>
              <a:path w="3133090" h="343534">
                <a:moveTo>
                  <a:pt x="2185780" y="271665"/>
                </a:moveTo>
                <a:lnTo>
                  <a:pt x="2168558" y="282140"/>
                </a:lnTo>
                <a:lnTo>
                  <a:pt x="2153473" y="289061"/>
                </a:lnTo>
                <a:lnTo>
                  <a:pt x="2139133" y="292882"/>
                </a:lnTo>
                <a:lnTo>
                  <a:pt x="2124147" y="294055"/>
                </a:lnTo>
                <a:lnTo>
                  <a:pt x="2197482" y="294055"/>
                </a:lnTo>
                <a:lnTo>
                  <a:pt x="2185780" y="271665"/>
                </a:lnTo>
                <a:close/>
              </a:path>
              <a:path w="3133090" h="343534">
                <a:moveTo>
                  <a:pt x="2196124" y="130187"/>
                </a:moveTo>
                <a:lnTo>
                  <a:pt x="2113479" y="130187"/>
                </a:lnTo>
                <a:lnTo>
                  <a:pt x="2134756" y="133791"/>
                </a:lnTo>
                <a:lnTo>
                  <a:pt x="2150039" y="144349"/>
                </a:lnTo>
                <a:lnTo>
                  <a:pt x="2159260" y="161482"/>
                </a:lnTo>
                <a:lnTo>
                  <a:pt x="2162349" y="184810"/>
                </a:lnTo>
                <a:lnTo>
                  <a:pt x="2212365" y="184810"/>
                </a:lnTo>
                <a:lnTo>
                  <a:pt x="2207537" y="151477"/>
                </a:lnTo>
                <a:lnTo>
                  <a:pt x="2196124" y="130187"/>
                </a:lnTo>
                <a:close/>
              </a:path>
              <a:path w="3133090" h="343534">
                <a:moveTo>
                  <a:pt x="2357738" y="81102"/>
                </a:moveTo>
                <a:lnTo>
                  <a:pt x="2312160" y="90162"/>
                </a:lnTo>
                <a:lnTo>
                  <a:pt x="2273615" y="116216"/>
                </a:lnTo>
                <a:lnTo>
                  <a:pt x="2246940" y="157574"/>
                </a:lnTo>
                <a:lnTo>
                  <a:pt x="2236974" y="212547"/>
                </a:lnTo>
                <a:lnTo>
                  <a:pt x="2246200" y="267119"/>
                </a:lnTo>
                <a:lnTo>
                  <a:pt x="2271388" y="308214"/>
                </a:lnTo>
                <a:lnTo>
                  <a:pt x="2308801" y="334124"/>
                </a:lnTo>
                <a:lnTo>
                  <a:pt x="2354703" y="343141"/>
                </a:lnTo>
                <a:lnTo>
                  <a:pt x="2376932" y="340837"/>
                </a:lnTo>
                <a:lnTo>
                  <a:pt x="2398956" y="333971"/>
                </a:lnTo>
                <a:lnTo>
                  <a:pt x="2420647" y="322610"/>
                </a:lnTo>
                <a:lnTo>
                  <a:pt x="2441876" y="306819"/>
                </a:lnTo>
                <a:lnTo>
                  <a:pt x="2432815" y="292811"/>
                </a:lnTo>
                <a:lnTo>
                  <a:pt x="2358157" y="292811"/>
                </a:lnTo>
                <a:lnTo>
                  <a:pt x="2332004" y="287361"/>
                </a:lnTo>
                <a:lnTo>
                  <a:pt x="2312121" y="271591"/>
                </a:lnTo>
                <a:lnTo>
                  <a:pt x="2299480" y="246364"/>
                </a:lnTo>
                <a:lnTo>
                  <a:pt x="2295051" y="212547"/>
                </a:lnTo>
                <a:lnTo>
                  <a:pt x="2299721" y="178700"/>
                </a:lnTo>
                <a:lnTo>
                  <a:pt x="2312869" y="153320"/>
                </a:lnTo>
                <a:lnTo>
                  <a:pt x="2333198" y="137380"/>
                </a:lnTo>
                <a:lnTo>
                  <a:pt x="2359414" y="131851"/>
                </a:lnTo>
                <a:lnTo>
                  <a:pt x="2425624" y="131851"/>
                </a:lnTo>
                <a:lnTo>
                  <a:pt x="2437481" y="116370"/>
                </a:lnTo>
                <a:lnTo>
                  <a:pt x="2419985" y="102120"/>
                </a:lnTo>
                <a:lnTo>
                  <a:pt x="2401372" y="90968"/>
                </a:lnTo>
                <a:lnTo>
                  <a:pt x="2380878" y="83699"/>
                </a:lnTo>
                <a:lnTo>
                  <a:pt x="2357738" y="81102"/>
                </a:lnTo>
                <a:close/>
              </a:path>
              <a:path w="3133090" h="343534">
                <a:moveTo>
                  <a:pt x="2414875" y="265074"/>
                </a:moveTo>
                <a:lnTo>
                  <a:pt x="2399609" y="277445"/>
                </a:lnTo>
                <a:lnTo>
                  <a:pt x="2385611" y="286086"/>
                </a:lnTo>
                <a:lnTo>
                  <a:pt x="2372066" y="291156"/>
                </a:lnTo>
                <a:lnTo>
                  <a:pt x="2358157" y="292811"/>
                </a:lnTo>
                <a:lnTo>
                  <a:pt x="2432815" y="292811"/>
                </a:lnTo>
                <a:lnTo>
                  <a:pt x="2414875" y="265074"/>
                </a:lnTo>
                <a:close/>
              </a:path>
              <a:path w="3133090" h="343534">
                <a:moveTo>
                  <a:pt x="2425624" y="131851"/>
                </a:moveTo>
                <a:lnTo>
                  <a:pt x="2359414" y="131851"/>
                </a:lnTo>
                <a:lnTo>
                  <a:pt x="2370710" y="133159"/>
                </a:lnTo>
                <a:lnTo>
                  <a:pt x="2381757" y="137380"/>
                </a:lnTo>
                <a:lnTo>
                  <a:pt x="2393496" y="144881"/>
                </a:lnTo>
                <a:lnTo>
                  <a:pt x="2407027" y="156133"/>
                </a:lnTo>
                <a:lnTo>
                  <a:pt x="2425624" y="131851"/>
                </a:lnTo>
                <a:close/>
              </a:path>
              <a:path w="3133090" h="343534">
                <a:moveTo>
                  <a:pt x="2529975" y="87071"/>
                </a:moveTo>
                <a:lnTo>
                  <a:pt x="2472737" y="87071"/>
                </a:lnTo>
                <a:lnTo>
                  <a:pt x="2472737" y="337591"/>
                </a:lnTo>
                <a:lnTo>
                  <a:pt x="2529975" y="337591"/>
                </a:lnTo>
                <a:lnTo>
                  <a:pt x="2529975" y="232524"/>
                </a:lnTo>
                <a:lnTo>
                  <a:pt x="2622516" y="232524"/>
                </a:lnTo>
                <a:lnTo>
                  <a:pt x="2605210" y="205740"/>
                </a:lnTo>
                <a:lnTo>
                  <a:pt x="2615003" y="183032"/>
                </a:lnTo>
                <a:lnTo>
                  <a:pt x="2529975" y="183032"/>
                </a:lnTo>
                <a:lnTo>
                  <a:pt x="2529975" y="87071"/>
                </a:lnTo>
                <a:close/>
              </a:path>
              <a:path w="3133090" h="343534">
                <a:moveTo>
                  <a:pt x="2622516" y="232524"/>
                </a:moveTo>
                <a:lnTo>
                  <a:pt x="2561586" y="232524"/>
                </a:lnTo>
                <a:lnTo>
                  <a:pt x="2626673" y="337591"/>
                </a:lnTo>
                <a:lnTo>
                  <a:pt x="2690402" y="337591"/>
                </a:lnTo>
                <a:lnTo>
                  <a:pt x="2622516" y="232524"/>
                </a:lnTo>
                <a:close/>
              </a:path>
              <a:path w="3133090" h="343534">
                <a:moveTo>
                  <a:pt x="2655553" y="81102"/>
                </a:moveTo>
                <a:lnTo>
                  <a:pt x="2649584" y="81102"/>
                </a:lnTo>
                <a:lnTo>
                  <a:pt x="2630158" y="83346"/>
                </a:lnTo>
                <a:lnTo>
                  <a:pt x="2612360" y="91673"/>
                </a:lnTo>
                <a:lnTo>
                  <a:pt x="2595935" y="108475"/>
                </a:lnTo>
                <a:lnTo>
                  <a:pt x="2580623" y="136144"/>
                </a:lnTo>
                <a:lnTo>
                  <a:pt x="2559909" y="183032"/>
                </a:lnTo>
                <a:lnTo>
                  <a:pt x="2615003" y="183032"/>
                </a:lnTo>
                <a:lnTo>
                  <a:pt x="2623536" y="163245"/>
                </a:lnTo>
                <a:lnTo>
                  <a:pt x="2630256" y="148817"/>
                </a:lnTo>
                <a:lnTo>
                  <a:pt x="2635946" y="140936"/>
                </a:lnTo>
                <a:lnTo>
                  <a:pt x="2641733" y="137644"/>
                </a:lnTo>
                <a:lnTo>
                  <a:pt x="2647535" y="137096"/>
                </a:lnTo>
                <a:lnTo>
                  <a:pt x="2664109" y="137096"/>
                </a:lnTo>
                <a:lnTo>
                  <a:pt x="2673447" y="87490"/>
                </a:lnTo>
                <a:lnTo>
                  <a:pt x="2662665" y="82257"/>
                </a:lnTo>
                <a:lnTo>
                  <a:pt x="2655553" y="81102"/>
                </a:lnTo>
                <a:close/>
              </a:path>
              <a:path w="3133090" h="343534">
                <a:moveTo>
                  <a:pt x="2664109" y="137096"/>
                </a:moveTo>
                <a:lnTo>
                  <a:pt x="2651476" y="137096"/>
                </a:lnTo>
                <a:lnTo>
                  <a:pt x="2663659" y="140936"/>
                </a:lnTo>
                <a:lnTo>
                  <a:pt x="2663386" y="140936"/>
                </a:lnTo>
                <a:lnTo>
                  <a:pt x="2664006" y="137644"/>
                </a:lnTo>
                <a:lnTo>
                  <a:pt x="2664109" y="137096"/>
                </a:lnTo>
                <a:close/>
              </a:path>
              <a:path w="3133090" h="343534">
                <a:moveTo>
                  <a:pt x="2880361" y="131445"/>
                </a:moveTo>
                <a:lnTo>
                  <a:pt x="2795812" y="131445"/>
                </a:lnTo>
                <a:lnTo>
                  <a:pt x="2815349" y="135084"/>
                </a:lnTo>
                <a:lnTo>
                  <a:pt x="2827313" y="144638"/>
                </a:lnTo>
                <a:lnTo>
                  <a:pt x="2833311" y="158057"/>
                </a:lnTo>
                <a:lnTo>
                  <a:pt x="2834953" y="173291"/>
                </a:lnTo>
                <a:lnTo>
                  <a:pt x="2773403" y="184715"/>
                </a:lnTo>
                <a:lnTo>
                  <a:pt x="2728694" y="203806"/>
                </a:lnTo>
                <a:lnTo>
                  <a:pt x="2701428" y="231370"/>
                </a:lnTo>
                <a:lnTo>
                  <a:pt x="2692205" y="268211"/>
                </a:lnTo>
                <a:lnTo>
                  <a:pt x="2698230" y="299432"/>
                </a:lnTo>
                <a:lnTo>
                  <a:pt x="2714654" y="323021"/>
                </a:lnTo>
                <a:lnTo>
                  <a:pt x="2739006" y="337937"/>
                </a:lnTo>
                <a:lnTo>
                  <a:pt x="2768812" y="343141"/>
                </a:lnTo>
                <a:lnTo>
                  <a:pt x="2791578" y="340209"/>
                </a:lnTo>
                <a:lnTo>
                  <a:pt x="2812747" y="332087"/>
                </a:lnTo>
                <a:lnTo>
                  <a:pt x="2831545" y="319786"/>
                </a:lnTo>
                <a:lnTo>
                  <a:pt x="2845622" y="305873"/>
                </a:lnTo>
                <a:lnTo>
                  <a:pt x="2845939" y="302323"/>
                </a:lnTo>
                <a:lnTo>
                  <a:pt x="2891671" y="302323"/>
                </a:lnTo>
                <a:lnTo>
                  <a:pt x="2891671" y="293636"/>
                </a:lnTo>
                <a:lnTo>
                  <a:pt x="2779911" y="293636"/>
                </a:lnTo>
                <a:lnTo>
                  <a:pt x="2766131" y="292287"/>
                </a:lnTo>
                <a:lnTo>
                  <a:pt x="2756023" y="287710"/>
                </a:lnTo>
                <a:lnTo>
                  <a:pt x="2749870" y="279208"/>
                </a:lnTo>
                <a:lnTo>
                  <a:pt x="2747679" y="265696"/>
                </a:lnTo>
                <a:lnTo>
                  <a:pt x="2752000" y="248448"/>
                </a:lnTo>
                <a:lnTo>
                  <a:pt x="2766475" y="234816"/>
                </a:lnTo>
                <a:lnTo>
                  <a:pt x="2793370" y="224537"/>
                </a:lnTo>
                <a:lnTo>
                  <a:pt x="2834953" y="217347"/>
                </a:lnTo>
                <a:lnTo>
                  <a:pt x="2891671" y="217347"/>
                </a:lnTo>
                <a:lnTo>
                  <a:pt x="2891568" y="184715"/>
                </a:lnTo>
                <a:lnTo>
                  <a:pt x="2886514" y="144638"/>
                </a:lnTo>
                <a:lnTo>
                  <a:pt x="2886402" y="143745"/>
                </a:lnTo>
                <a:lnTo>
                  <a:pt x="2880361" y="131445"/>
                </a:lnTo>
                <a:close/>
              </a:path>
              <a:path w="3133090" h="343534">
                <a:moveTo>
                  <a:pt x="2891671" y="302323"/>
                </a:moveTo>
                <a:lnTo>
                  <a:pt x="2845939" y="302323"/>
                </a:lnTo>
                <a:lnTo>
                  <a:pt x="2847196" y="304317"/>
                </a:lnTo>
                <a:lnTo>
                  <a:pt x="2845622" y="305873"/>
                </a:lnTo>
                <a:lnTo>
                  <a:pt x="2842789" y="337591"/>
                </a:lnTo>
                <a:lnTo>
                  <a:pt x="2891671" y="337591"/>
                </a:lnTo>
                <a:lnTo>
                  <a:pt x="2891671" y="302323"/>
                </a:lnTo>
                <a:close/>
              </a:path>
              <a:path w="3133090" h="343534">
                <a:moveTo>
                  <a:pt x="2845939" y="302323"/>
                </a:moveTo>
                <a:lnTo>
                  <a:pt x="2845622" y="305873"/>
                </a:lnTo>
                <a:lnTo>
                  <a:pt x="2847196" y="304317"/>
                </a:lnTo>
                <a:lnTo>
                  <a:pt x="2845939" y="302323"/>
                </a:lnTo>
                <a:close/>
              </a:path>
              <a:path w="3133090" h="343534">
                <a:moveTo>
                  <a:pt x="2891671" y="217347"/>
                </a:moveTo>
                <a:lnTo>
                  <a:pt x="2834953" y="217347"/>
                </a:lnTo>
                <a:lnTo>
                  <a:pt x="2834827" y="268211"/>
                </a:lnTo>
                <a:lnTo>
                  <a:pt x="2821168" y="279208"/>
                </a:lnTo>
                <a:lnTo>
                  <a:pt x="2807818" y="287193"/>
                </a:lnTo>
                <a:lnTo>
                  <a:pt x="2794275" y="292018"/>
                </a:lnTo>
                <a:lnTo>
                  <a:pt x="2779911" y="293636"/>
                </a:lnTo>
                <a:lnTo>
                  <a:pt x="2891671" y="293636"/>
                </a:lnTo>
                <a:lnTo>
                  <a:pt x="2891671" y="217347"/>
                </a:lnTo>
                <a:close/>
              </a:path>
              <a:path w="3133090" h="343534">
                <a:moveTo>
                  <a:pt x="2802200" y="81102"/>
                </a:moveTo>
                <a:lnTo>
                  <a:pt x="2773300" y="84171"/>
                </a:lnTo>
                <a:lnTo>
                  <a:pt x="2746376" y="92313"/>
                </a:lnTo>
                <a:lnTo>
                  <a:pt x="2721592" y="103926"/>
                </a:lnTo>
                <a:lnTo>
                  <a:pt x="2699114" y="117411"/>
                </a:lnTo>
                <a:lnTo>
                  <a:pt x="2722761" y="160108"/>
                </a:lnTo>
                <a:lnTo>
                  <a:pt x="2741668" y="148257"/>
                </a:lnTo>
                <a:lnTo>
                  <a:pt x="2759720" y="139223"/>
                </a:lnTo>
                <a:lnTo>
                  <a:pt x="2777556" y="133466"/>
                </a:lnTo>
                <a:lnTo>
                  <a:pt x="2795812" y="131445"/>
                </a:lnTo>
                <a:lnTo>
                  <a:pt x="2880361" y="131445"/>
                </a:lnTo>
                <a:lnTo>
                  <a:pt x="2870162" y="110677"/>
                </a:lnTo>
                <a:lnTo>
                  <a:pt x="2842310" y="88929"/>
                </a:lnTo>
                <a:lnTo>
                  <a:pt x="2802200" y="81102"/>
                </a:lnTo>
                <a:close/>
              </a:path>
              <a:path w="3133090" h="343534">
                <a:moveTo>
                  <a:pt x="3132565" y="87071"/>
                </a:moveTo>
                <a:lnTo>
                  <a:pt x="3041417" y="87071"/>
                </a:lnTo>
                <a:lnTo>
                  <a:pt x="3003128" y="91202"/>
                </a:lnTo>
                <a:lnTo>
                  <a:pt x="2971331" y="104574"/>
                </a:lnTo>
                <a:lnTo>
                  <a:pt x="2949618" y="128658"/>
                </a:lnTo>
                <a:lnTo>
                  <a:pt x="2941582" y="164922"/>
                </a:lnTo>
                <a:lnTo>
                  <a:pt x="2946208" y="192278"/>
                </a:lnTo>
                <a:lnTo>
                  <a:pt x="2957867" y="213520"/>
                </a:lnTo>
                <a:lnTo>
                  <a:pt x="2973236" y="228306"/>
                </a:lnTo>
                <a:lnTo>
                  <a:pt x="2988992" y="236296"/>
                </a:lnTo>
                <a:lnTo>
                  <a:pt x="2915001" y="337591"/>
                </a:lnTo>
                <a:lnTo>
                  <a:pt x="2981245" y="337591"/>
                </a:lnTo>
                <a:lnTo>
                  <a:pt x="3041836" y="238074"/>
                </a:lnTo>
                <a:lnTo>
                  <a:pt x="3132565" y="238074"/>
                </a:lnTo>
                <a:lnTo>
                  <a:pt x="3132565" y="199351"/>
                </a:lnTo>
                <a:lnTo>
                  <a:pt x="3048212" y="199351"/>
                </a:lnTo>
                <a:lnTo>
                  <a:pt x="3026043" y="197312"/>
                </a:lnTo>
                <a:lnTo>
                  <a:pt x="3010520" y="191123"/>
                </a:lnTo>
                <a:lnTo>
                  <a:pt x="3001390" y="180679"/>
                </a:lnTo>
                <a:lnTo>
                  <a:pt x="2998402" y="165874"/>
                </a:lnTo>
                <a:lnTo>
                  <a:pt x="3001329" y="151631"/>
                </a:lnTo>
                <a:lnTo>
                  <a:pt x="3010358" y="142028"/>
                </a:lnTo>
                <a:lnTo>
                  <a:pt x="3025861" y="136604"/>
                </a:lnTo>
                <a:lnTo>
                  <a:pt x="3048212" y="134899"/>
                </a:lnTo>
                <a:lnTo>
                  <a:pt x="3132565" y="134899"/>
                </a:lnTo>
                <a:lnTo>
                  <a:pt x="3132565" y="87071"/>
                </a:lnTo>
                <a:close/>
              </a:path>
              <a:path w="3133090" h="343534">
                <a:moveTo>
                  <a:pt x="3132565" y="238074"/>
                </a:moveTo>
                <a:lnTo>
                  <a:pt x="3041836" y="238074"/>
                </a:lnTo>
                <a:lnTo>
                  <a:pt x="3041836" y="245402"/>
                </a:lnTo>
                <a:lnTo>
                  <a:pt x="3075847" y="245402"/>
                </a:lnTo>
                <a:lnTo>
                  <a:pt x="3075847" y="337591"/>
                </a:lnTo>
                <a:lnTo>
                  <a:pt x="3132565" y="337591"/>
                </a:lnTo>
                <a:lnTo>
                  <a:pt x="3132565" y="238074"/>
                </a:lnTo>
                <a:close/>
              </a:path>
              <a:path w="3133090" h="343534">
                <a:moveTo>
                  <a:pt x="3132565" y="134899"/>
                </a:moveTo>
                <a:lnTo>
                  <a:pt x="3075847" y="134899"/>
                </a:lnTo>
                <a:lnTo>
                  <a:pt x="3075847" y="199351"/>
                </a:lnTo>
                <a:lnTo>
                  <a:pt x="3132565" y="199351"/>
                </a:lnTo>
                <a:lnTo>
                  <a:pt x="3132565" y="134899"/>
                </a:lnTo>
                <a:close/>
              </a:path>
            </a:pathLst>
          </a:custGeom>
          <a:solidFill>
            <a:srgbClr val="9897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840010" y="1234033"/>
            <a:ext cx="2505075" cy="343535"/>
          </a:xfrm>
          <a:custGeom>
            <a:avLst/>
            <a:gdLst/>
            <a:ahLst/>
            <a:cxnLst/>
            <a:rect l="l" t="t" r="r" b="b"/>
            <a:pathLst>
              <a:path w="2505075" h="343534">
                <a:moveTo>
                  <a:pt x="32956" y="248119"/>
                </a:moveTo>
                <a:lnTo>
                  <a:pt x="0" y="289458"/>
                </a:lnTo>
                <a:lnTo>
                  <a:pt x="28954" y="314176"/>
                </a:lnTo>
                <a:lnTo>
                  <a:pt x="58921" y="330815"/>
                </a:lnTo>
                <a:lnTo>
                  <a:pt x="90479" y="340196"/>
                </a:lnTo>
                <a:lnTo>
                  <a:pt x="124206" y="343141"/>
                </a:lnTo>
                <a:lnTo>
                  <a:pt x="170998" y="336121"/>
                </a:lnTo>
                <a:lnTo>
                  <a:pt x="209862" y="315788"/>
                </a:lnTo>
                <a:lnTo>
                  <a:pt x="230395" y="290601"/>
                </a:lnTo>
                <a:lnTo>
                  <a:pt x="124206" y="290601"/>
                </a:lnTo>
                <a:lnTo>
                  <a:pt x="100072" y="288673"/>
                </a:lnTo>
                <a:lnTo>
                  <a:pt x="78305" y="281919"/>
                </a:lnTo>
                <a:lnTo>
                  <a:pt x="56676" y="268886"/>
                </a:lnTo>
                <a:lnTo>
                  <a:pt x="32956" y="248119"/>
                </a:lnTo>
                <a:close/>
              </a:path>
              <a:path w="2505075" h="343534">
                <a:moveTo>
                  <a:pt x="221827" y="52539"/>
                </a:moveTo>
                <a:lnTo>
                  <a:pt x="120332" y="52539"/>
                </a:lnTo>
                <a:lnTo>
                  <a:pt x="142563" y="55023"/>
                </a:lnTo>
                <a:lnTo>
                  <a:pt x="159327" y="62598"/>
                </a:lnTo>
                <a:lnTo>
                  <a:pt x="169910" y="75449"/>
                </a:lnTo>
                <a:lnTo>
                  <a:pt x="173596" y="93764"/>
                </a:lnTo>
                <a:lnTo>
                  <a:pt x="170059" y="113880"/>
                </a:lnTo>
                <a:lnTo>
                  <a:pt x="158330" y="127935"/>
                </a:lnTo>
                <a:lnTo>
                  <a:pt x="136734" y="136181"/>
                </a:lnTo>
                <a:lnTo>
                  <a:pt x="103593" y="138874"/>
                </a:lnTo>
                <a:lnTo>
                  <a:pt x="68961" y="138874"/>
                </a:lnTo>
                <a:lnTo>
                  <a:pt x="68961" y="187528"/>
                </a:lnTo>
                <a:lnTo>
                  <a:pt x="113436" y="187528"/>
                </a:lnTo>
                <a:lnTo>
                  <a:pt x="147133" y="190369"/>
                </a:lnTo>
                <a:lnTo>
                  <a:pt x="170970" y="199264"/>
                </a:lnTo>
                <a:lnTo>
                  <a:pt x="185134" y="214772"/>
                </a:lnTo>
                <a:lnTo>
                  <a:pt x="189814" y="237451"/>
                </a:lnTo>
                <a:lnTo>
                  <a:pt x="184904" y="260495"/>
                </a:lnTo>
                <a:lnTo>
                  <a:pt x="171254" y="277128"/>
                </a:lnTo>
                <a:lnTo>
                  <a:pt x="150482" y="287209"/>
                </a:lnTo>
                <a:lnTo>
                  <a:pt x="124206" y="290601"/>
                </a:lnTo>
                <a:lnTo>
                  <a:pt x="230395" y="290601"/>
                </a:lnTo>
                <a:lnTo>
                  <a:pt x="236403" y="283230"/>
                </a:lnTo>
                <a:lnTo>
                  <a:pt x="246227" y="239534"/>
                </a:lnTo>
                <a:lnTo>
                  <a:pt x="240717" y="207611"/>
                </a:lnTo>
                <a:lnTo>
                  <a:pt x="225769" y="182679"/>
                </a:lnTo>
                <a:lnTo>
                  <a:pt x="203756" y="166239"/>
                </a:lnTo>
                <a:lnTo>
                  <a:pt x="186202" y="162001"/>
                </a:lnTo>
                <a:lnTo>
                  <a:pt x="177469" y="162001"/>
                </a:lnTo>
                <a:lnTo>
                  <a:pt x="177050" y="159791"/>
                </a:lnTo>
                <a:lnTo>
                  <a:pt x="183049" y="159791"/>
                </a:lnTo>
                <a:lnTo>
                  <a:pt x="199527" y="153265"/>
                </a:lnTo>
                <a:lnTo>
                  <a:pt x="216007" y="136791"/>
                </a:lnTo>
                <a:lnTo>
                  <a:pt x="226325" y="114688"/>
                </a:lnTo>
                <a:lnTo>
                  <a:pt x="229895" y="89065"/>
                </a:lnTo>
                <a:lnTo>
                  <a:pt x="221827" y="52539"/>
                </a:lnTo>
                <a:close/>
              </a:path>
              <a:path w="2505075" h="343534">
                <a:moveTo>
                  <a:pt x="177050" y="159791"/>
                </a:moveTo>
                <a:lnTo>
                  <a:pt x="177469" y="162001"/>
                </a:lnTo>
                <a:lnTo>
                  <a:pt x="180777" y="160691"/>
                </a:lnTo>
                <a:lnTo>
                  <a:pt x="177050" y="159791"/>
                </a:lnTo>
                <a:close/>
              </a:path>
              <a:path w="2505075" h="343534">
                <a:moveTo>
                  <a:pt x="180777" y="160691"/>
                </a:moveTo>
                <a:lnTo>
                  <a:pt x="177469" y="162001"/>
                </a:lnTo>
                <a:lnTo>
                  <a:pt x="186202" y="162001"/>
                </a:lnTo>
                <a:lnTo>
                  <a:pt x="180777" y="160691"/>
                </a:lnTo>
                <a:close/>
              </a:path>
              <a:path w="2505075" h="343534">
                <a:moveTo>
                  <a:pt x="183049" y="159791"/>
                </a:moveTo>
                <a:lnTo>
                  <a:pt x="177050" y="159791"/>
                </a:lnTo>
                <a:lnTo>
                  <a:pt x="180777" y="160691"/>
                </a:lnTo>
                <a:lnTo>
                  <a:pt x="183049" y="159791"/>
                </a:lnTo>
                <a:close/>
              </a:path>
              <a:path w="2505075" h="343534">
                <a:moveTo>
                  <a:pt x="121170" y="0"/>
                </a:moveTo>
                <a:lnTo>
                  <a:pt x="91652" y="3030"/>
                </a:lnTo>
                <a:lnTo>
                  <a:pt x="63406" y="11918"/>
                </a:lnTo>
                <a:lnTo>
                  <a:pt x="37201" y="26360"/>
                </a:lnTo>
                <a:lnTo>
                  <a:pt x="13804" y="46050"/>
                </a:lnTo>
                <a:lnTo>
                  <a:pt x="45618" y="85915"/>
                </a:lnTo>
                <a:lnTo>
                  <a:pt x="64152" y="70767"/>
                </a:lnTo>
                <a:lnTo>
                  <a:pt x="82351" y="60398"/>
                </a:lnTo>
                <a:lnTo>
                  <a:pt x="100862" y="54443"/>
                </a:lnTo>
                <a:lnTo>
                  <a:pt x="120332" y="52539"/>
                </a:lnTo>
                <a:lnTo>
                  <a:pt x="221827" y="52539"/>
                </a:lnTo>
                <a:lnTo>
                  <a:pt x="221692" y="51927"/>
                </a:lnTo>
                <a:lnTo>
                  <a:pt x="198959" y="23891"/>
                </a:lnTo>
                <a:lnTo>
                  <a:pt x="164514" y="6176"/>
                </a:lnTo>
                <a:lnTo>
                  <a:pt x="121170" y="0"/>
                </a:lnTo>
                <a:close/>
              </a:path>
              <a:path w="2505075" h="343534">
                <a:moveTo>
                  <a:pt x="344855" y="87071"/>
                </a:moveTo>
                <a:lnTo>
                  <a:pt x="287616" y="87071"/>
                </a:lnTo>
                <a:lnTo>
                  <a:pt x="287616" y="337591"/>
                </a:lnTo>
                <a:lnTo>
                  <a:pt x="344855" y="337591"/>
                </a:lnTo>
                <a:lnTo>
                  <a:pt x="344855" y="233883"/>
                </a:lnTo>
                <a:lnTo>
                  <a:pt x="495642" y="233883"/>
                </a:lnTo>
                <a:lnTo>
                  <a:pt x="495642" y="181775"/>
                </a:lnTo>
                <a:lnTo>
                  <a:pt x="344855" y="181775"/>
                </a:lnTo>
                <a:lnTo>
                  <a:pt x="344855" y="87071"/>
                </a:lnTo>
                <a:close/>
              </a:path>
              <a:path w="2505075" h="343534">
                <a:moveTo>
                  <a:pt x="495642" y="233883"/>
                </a:moveTo>
                <a:lnTo>
                  <a:pt x="438924" y="233883"/>
                </a:lnTo>
                <a:lnTo>
                  <a:pt x="438924" y="337591"/>
                </a:lnTo>
                <a:lnTo>
                  <a:pt x="495642" y="337591"/>
                </a:lnTo>
                <a:lnTo>
                  <a:pt x="495642" y="233883"/>
                </a:lnTo>
                <a:close/>
              </a:path>
              <a:path w="2505075" h="343534">
                <a:moveTo>
                  <a:pt x="495642" y="87071"/>
                </a:moveTo>
                <a:lnTo>
                  <a:pt x="438924" y="87071"/>
                </a:lnTo>
                <a:lnTo>
                  <a:pt x="438924" y="181775"/>
                </a:lnTo>
                <a:lnTo>
                  <a:pt x="495642" y="181775"/>
                </a:lnTo>
                <a:lnTo>
                  <a:pt x="495642" y="87071"/>
                </a:lnTo>
                <a:close/>
              </a:path>
              <a:path w="2505075" h="343534">
                <a:moveTo>
                  <a:pt x="731236" y="131445"/>
                </a:moveTo>
                <a:lnTo>
                  <a:pt x="646696" y="131445"/>
                </a:lnTo>
                <a:lnTo>
                  <a:pt x="666226" y="135084"/>
                </a:lnTo>
                <a:lnTo>
                  <a:pt x="678186" y="144638"/>
                </a:lnTo>
                <a:lnTo>
                  <a:pt x="684183" y="158057"/>
                </a:lnTo>
                <a:lnTo>
                  <a:pt x="685825" y="173291"/>
                </a:lnTo>
                <a:lnTo>
                  <a:pt x="624277" y="184715"/>
                </a:lnTo>
                <a:lnTo>
                  <a:pt x="579572" y="203806"/>
                </a:lnTo>
                <a:lnTo>
                  <a:pt x="552310" y="231370"/>
                </a:lnTo>
                <a:lnTo>
                  <a:pt x="543090" y="268211"/>
                </a:lnTo>
                <a:lnTo>
                  <a:pt x="549114" y="299432"/>
                </a:lnTo>
                <a:lnTo>
                  <a:pt x="565538" y="323021"/>
                </a:lnTo>
                <a:lnTo>
                  <a:pt x="589890" y="337937"/>
                </a:lnTo>
                <a:lnTo>
                  <a:pt x="619696" y="343141"/>
                </a:lnTo>
                <a:lnTo>
                  <a:pt x="642463" y="340209"/>
                </a:lnTo>
                <a:lnTo>
                  <a:pt x="663630" y="332087"/>
                </a:lnTo>
                <a:lnTo>
                  <a:pt x="682424" y="319786"/>
                </a:lnTo>
                <a:lnTo>
                  <a:pt x="696495" y="305872"/>
                </a:lnTo>
                <a:lnTo>
                  <a:pt x="696810" y="302323"/>
                </a:lnTo>
                <a:lnTo>
                  <a:pt x="742543" y="302323"/>
                </a:lnTo>
                <a:lnTo>
                  <a:pt x="742543" y="293636"/>
                </a:lnTo>
                <a:lnTo>
                  <a:pt x="630783" y="293636"/>
                </a:lnTo>
                <a:lnTo>
                  <a:pt x="617008" y="292287"/>
                </a:lnTo>
                <a:lnTo>
                  <a:pt x="606899" y="287710"/>
                </a:lnTo>
                <a:lnTo>
                  <a:pt x="600744" y="279208"/>
                </a:lnTo>
                <a:lnTo>
                  <a:pt x="598551" y="265696"/>
                </a:lnTo>
                <a:lnTo>
                  <a:pt x="602872" y="248448"/>
                </a:lnTo>
                <a:lnTo>
                  <a:pt x="617347" y="234816"/>
                </a:lnTo>
                <a:lnTo>
                  <a:pt x="644242" y="224537"/>
                </a:lnTo>
                <a:lnTo>
                  <a:pt x="685825" y="217347"/>
                </a:lnTo>
                <a:lnTo>
                  <a:pt x="742543" y="217347"/>
                </a:lnTo>
                <a:lnTo>
                  <a:pt x="742440" y="184715"/>
                </a:lnTo>
                <a:lnTo>
                  <a:pt x="737388" y="144638"/>
                </a:lnTo>
                <a:lnTo>
                  <a:pt x="737275" y="143745"/>
                </a:lnTo>
                <a:lnTo>
                  <a:pt x="731236" y="131445"/>
                </a:lnTo>
                <a:close/>
              </a:path>
              <a:path w="2505075" h="343534">
                <a:moveTo>
                  <a:pt x="742543" y="302323"/>
                </a:moveTo>
                <a:lnTo>
                  <a:pt x="696810" y="302323"/>
                </a:lnTo>
                <a:lnTo>
                  <a:pt x="698068" y="304317"/>
                </a:lnTo>
                <a:lnTo>
                  <a:pt x="696495" y="305872"/>
                </a:lnTo>
                <a:lnTo>
                  <a:pt x="693674" y="337591"/>
                </a:lnTo>
                <a:lnTo>
                  <a:pt x="742543" y="337591"/>
                </a:lnTo>
                <a:lnTo>
                  <a:pt x="742543" y="302323"/>
                </a:lnTo>
                <a:close/>
              </a:path>
              <a:path w="2505075" h="343534">
                <a:moveTo>
                  <a:pt x="696810" y="302323"/>
                </a:moveTo>
                <a:lnTo>
                  <a:pt x="696495" y="305872"/>
                </a:lnTo>
                <a:lnTo>
                  <a:pt x="698068" y="304317"/>
                </a:lnTo>
                <a:lnTo>
                  <a:pt x="696810" y="302323"/>
                </a:lnTo>
                <a:close/>
              </a:path>
              <a:path w="2505075" h="343534">
                <a:moveTo>
                  <a:pt x="742543" y="217347"/>
                </a:moveTo>
                <a:lnTo>
                  <a:pt x="685825" y="217347"/>
                </a:lnTo>
                <a:lnTo>
                  <a:pt x="685699" y="268211"/>
                </a:lnTo>
                <a:lnTo>
                  <a:pt x="672047" y="279208"/>
                </a:lnTo>
                <a:lnTo>
                  <a:pt x="658699" y="287193"/>
                </a:lnTo>
                <a:lnTo>
                  <a:pt x="645154" y="292018"/>
                </a:lnTo>
                <a:lnTo>
                  <a:pt x="630783" y="293636"/>
                </a:lnTo>
                <a:lnTo>
                  <a:pt x="742543" y="293636"/>
                </a:lnTo>
                <a:lnTo>
                  <a:pt x="742543" y="217347"/>
                </a:lnTo>
                <a:close/>
              </a:path>
              <a:path w="2505075" h="343534">
                <a:moveTo>
                  <a:pt x="653072" y="81102"/>
                </a:moveTo>
                <a:lnTo>
                  <a:pt x="624179" y="84171"/>
                </a:lnTo>
                <a:lnTo>
                  <a:pt x="597258" y="92313"/>
                </a:lnTo>
                <a:lnTo>
                  <a:pt x="572476" y="103926"/>
                </a:lnTo>
                <a:lnTo>
                  <a:pt x="549998" y="117411"/>
                </a:lnTo>
                <a:lnTo>
                  <a:pt x="573646" y="160108"/>
                </a:lnTo>
                <a:lnTo>
                  <a:pt x="592550" y="148257"/>
                </a:lnTo>
                <a:lnTo>
                  <a:pt x="610600" y="139223"/>
                </a:lnTo>
                <a:lnTo>
                  <a:pt x="628435" y="133466"/>
                </a:lnTo>
                <a:lnTo>
                  <a:pt x="646696" y="131445"/>
                </a:lnTo>
                <a:lnTo>
                  <a:pt x="731236" y="131445"/>
                </a:lnTo>
                <a:lnTo>
                  <a:pt x="721039" y="110677"/>
                </a:lnTo>
                <a:lnTo>
                  <a:pt x="693187" y="88929"/>
                </a:lnTo>
                <a:lnTo>
                  <a:pt x="653072" y="81102"/>
                </a:lnTo>
                <a:close/>
              </a:path>
              <a:path w="2505075" h="343534">
                <a:moveTo>
                  <a:pt x="982611" y="246761"/>
                </a:moveTo>
                <a:lnTo>
                  <a:pt x="925779" y="246761"/>
                </a:lnTo>
                <a:lnTo>
                  <a:pt x="925779" y="337591"/>
                </a:lnTo>
                <a:lnTo>
                  <a:pt x="982611" y="337591"/>
                </a:lnTo>
                <a:lnTo>
                  <a:pt x="982611" y="246761"/>
                </a:lnTo>
                <a:close/>
              </a:path>
              <a:path w="2505075" h="343534">
                <a:moveTo>
                  <a:pt x="844156" y="87071"/>
                </a:moveTo>
                <a:lnTo>
                  <a:pt x="787755" y="87071"/>
                </a:lnTo>
                <a:lnTo>
                  <a:pt x="787755" y="159791"/>
                </a:lnTo>
                <a:lnTo>
                  <a:pt x="794720" y="199023"/>
                </a:lnTo>
                <a:lnTo>
                  <a:pt x="794817" y="199569"/>
                </a:lnTo>
                <a:lnTo>
                  <a:pt x="794898" y="200022"/>
                </a:lnTo>
                <a:lnTo>
                  <a:pt x="815227" y="228017"/>
                </a:lnTo>
                <a:lnTo>
                  <a:pt x="847093" y="244375"/>
                </a:lnTo>
                <a:lnTo>
                  <a:pt x="888847" y="249694"/>
                </a:lnTo>
                <a:lnTo>
                  <a:pt x="903269" y="249382"/>
                </a:lnTo>
                <a:lnTo>
                  <a:pt x="913590" y="248618"/>
                </a:lnTo>
                <a:lnTo>
                  <a:pt x="920773" y="247658"/>
                </a:lnTo>
                <a:lnTo>
                  <a:pt x="925779" y="246761"/>
                </a:lnTo>
                <a:lnTo>
                  <a:pt x="982611" y="246761"/>
                </a:lnTo>
                <a:lnTo>
                  <a:pt x="982611" y="199771"/>
                </a:lnTo>
                <a:lnTo>
                  <a:pt x="897001" y="199771"/>
                </a:lnTo>
                <a:lnTo>
                  <a:pt x="871925" y="197733"/>
                </a:lnTo>
                <a:lnTo>
                  <a:pt x="855629" y="191006"/>
                </a:lnTo>
                <a:lnTo>
                  <a:pt x="846807" y="178666"/>
                </a:lnTo>
                <a:lnTo>
                  <a:pt x="844156" y="159791"/>
                </a:lnTo>
                <a:lnTo>
                  <a:pt x="844156" y="87071"/>
                </a:lnTo>
                <a:close/>
              </a:path>
              <a:path w="2505075" h="343534">
                <a:moveTo>
                  <a:pt x="982611" y="87071"/>
                </a:moveTo>
                <a:lnTo>
                  <a:pt x="925779" y="87071"/>
                </a:lnTo>
                <a:lnTo>
                  <a:pt x="925779" y="197256"/>
                </a:lnTo>
                <a:lnTo>
                  <a:pt x="920491" y="198222"/>
                </a:lnTo>
                <a:lnTo>
                  <a:pt x="913985" y="199023"/>
                </a:lnTo>
                <a:lnTo>
                  <a:pt x="906182" y="199569"/>
                </a:lnTo>
                <a:lnTo>
                  <a:pt x="897001" y="199771"/>
                </a:lnTo>
                <a:lnTo>
                  <a:pt x="982611" y="199771"/>
                </a:lnTo>
                <a:lnTo>
                  <a:pt x="982611" y="87071"/>
                </a:lnTo>
                <a:close/>
              </a:path>
              <a:path w="2505075" h="343534">
                <a:moveTo>
                  <a:pt x="1099591" y="87071"/>
                </a:moveTo>
                <a:lnTo>
                  <a:pt x="1043711" y="87071"/>
                </a:lnTo>
                <a:lnTo>
                  <a:pt x="1043711" y="337591"/>
                </a:lnTo>
                <a:lnTo>
                  <a:pt x="1093838" y="337591"/>
                </a:lnTo>
                <a:lnTo>
                  <a:pt x="1133704" y="277418"/>
                </a:lnTo>
                <a:lnTo>
                  <a:pt x="1088605" y="277418"/>
                </a:lnTo>
                <a:lnTo>
                  <a:pt x="1086929" y="275958"/>
                </a:lnTo>
                <a:lnTo>
                  <a:pt x="1090952" y="263259"/>
                </a:lnTo>
                <a:lnTo>
                  <a:pt x="1093681" y="257496"/>
                </a:lnTo>
                <a:lnTo>
                  <a:pt x="1094072" y="255958"/>
                </a:lnTo>
                <a:lnTo>
                  <a:pt x="1097432" y="234135"/>
                </a:lnTo>
                <a:lnTo>
                  <a:pt x="1099125" y="212919"/>
                </a:lnTo>
                <a:lnTo>
                  <a:pt x="1099591" y="193281"/>
                </a:lnTo>
                <a:lnTo>
                  <a:pt x="1099591" y="87071"/>
                </a:lnTo>
                <a:close/>
              </a:path>
              <a:path w="2505075" h="343534">
                <a:moveTo>
                  <a:pt x="1253096" y="147243"/>
                </a:moveTo>
                <a:lnTo>
                  <a:pt x="1208214" y="147243"/>
                </a:lnTo>
                <a:lnTo>
                  <a:pt x="1210310" y="149021"/>
                </a:lnTo>
                <a:lnTo>
                  <a:pt x="1206037" y="161537"/>
                </a:lnTo>
                <a:lnTo>
                  <a:pt x="1202861" y="168068"/>
                </a:lnTo>
                <a:lnTo>
                  <a:pt x="1202819" y="168231"/>
                </a:lnTo>
                <a:lnTo>
                  <a:pt x="1202620" y="168586"/>
                </a:lnTo>
                <a:lnTo>
                  <a:pt x="1199326" y="190331"/>
                </a:lnTo>
                <a:lnTo>
                  <a:pt x="1197597" y="211551"/>
                </a:lnTo>
                <a:lnTo>
                  <a:pt x="1197114" y="231381"/>
                </a:lnTo>
                <a:lnTo>
                  <a:pt x="1197114" y="337591"/>
                </a:lnTo>
                <a:lnTo>
                  <a:pt x="1253096" y="337591"/>
                </a:lnTo>
                <a:lnTo>
                  <a:pt x="1253096" y="147243"/>
                </a:lnTo>
                <a:close/>
              </a:path>
              <a:path w="2505075" h="343534">
                <a:moveTo>
                  <a:pt x="1093681" y="257496"/>
                </a:moveTo>
                <a:lnTo>
                  <a:pt x="1090952" y="263259"/>
                </a:lnTo>
                <a:lnTo>
                  <a:pt x="1086929" y="275958"/>
                </a:lnTo>
                <a:lnTo>
                  <a:pt x="1088605" y="277418"/>
                </a:lnTo>
                <a:lnTo>
                  <a:pt x="1093681" y="257496"/>
                </a:lnTo>
                <a:close/>
              </a:path>
              <a:path w="2505075" h="343534">
                <a:moveTo>
                  <a:pt x="1253096" y="87071"/>
                </a:moveTo>
                <a:lnTo>
                  <a:pt x="1202982" y="87071"/>
                </a:lnTo>
                <a:lnTo>
                  <a:pt x="1111935" y="224472"/>
                </a:lnTo>
                <a:lnTo>
                  <a:pt x="1104847" y="236342"/>
                </a:lnTo>
                <a:lnTo>
                  <a:pt x="1097389" y="249662"/>
                </a:lnTo>
                <a:lnTo>
                  <a:pt x="1093681" y="257496"/>
                </a:lnTo>
                <a:lnTo>
                  <a:pt x="1088605" y="277418"/>
                </a:lnTo>
                <a:lnTo>
                  <a:pt x="1133704" y="277418"/>
                </a:lnTo>
                <a:lnTo>
                  <a:pt x="1184871" y="200190"/>
                </a:lnTo>
                <a:lnTo>
                  <a:pt x="1191966" y="188324"/>
                </a:lnTo>
                <a:lnTo>
                  <a:pt x="1199472" y="175039"/>
                </a:lnTo>
                <a:lnTo>
                  <a:pt x="1202782" y="168231"/>
                </a:lnTo>
                <a:lnTo>
                  <a:pt x="1202861" y="168068"/>
                </a:lnTo>
                <a:lnTo>
                  <a:pt x="1208214" y="147243"/>
                </a:lnTo>
                <a:lnTo>
                  <a:pt x="1253096" y="147243"/>
                </a:lnTo>
                <a:lnTo>
                  <a:pt x="1253096" y="87071"/>
                </a:lnTo>
                <a:close/>
              </a:path>
              <a:path w="2505075" h="343534">
                <a:moveTo>
                  <a:pt x="1208214" y="147243"/>
                </a:moveTo>
                <a:lnTo>
                  <a:pt x="1202861" y="168068"/>
                </a:lnTo>
                <a:lnTo>
                  <a:pt x="1206037" y="161537"/>
                </a:lnTo>
                <a:lnTo>
                  <a:pt x="1210310" y="149021"/>
                </a:lnTo>
                <a:lnTo>
                  <a:pt x="1208214" y="147243"/>
                </a:lnTo>
                <a:close/>
              </a:path>
              <a:path w="2505075" h="343534">
                <a:moveTo>
                  <a:pt x="1374025" y="87071"/>
                </a:moveTo>
                <a:lnTo>
                  <a:pt x="1314170" y="87071"/>
                </a:lnTo>
                <a:lnTo>
                  <a:pt x="1314170" y="337591"/>
                </a:lnTo>
                <a:lnTo>
                  <a:pt x="1367129" y="337591"/>
                </a:lnTo>
                <a:lnTo>
                  <a:pt x="1367129" y="223634"/>
                </a:lnTo>
                <a:lnTo>
                  <a:pt x="1366522" y="205645"/>
                </a:lnTo>
                <a:lnTo>
                  <a:pt x="1365312" y="192812"/>
                </a:lnTo>
                <a:lnTo>
                  <a:pt x="1363648" y="188532"/>
                </a:lnTo>
                <a:lnTo>
                  <a:pt x="1358972" y="174699"/>
                </a:lnTo>
                <a:lnTo>
                  <a:pt x="1358892" y="174461"/>
                </a:lnTo>
                <a:lnTo>
                  <a:pt x="1355475" y="160454"/>
                </a:lnTo>
                <a:lnTo>
                  <a:pt x="1355418" y="160218"/>
                </a:lnTo>
                <a:lnTo>
                  <a:pt x="1353934" y="145986"/>
                </a:lnTo>
                <a:lnTo>
                  <a:pt x="1355610" y="145148"/>
                </a:lnTo>
                <a:lnTo>
                  <a:pt x="1398340" y="145148"/>
                </a:lnTo>
                <a:lnTo>
                  <a:pt x="1374025" y="87071"/>
                </a:lnTo>
                <a:close/>
              </a:path>
              <a:path w="2505075" h="343534">
                <a:moveTo>
                  <a:pt x="1556524" y="145148"/>
                </a:moveTo>
                <a:lnTo>
                  <a:pt x="1514678" y="145148"/>
                </a:lnTo>
                <a:lnTo>
                  <a:pt x="1516341" y="145986"/>
                </a:lnTo>
                <a:lnTo>
                  <a:pt x="1514808" y="160218"/>
                </a:lnTo>
                <a:lnTo>
                  <a:pt x="1514783" y="160454"/>
                </a:lnTo>
                <a:lnTo>
                  <a:pt x="1511202" y="174461"/>
                </a:lnTo>
                <a:lnTo>
                  <a:pt x="1511141" y="174699"/>
                </a:lnTo>
                <a:lnTo>
                  <a:pt x="1506279" y="188532"/>
                </a:lnTo>
                <a:lnTo>
                  <a:pt x="1504934" y="191944"/>
                </a:lnTo>
                <a:lnTo>
                  <a:pt x="1503707" y="205645"/>
                </a:lnTo>
                <a:lnTo>
                  <a:pt x="1503159" y="223634"/>
                </a:lnTo>
                <a:lnTo>
                  <a:pt x="1503159" y="337591"/>
                </a:lnTo>
                <a:lnTo>
                  <a:pt x="1556524" y="337591"/>
                </a:lnTo>
                <a:lnTo>
                  <a:pt x="1556524" y="145148"/>
                </a:lnTo>
                <a:close/>
              </a:path>
              <a:path w="2505075" h="343534">
                <a:moveTo>
                  <a:pt x="1398340" y="145148"/>
                </a:moveTo>
                <a:lnTo>
                  <a:pt x="1355610" y="145148"/>
                </a:lnTo>
                <a:lnTo>
                  <a:pt x="1360986" y="163666"/>
                </a:lnTo>
                <a:lnTo>
                  <a:pt x="1364550" y="184743"/>
                </a:lnTo>
                <a:lnTo>
                  <a:pt x="1365230" y="191944"/>
                </a:lnTo>
                <a:lnTo>
                  <a:pt x="1365312" y="192812"/>
                </a:lnTo>
                <a:lnTo>
                  <a:pt x="1368920" y="202069"/>
                </a:lnTo>
                <a:lnTo>
                  <a:pt x="1416519" y="315722"/>
                </a:lnTo>
                <a:lnTo>
                  <a:pt x="1454188" y="315722"/>
                </a:lnTo>
                <a:lnTo>
                  <a:pt x="1477560" y="258902"/>
                </a:lnTo>
                <a:lnTo>
                  <a:pt x="1434918" y="258902"/>
                </a:lnTo>
                <a:lnTo>
                  <a:pt x="1436112" y="250352"/>
                </a:lnTo>
                <a:lnTo>
                  <a:pt x="1435539" y="244944"/>
                </a:lnTo>
                <a:lnTo>
                  <a:pt x="1432066" y="230919"/>
                </a:lnTo>
                <a:lnTo>
                  <a:pt x="1427357" y="216677"/>
                </a:lnTo>
                <a:lnTo>
                  <a:pt x="1422248" y="202285"/>
                </a:lnTo>
                <a:lnTo>
                  <a:pt x="1398340" y="145148"/>
                </a:lnTo>
                <a:close/>
              </a:path>
              <a:path w="2505075" h="343534">
                <a:moveTo>
                  <a:pt x="1436112" y="250352"/>
                </a:moveTo>
                <a:lnTo>
                  <a:pt x="1434918" y="258902"/>
                </a:lnTo>
                <a:lnTo>
                  <a:pt x="1437017" y="258902"/>
                </a:lnTo>
                <a:lnTo>
                  <a:pt x="1436112" y="250352"/>
                </a:lnTo>
                <a:close/>
              </a:path>
              <a:path w="2505075" h="343534">
                <a:moveTo>
                  <a:pt x="1556524" y="87071"/>
                </a:moveTo>
                <a:lnTo>
                  <a:pt x="1496669" y="87071"/>
                </a:lnTo>
                <a:lnTo>
                  <a:pt x="1449904" y="201764"/>
                </a:lnTo>
                <a:lnTo>
                  <a:pt x="1449780" y="202069"/>
                </a:lnTo>
                <a:lnTo>
                  <a:pt x="1449692" y="202285"/>
                </a:lnTo>
                <a:lnTo>
                  <a:pt x="1440496" y="230919"/>
                </a:lnTo>
                <a:lnTo>
                  <a:pt x="1436866" y="244944"/>
                </a:lnTo>
                <a:lnTo>
                  <a:pt x="1436112" y="250352"/>
                </a:lnTo>
                <a:lnTo>
                  <a:pt x="1437017" y="258902"/>
                </a:lnTo>
                <a:lnTo>
                  <a:pt x="1477560" y="258902"/>
                </a:lnTo>
                <a:lnTo>
                  <a:pt x="1500849" y="202285"/>
                </a:lnTo>
                <a:lnTo>
                  <a:pt x="1504934" y="191944"/>
                </a:lnTo>
                <a:lnTo>
                  <a:pt x="1505580" y="184743"/>
                </a:lnTo>
                <a:lnTo>
                  <a:pt x="1509122" y="163666"/>
                </a:lnTo>
                <a:lnTo>
                  <a:pt x="1514678" y="145148"/>
                </a:lnTo>
                <a:lnTo>
                  <a:pt x="1556524" y="145148"/>
                </a:lnTo>
                <a:lnTo>
                  <a:pt x="1556524" y="87071"/>
                </a:lnTo>
                <a:close/>
              </a:path>
              <a:path w="2505075" h="343534">
                <a:moveTo>
                  <a:pt x="1355610" y="145148"/>
                </a:moveTo>
                <a:lnTo>
                  <a:pt x="1353934" y="145986"/>
                </a:lnTo>
                <a:lnTo>
                  <a:pt x="1355418" y="160218"/>
                </a:lnTo>
                <a:lnTo>
                  <a:pt x="1358892" y="174461"/>
                </a:lnTo>
                <a:lnTo>
                  <a:pt x="1363648" y="188532"/>
                </a:lnTo>
                <a:lnTo>
                  <a:pt x="1365312" y="192812"/>
                </a:lnTo>
                <a:lnTo>
                  <a:pt x="1364550" y="184743"/>
                </a:lnTo>
                <a:lnTo>
                  <a:pt x="1360986" y="163666"/>
                </a:lnTo>
                <a:lnTo>
                  <a:pt x="1355610" y="145148"/>
                </a:lnTo>
                <a:close/>
              </a:path>
              <a:path w="2505075" h="343534">
                <a:moveTo>
                  <a:pt x="1514678" y="145148"/>
                </a:moveTo>
                <a:lnTo>
                  <a:pt x="1509122" y="163666"/>
                </a:lnTo>
                <a:lnTo>
                  <a:pt x="1505580" y="184743"/>
                </a:lnTo>
                <a:lnTo>
                  <a:pt x="1504934" y="191944"/>
                </a:lnTo>
                <a:lnTo>
                  <a:pt x="1506279" y="188532"/>
                </a:lnTo>
                <a:lnTo>
                  <a:pt x="1511141" y="174699"/>
                </a:lnTo>
                <a:lnTo>
                  <a:pt x="1514783" y="160454"/>
                </a:lnTo>
                <a:lnTo>
                  <a:pt x="1516341" y="145986"/>
                </a:lnTo>
                <a:lnTo>
                  <a:pt x="1514678" y="145148"/>
                </a:lnTo>
                <a:close/>
              </a:path>
              <a:path w="2505075" h="343534">
                <a:moveTo>
                  <a:pt x="1716519" y="81102"/>
                </a:moveTo>
                <a:lnTo>
                  <a:pt x="1672849" y="90176"/>
                </a:lnTo>
                <a:lnTo>
                  <a:pt x="1635642" y="116254"/>
                </a:lnTo>
                <a:lnTo>
                  <a:pt x="1609756" y="157617"/>
                </a:lnTo>
                <a:lnTo>
                  <a:pt x="1600047" y="212547"/>
                </a:lnTo>
                <a:lnTo>
                  <a:pt x="1609756" y="267162"/>
                </a:lnTo>
                <a:lnTo>
                  <a:pt x="1635642" y="308252"/>
                </a:lnTo>
                <a:lnTo>
                  <a:pt x="1672849" y="334139"/>
                </a:lnTo>
                <a:lnTo>
                  <a:pt x="1716519" y="343141"/>
                </a:lnTo>
                <a:lnTo>
                  <a:pt x="1760189" y="334139"/>
                </a:lnTo>
                <a:lnTo>
                  <a:pt x="1797396" y="308252"/>
                </a:lnTo>
                <a:lnTo>
                  <a:pt x="1807124" y="292811"/>
                </a:lnTo>
                <a:lnTo>
                  <a:pt x="1716519" y="292811"/>
                </a:lnTo>
                <a:lnTo>
                  <a:pt x="1692254" y="287376"/>
                </a:lnTo>
                <a:lnTo>
                  <a:pt x="1673863" y="271629"/>
                </a:lnTo>
                <a:lnTo>
                  <a:pt x="1662201" y="246407"/>
                </a:lnTo>
                <a:lnTo>
                  <a:pt x="1658124" y="212547"/>
                </a:lnTo>
                <a:lnTo>
                  <a:pt x="1662210" y="178614"/>
                </a:lnTo>
                <a:lnTo>
                  <a:pt x="1673881" y="153244"/>
                </a:lnTo>
                <a:lnTo>
                  <a:pt x="1692278" y="137352"/>
                </a:lnTo>
                <a:lnTo>
                  <a:pt x="1716519" y="131851"/>
                </a:lnTo>
                <a:lnTo>
                  <a:pt x="1807157" y="131851"/>
                </a:lnTo>
                <a:lnTo>
                  <a:pt x="1797396" y="116254"/>
                </a:lnTo>
                <a:lnTo>
                  <a:pt x="1760189" y="90176"/>
                </a:lnTo>
                <a:lnTo>
                  <a:pt x="1716519" y="81102"/>
                </a:lnTo>
                <a:close/>
              </a:path>
              <a:path w="2505075" h="343534">
                <a:moveTo>
                  <a:pt x="1807157" y="131851"/>
                </a:moveTo>
                <a:lnTo>
                  <a:pt x="1716519" y="131851"/>
                </a:lnTo>
                <a:lnTo>
                  <a:pt x="1740850" y="137352"/>
                </a:lnTo>
                <a:lnTo>
                  <a:pt x="1759385" y="153244"/>
                </a:lnTo>
                <a:lnTo>
                  <a:pt x="1771190" y="178614"/>
                </a:lnTo>
                <a:lnTo>
                  <a:pt x="1775333" y="212547"/>
                </a:lnTo>
                <a:lnTo>
                  <a:pt x="1771190" y="246407"/>
                </a:lnTo>
                <a:lnTo>
                  <a:pt x="1759385" y="271629"/>
                </a:lnTo>
                <a:lnTo>
                  <a:pt x="1740850" y="287376"/>
                </a:lnTo>
                <a:lnTo>
                  <a:pt x="1716519" y="292811"/>
                </a:lnTo>
                <a:lnTo>
                  <a:pt x="1807124" y="292811"/>
                </a:lnTo>
                <a:lnTo>
                  <a:pt x="1823282" y="267162"/>
                </a:lnTo>
                <a:lnTo>
                  <a:pt x="1832991" y="212547"/>
                </a:lnTo>
                <a:lnTo>
                  <a:pt x="1823282" y="157617"/>
                </a:lnTo>
                <a:lnTo>
                  <a:pt x="1807157" y="131851"/>
                </a:lnTo>
                <a:close/>
              </a:path>
              <a:path w="2505075" h="343534">
                <a:moveTo>
                  <a:pt x="1980552" y="81102"/>
                </a:moveTo>
                <a:lnTo>
                  <a:pt x="1934976" y="90162"/>
                </a:lnTo>
                <a:lnTo>
                  <a:pt x="1896435" y="116216"/>
                </a:lnTo>
                <a:lnTo>
                  <a:pt x="1869765" y="157574"/>
                </a:lnTo>
                <a:lnTo>
                  <a:pt x="1859800" y="212547"/>
                </a:lnTo>
                <a:lnTo>
                  <a:pt x="1869026" y="267119"/>
                </a:lnTo>
                <a:lnTo>
                  <a:pt x="1894212" y="308214"/>
                </a:lnTo>
                <a:lnTo>
                  <a:pt x="1931622" y="334124"/>
                </a:lnTo>
                <a:lnTo>
                  <a:pt x="1977517" y="343141"/>
                </a:lnTo>
                <a:lnTo>
                  <a:pt x="1999746" y="340837"/>
                </a:lnTo>
                <a:lnTo>
                  <a:pt x="2021770" y="333971"/>
                </a:lnTo>
                <a:lnTo>
                  <a:pt x="2043461" y="322610"/>
                </a:lnTo>
                <a:lnTo>
                  <a:pt x="2064689" y="306819"/>
                </a:lnTo>
                <a:lnTo>
                  <a:pt x="2055629" y="292811"/>
                </a:lnTo>
                <a:lnTo>
                  <a:pt x="1980971" y="292811"/>
                </a:lnTo>
                <a:lnTo>
                  <a:pt x="1954825" y="287361"/>
                </a:lnTo>
                <a:lnTo>
                  <a:pt x="1934946" y="271591"/>
                </a:lnTo>
                <a:lnTo>
                  <a:pt x="1922306" y="246364"/>
                </a:lnTo>
                <a:lnTo>
                  <a:pt x="1917877" y="212547"/>
                </a:lnTo>
                <a:lnTo>
                  <a:pt x="1922548" y="178700"/>
                </a:lnTo>
                <a:lnTo>
                  <a:pt x="1935694" y="153320"/>
                </a:lnTo>
                <a:lnTo>
                  <a:pt x="1956020" y="137380"/>
                </a:lnTo>
                <a:lnTo>
                  <a:pt x="1982228" y="131851"/>
                </a:lnTo>
                <a:lnTo>
                  <a:pt x="2048438" y="131851"/>
                </a:lnTo>
                <a:lnTo>
                  <a:pt x="2060295" y="116370"/>
                </a:lnTo>
                <a:lnTo>
                  <a:pt x="2042801" y="102120"/>
                </a:lnTo>
                <a:lnTo>
                  <a:pt x="2024191" y="90968"/>
                </a:lnTo>
                <a:lnTo>
                  <a:pt x="2003697" y="83699"/>
                </a:lnTo>
                <a:lnTo>
                  <a:pt x="1980552" y="81102"/>
                </a:lnTo>
                <a:close/>
              </a:path>
              <a:path w="2505075" h="343534">
                <a:moveTo>
                  <a:pt x="2198624" y="136575"/>
                </a:moveTo>
                <a:lnTo>
                  <a:pt x="2141804" y="136575"/>
                </a:lnTo>
                <a:lnTo>
                  <a:pt x="2141804" y="337591"/>
                </a:lnTo>
                <a:lnTo>
                  <a:pt x="2198624" y="337591"/>
                </a:lnTo>
                <a:lnTo>
                  <a:pt x="2198624" y="136575"/>
                </a:lnTo>
                <a:close/>
              </a:path>
              <a:path w="2505075" h="343534">
                <a:moveTo>
                  <a:pt x="2037689" y="265074"/>
                </a:moveTo>
                <a:lnTo>
                  <a:pt x="2022428" y="277445"/>
                </a:lnTo>
                <a:lnTo>
                  <a:pt x="2008430" y="286086"/>
                </a:lnTo>
                <a:lnTo>
                  <a:pt x="1994882" y="291156"/>
                </a:lnTo>
                <a:lnTo>
                  <a:pt x="1980971" y="292811"/>
                </a:lnTo>
                <a:lnTo>
                  <a:pt x="2055629" y="292811"/>
                </a:lnTo>
                <a:lnTo>
                  <a:pt x="2037689" y="265074"/>
                </a:lnTo>
                <a:close/>
              </a:path>
              <a:path w="2505075" h="343534">
                <a:moveTo>
                  <a:pt x="2048438" y="131851"/>
                </a:moveTo>
                <a:lnTo>
                  <a:pt x="1982228" y="131851"/>
                </a:lnTo>
                <a:lnTo>
                  <a:pt x="1993524" y="133159"/>
                </a:lnTo>
                <a:lnTo>
                  <a:pt x="2004571" y="137380"/>
                </a:lnTo>
                <a:lnTo>
                  <a:pt x="2016309" y="144881"/>
                </a:lnTo>
                <a:lnTo>
                  <a:pt x="2029841" y="156133"/>
                </a:lnTo>
                <a:lnTo>
                  <a:pt x="2048438" y="131851"/>
                </a:lnTo>
                <a:close/>
              </a:path>
              <a:path w="2505075" h="343534">
                <a:moveTo>
                  <a:pt x="2277110" y="87071"/>
                </a:moveTo>
                <a:lnTo>
                  <a:pt x="2063838" y="87071"/>
                </a:lnTo>
                <a:lnTo>
                  <a:pt x="2063838" y="136575"/>
                </a:lnTo>
                <a:lnTo>
                  <a:pt x="2277110" y="136575"/>
                </a:lnTo>
                <a:lnTo>
                  <a:pt x="2277110" y="87071"/>
                </a:lnTo>
                <a:close/>
              </a:path>
              <a:path w="2505075" h="343534">
                <a:moveTo>
                  <a:pt x="2368397" y="87071"/>
                </a:moveTo>
                <a:lnTo>
                  <a:pt x="2311158" y="87071"/>
                </a:lnTo>
                <a:lnTo>
                  <a:pt x="2311158" y="337591"/>
                </a:lnTo>
                <a:lnTo>
                  <a:pt x="2403132" y="337591"/>
                </a:lnTo>
                <a:lnTo>
                  <a:pt x="2443408" y="332555"/>
                </a:lnTo>
                <a:lnTo>
                  <a:pt x="2475590" y="317236"/>
                </a:lnTo>
                <a:lnTo>
                  <a:pt x="2496920" y="291321"/>
                </a:lnTo>
                <a:lnTo>
                  <a:pt x="2497508" y="288518"/>
                </a:lnTo>
                <a:lnTo>
                  <a:pt x="2368397" y="288518"/>
                </a:lnTo>
                <a:lnTo>
                  <a:pt x="2368397" y="221018"/>
                </a:lnTo>
                <a:lnTo>
                  <a:pt x="2497490" y="221018"/>
                </a:lnTo>
                <a:lnTo>
                  <a:pt x="2496906" y="218285"/>
                </a:lnTo>
                <a:lnTo>
                  <a:pt x="2475552" y="192797"/>
                </a:lnTo>
                <a:lnTo>
                  <a:pt x="2443365" y="177726"/>
                </a:lnTo>
                <a:lnTo>
                  <a:pt x="2403132" y="172770"/>
                </a:lnTo>
                <a:lnTo>
                  <a:pt x="2368397" y="172770"/>
                </a:lnTo>
                <a:lnTo>
                  <a:pt x="2368397" y="87071"/>
                </a:lnTo>
                <a:close/>
              </a:path>
              <a:path w="2505075" h="343534">
                <a:moveTo>
                  <a:pt x="2497490" y="221018"/>
                </a:moveTo>
                <a:lnTo>
                  <a:pt x="2398839" y="221018"/>
                </a:lnTo>
                <a:lnTo>
                  <a:pt x="2422026" y="222805"/>
                </a:lnTo>
                <a:lnTo>
                  <a:pt x="2437326" y="228574"/>
                </a:lnTo>
                <a:lnTo>
                  <a:pt x="2445759" y="238934"/>
                </a:lnTo>
                <a:lnTo>
                  <a:pt x="2448344" y="254495"/>
                </a:lnTo>
                <a:lnTo>
                  <a:pt x="2445759" y="270366"/>
                </a:lnTo>
                <a:lnTo>
                  <a:pt x="2437326" y="280889"/>
                </a:lnTo>
                <a:lnTo>
                  <a:pt x="2422026" y="286720"/>
                </a:lnTo>
                <a:lnTo>
                  <a:pt x="2398839" y="288518"/>
                </a:lnTo>
                <a:lnTo>
                  <a:pt x="2497508" y="288518"/>
                </a:lnTo>
                <a:lnTo>
                  <a:pt x="2504643" y="254495"/>
                </a:lnTo>
                <a:lnTo>
                  <a:pt x="2497490" y="221018"/>
                </a:lnTo>
                <a:close/>
              </a:path>
            </a:pathLst>
          </a:custGeom>
          <a:solidFill>
            <a:srgbClr val="9897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69976" y="1905000"/>
            <a:ext cx="822960" cy="1219200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921197" y="2352833"/>
            <a:ext cx="112395" cy="31877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900" b="1" spc="-585" dirty="0">
                <a:solidFill>
                  <a:srgbClr val="EEEFF5"/>
                </a:solidFill>
                <a:latin typeface="Tahoma"/>
                <a:cs typeface="Tahoma"/>
              </a:rPr>
              <a:t>1</a:t>
            </a:r>
            <a:endParaRPr sz="1900">
              <a:latin typeface="Tahoma"/>
              <a:cs typeface="Tahom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560359" y="1956224"/>
            <a:ext cx="4945380" cy="832920"/>
          </a:xfrm>
          <a:prstGeom prst="rect">
            <a:avLst/>
          </a:prstGeom>
        </p:spPr>
        <p:txBody>
          <a:bodyPr vert="horz" wrap="square" lIns="0" tIns="781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15"/>
              </a:spcBef>
            </a:pPr>
            <a:r>
              <a:rPr lang="ru-RU" sz="1600" b="1" spc="75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Утилизация:</a:t>
            </a:r>
          </a:p>
          <a:p>
            <a:pPr marL="12700">
              <a:lnSpc>
                <a:spcPct val="100000"/>
              </a:lnSpc>
              <a:spcBef>
                <a:spcPts val="615"/>
              </a:spcBef>
            </a:pPr>
            <a:r>
              <a:rPr lang="ru-RU" sz="1400" spc="75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Переработка морских контейнеров. Около 30 млн. пустых контейнеров по всему миру.</a:t>
            </a:r>
            <a:endParaRPr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69976" y="3124200"/>
            <a:ext cx="822960" cy="981455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896044" y="3448208"/>
            <a:ext cx="162560" cy="31877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900" b="1" spc="-90" dirty="0">
                <a:solidFill>
                  <a:srgbClr val="EEEFF5"/>
                </a:solidFill>
                <a:latin typeface="Tahoma"/>
                <a:cs typeface="Tahoma"/>
              </a:rPr>
              <a:t>2</a:t>
            </a:r>
            <a:endParaRPr sz="1900">
              <a:latin typeface="Tahoma"/>
              <a:cs typeface="Tahom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553543" y="3251680"/>
            <a:ext cx="4692650" cy="706604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lang="ru-RU" sz="1600" b="1" spc="125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Снижение Выбросов:</a:t>
            </a: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lang="ru-RU" sz="1400" spc="125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возобновляемых источников энергией.</a:t>
            </a:r>
            <a:endParaRPr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object 1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69976" y="4093464"/>
            <a:ext cx="822960" cy="1222248"/>
          </a:xfrm>
          <a:prstGeom prst="rect">
            <a:avLst/>
          </a:prstGeom>
        </p:spPr>
      </p:pic>
      <p:sp>
        <p:nvSpPr>
          <p:cNvPr id="15" name="object 15"/>
          <p:cNvSpPr txBox="1"/>
          <p:nvPr/>
        </p:nvSpPr>
        <p:spPr>
          <a:xfrm>
            <a:off x="898425" y="4543583"/>
            <a:ext cx="157480" cy="31877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900" b="1" spc="-130" dirty="0">
                <a:solidFill>
                  <a:srgbClr val="EEEFF5"/>
                </a:solidFill>
                <a:latin typeface="Tahoma"/>
                <a:cs typeface="Tahoma"/>
              </a:rPr>
              <a:t>3</a:t>
            </a:r>
            <a:endParaRPr sz="1900">
              <a:latin typeface="Tahoma"/>
              <a:cs typeface="Tahoma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510830" y="4363434"/>
            <a:ext cx="4834255" cy="1294072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35000"/>
              </a:lnSpc>
              <a:spcBef>
                <a:spcPts val="90"/>
              </a:spcBef>
            </a:pP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Сохранение:</a:t>
            </a:r>
          </a:p>
          <a:p>
            <a:pPr marL="12700" marR="5080">
              <a:lnSpc>
                <a:spcPct val="135000"/>
              </a:lnSpc>
              <a:spcBef>
                <a:spcPts val="90"/>
              </a:spcBef>
            </a:pP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путем уменьшения потребности в новых материалах.</a:t>
            </a:r>
          </a:p>
          <a:p>
            <a:pPr marL="12700" marR="5080">
              <a:lnSpc>
                <a:spcPct val="135000"/>
              </a:lnSpc>
              <a:spcBef>
                <a:spcPts val="90"/>
              </a:spcBef>
            </a:pPr>
            <a:endParaRPr sz="1250" dirty="0">
              <a:solidFill>
                <a:schemeClr val="tx1"/>
              </a:solidFill>
              <a:latin typeface="Tahoma"/>
              <a:cs typeface="Tahoma"/>
            </a:endParaRPr>
          </a:p>
        </p:txBody>
      </p:sp>
      <p:pic>
        <p:nvPicPr>
          <p:cNvPr id="18" name="object 18">
            <a:hlinkClick r:id="rId6"/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580244" y="5926073"/>
            <a:ext cx="1754504" cy="4191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253"/>
            <a:ext cx="11430000" cy="2038350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594916" y="2872333"/>
            <a:ext cx="1219200" cy="343535"/>
          </a:xfrm>
          <a:custGeom>
            <a:avLst/>
            <a:gdLst/>
            <a:ahLst/>
            <a:cxnLst/>
            <a:rect l="l" t="t" r="r" b="b"/>
            <a:pathLst>
              <a:path w="1219200" h="343535">
                <a:moveTo>
                  <a:pt x="148177" y="0"/>
                </a:moveTo>
                <a:lnTo>
                  <a:pt x="108205" y="5424"/>
                </a:lnTo>
                <a:lnTo>
                  <a:pt x="72646" y="21177"/>
                </a:lnTo>
                <a:lnTo>
                  <a:pt x="42773" y="46477"/>
                </a:lnTo>
                <a:lnTo>
                  <a:pt x="19859" y="80540"/>
                </a:lnTo>
                <a:lnTo>
                  <a:pt x="5176" y="122585"/>
                </a:lnTo>
                <a:lnTo>
                  <a:pt x="0" y="171831"/>
                </a:lnTo>
                <a:lnTo>
                  <a:pt x="7252" y="230192"/>
                </a:lnTo>
                <a:lnTo>
                  <a:pt x="27579" y="277746"/>
                </a:lnTo>
                <a:lnTo>
                  <a:pt x="58836" y="313249"/>
                </a:lnTo>
                <a:lnTo>
                  <a:pt x="98879" y="335461"/>
                </a:lnTo>
                <a:lnTo>
                  <a:pt x="145563" y="343141"/>
                </a:lnTo>
                <a:lnTo>
                  <a:pt x="176213" y="339768"/>
                </a:lnTo>
                <a:lnTo>
                  <a:pt x="204136" y="329655"/>
                </a:lnTo>
                <a:lnTo>
                  <a:pt x="229824" y="312810"/>
                </a:lnTo>
                <a:lnTo>
                  <a:pt x="252385" y="290601"/>
                </a:lnTo>
                <a:lnTo>
                  <a:pt x="147339" y="290601"/>
                </a:lnTo>
                <a:lnTo>
                  <a:pt x="109971" y="282560"/>
                </a:lnTo>
                <a:lnTo>
                  <a:pt x="82042" y="259157"/>
                </a:lnTo>
                <a:lnTo>
                  <a:pt x="64551" y="221469"/>
                </a:lnTo>
                <a:lnTo>
                  <a:pt x="58498" y="170573"/>
                </a:lnTo>
                <a:lnTo>
                  <a:pt x="64850" y="120348"/>
                </a:lnTo>
                <a:lnTo>
                  <a:pt x="82945" y="83305"/>
                </a:lnTo>
                <a:lnTo>
                  <a:pt x="111340" y="60388"/>
                </a:lnTo>
                <a:lnTo>
                  <a:pt x="148593" y="52539"/>
                </a:lnTo>
                <a:lnTo>
                  <a:pt x="241665" y="52539"/>
                </a:lnTo>
                <a:lnTo>
                  <a:pt x="246021" y="47307"/>
                </a:lnTo>
                <a:lnTo>
                  <a:pt x="226332" y="28616"/>
                </a:lnTo>
                <a:lnTo>
                  <a:pt x="203337" y="13609"/>
                </a:lnTo>
                <a:lnTo>
                  <a:pt x="177223" y="3625"/>
                </a:lnTo>
                <a:lnTo>
                  <a:pt x="148177" y="0"/>
                </a:lnTo>
                <a:close/>
              </a:path>
              <a:path w="1219200" h="343535">
                <a:moveTo>
                  <a:pt x="220384" y="250634"/>
                </a:moveTo>
                <a:lnTo>
                  <a:pt x="201847" y="268929"/>
                </a:lnTo>
                <a:lnTo>
                  <a:pt x="184410" y="281328"/>
                </a:lnTo>
                <a:lnTo>
                  <a:pt x="166699" y="288373"/>
                </a:lnTo>
                <a:lnTo>
                  <a:pt x="147339" y="290601"/>
                </a:lnTo>
                <a:lnTo>
                  <a:pt x="252385" y="290601"/>
                </a:lnTo>
                <a:lnTo>
                  <a:pt x="253766" y="289242"/>
                </a:lnTo>
                <a:lnTo>
                  <a:pt x="220384" y="250634"/>
                </a:lnTo>
                <a:close/>
              </a:path>
              <a:path w="1219200" h="343535">
                <a:moveTo>
                  <a:pt x="241665" y="52539"/>
                </a:moveTo>
                <a:lnTo>
                  <a:pt x="148593" y="52539"/>
                </a:lnTo>
                <a:lnTo>
                  <a:pt x="165895" y="54499"/>
                </a:lnTo>
                <a:lnTo>
                  <a:pt x="181675" y="60609"/>
                </a:lnTo>
                <a:lnTo>
                  <a:pt x="197082" y="71211"/>
                </a:lnTo>
                <a:lnTo>
                  <a:pt x="213264" y="86652"/>
                </a:lnTo>
                <a:lnTo>
                  <a:pt x="241665" y="52539"/>
                </a:lnTo>
                <a:close/>
              </a:path>
              <a:path w="1219200" h="343535">
                <a:moveTo>
                  <a:pt x="347865" y="87071"/>
                </a:moveTo>
                <a:lnTo>
                  <a:pt x="288011" y="87071"/>
                </a:lnTo>
                <a:lnTo>
                  <a:pt x="288011" y="337591"/>
                </a:lnTo>
                <a:lnTo>
                  <a:pt x="340959" y="337591"/>
                </a:lnTo>
                <a:lnTo>
                  <a:pt x="340959" y="223634"/>
                </a:lnTo>
                <a:lnTo>
                  <a:pt x="340354" y="205645"/>
                </a:lnTo>
                <a:lnTo>
                  <a:pt x="339144" y="192786"/>
                </a:lnTo>
                <a:lnTo>
                  <a:pt x="337490" y="188532"/>
                </a:lnTo>
                <a:lnTo>
                  <a:pt x="332812" y="174699"/>
                </a:lnTo>
                <a:lnTo>
                  <a:pt x="332732" y="174461"/>
                </a:lnTo>
                <a:lnTo>
                  <a:pt x="329315" y="160454"/>
                </a:lnTo>
                <a:lnTo>
                  <a:pt x="329257" y="160218"/>
                </a:lnTo>
                <a:lnTo>
                  <a:pt x="327773" y="145986"/>
                </a:lnTo>
                <a:lnTo>
                  <a:pt x="329450" y="145148"/>
                </a:lnTo>
                <a:lnTo>
                  <a:pt x="372175" y="145148"/>
                </a:lnTo>
                <a:lnTo>
                  <a:pt x="347865" y="87071"/>
                </a:lnTo>
                <a:close/>
              </a:path>
              <a:path w="1219200" h="343535">
                <a:moveTo>
                  <a:pt x="530368" y="145148"/>
                </a:moveTo>
                <a:lnTo>
                  <a:pt x="488508" y="145148"/>
                </a:lnTo>
                <a:lnTo>
                  <a:pt x="490184" y="145986"/>
                </a:lnTo>
                <a:lnTo>
                  <a:pt x="488644" y="160218"/>
                </a:lnTo>
                <a:lnTo>
                  <a:pt x="488619" y="160454"/>
                </a:lnTo>
                <a:lnTo>
                  <a:pt x="485036" y="174461"/>
                </a:lnTo>
                <a:lnTo>
                  <a:pt x="484976" y="174699"/>
                </a:lnTo>
                <a:lnTo>
                  <a:pt x="480116" y="188532"/>
                </a:lnTo>
                <a:lnTo>
                  <a:pt x="478772" y="191946"/>
                </a:lnTo>
                <a:lnTo>
                  <a:pt x="477545" y="205645"/>
                </a:lnTo>
                <a:lnTo>
                  <a:pt x="476998" y="223634"/>
                </a:lnTo>
                <a:lnTo>
                  <a:pt x="476998" y="337591"/>
                </a:lnTo>
                <a:lnTo>
                  <a:pt x="530368" y="337591"/>
                </a:lnTo>
                <a:lnTo>
                  <a:pt x="530368" y="145148"/>
                </a:lnTo>
                <a:close/>
              </a:path>
              <a:path w="1219200" h="343535">
                <a:moveTo>
                  <a:pt x="372175" y="145148"/>
                </a:moveTo>
                <a:lnTo>
                  <a:pt x="329450" y="145148"/>
                </a:lnTo>
                <a:lnTo>
                  <a:pt x="334826" y="163666"/>
                </a:lnTo>
                <a:lnTo>
                  <a:pt x="338386" y="184743"/>
                </a:lnTo>
                <a:lnTo>
                  <a:pt x="339065" y="191946"/>
                </a:lnTo>
                <a:lnTo>
                  <a:pt x="339144" y="192786"/>
                </a:lnTo>
                <a:lnTo>
                  <a:pt x="342763" y="202069"/>
                </a:lnTo>
                <a:lnTo>
                  <a:pt x="390351" y="315722"/>
                </a:lnTo>
                <a:lnTo>
                  <a:pt x="428024" y="315722"/>
                </a:lnTo>
                <a:lnTo>
                  <a:pt x="451399" y="258902"/>
                </a:lnTo>
                <a:lnTo>
                  <a:pt x="408755" y="258902"/>
                </a:lnTo>
                <a:lnTo>
                  <a:pt x="409952" y="250334"/>
                </a:lnTo>
                <a:lnTo>
                  <a:pt x="409379" y="244944"/>
                </a:lnTo>
                <a:lnTo>
                  <a:pt x="405904" y="230919"/>
                </a:lnTo>
                <a:lnTo>
                  <a:pt x="401194" y="216677"/>
                </a:lnTo>
                <a:lnTo>
                  <a:pt x="396078" y="202285"/>
                </a:lnTo>
                <a:lnTo>
                  <a:pt x="372175" y="145148"/>
                </a:lnTo>
                <a:close/>
              </a:path>
              <a:path w="1219200" h="343535">
                <a:moveTo>
                  <a:pt x="409952" y="250334"/>
                </a:moveTo>
                <a:lnTo>
                  <a:pt x="408755" y="258902"/>
                </a:lnTo>
                <a:lnTo>
                  <a:pt x="410864" y="258902"/>
                </a:lnTo>
                <a:lnTo>
                  <a:pt x="409952" y="250334"/>
                </a:lnTo>
                <a:close/>
              </a:path>
              <a:path w="1219200" h="343535">
                <a:moveTo>
                  <a:pt x="530368" y="87071"/>
                </a:moveTo>
                <a:lnTo>
                  <a:pt x="470509" y="87071"/>
                </a:lnTo>
                <a:lnTo>
                  <a:pt x="423737" y="201764"/>
                </a:lnTo>
                <a:lnTo>
                  <a:pt x="410706" y="244944"/>
                </a:lnTo>
                <a:lnTo>
                  <a:pt x="409952" y="250334"/>
                </a:lnTo>
                <a:lnTo>
                  <a:pt x="410864" y="258902"/>
                </a:lnTo>
                <a:lnTo>
                  <a:pt x="451399" y="258902"/>
                </a:lnTo>
                <a:lnTo>
                  <a:pt x="474690" y="202285"/>
                </a:lnTo>
                <a:lnTo>
                  <a:pt x="478772" y="191946"/>
                </a:lnTo>
                <a:lnTo>
                  <a:pt x="479417" y="184743"/>
                </a:lnTo>
                <a:lnTo>
                  <a:pt x="482957" y="163666"/>
                </a:lnTo>
                <a:lnTo>
                  <a:pt x="488508" y="145148"/>
                </a:lnTo>
                <a:lnTo>
                  <a:pt x="530368" y="145148"/>
                </a:lnTo>
                <a:lnTo>
                  <a:pt x="530368" y="87071"/>
                </a:lnTo>
                <a:close/>
              </a:path>
              <a:path w="1219200" h="343535">
                <a:moveTo>
                  <a:pt x="329450" y="145148"/>
                </a:moveTo>
                <a:lnTo>
                  <a:pt x="327773" y="145986"/>
                </a:lnTo>
                <a:lnTo>
                  <a:pt x="329257" y="160218"/>
                </a:lnTo>
                <a:lnTo>
                  <a:pt x="332732" y="174461"/>
                </a:lnTo>
                <a:lnTo>
                  <a:pt x="337490" y="188532"/>
                </a:lnTo>
                <a:lnTo>
                  <a:pt x="339144" y="192786"/>
                </a:lnTo>
                <a:lnTo>
                  <a:pt x="338386" y="184743"/>
                </a:lnTo>
                <a:lnTo>
                  <a:pt x="334826" y="163666"/>
                </a:lnTo>
                <a:lnTo>
                  <a:pt x="329450" y="145148"/>
                </a:lnTo>
                <a:close/>
              </a:path>
              <a:path w="1219200" h="343535">
                <a:moveTo>
                  <a:pt x="488508" y="145148"/>
                </a:moveTo>
                <a:lnTo>
                  <a:pt x="482957" y="163666"/>
                </a:lnTo>
                <a:lnTo>
                  <a:pt x="479417" y="184743"/>
                </a:lnTo>
                <a:lnTo>
                  <a:pt x="478772" y="191946"/>
                </a:lnTo>
                <a:lnTo>
                  <a:pt x="480116" y="188532"/>
                </a:lnTo>
                <a:lnTo>
                  <a:pt x="484976" y="174699"/>
                </a:lnTo>
                <a:lnTo>
                  <a:pt x="488619" y="160454"/>
                </a:lnTo>
                <a:lnTo>
                  <a:pt x="490184" y="145986"/>
                </a:lnTo>
                <a:lnTo>
                  <a:pt x="488508" y="145148"/>
                </a:lnTo>
                <a:close/>
              </a:path>
              <a:path w="1219200" h="343535">
                <a:moveTo>
                  <a:pt x="686894" y="81102"/>
                </a:moveTo>
                <a:lnTo>
                  <a:pt x="645357" y="90426"/>
                </a:lnTo>
                <a:lnTo>
                  <a:pt x="609163" y="116920"/>
                </a:lnTo>
                <a:lnTo>
                  <a:pt x="583582" y="158367"/>
                </a:lnTo>
                <a:lnTo>
                  <a:pt x="573885" y="212547"/>
                </a:lnTo>
                <a:lnTo>
                  <a:pt x="583461" y="266942"/>
                </a:lnTo>
                <a:lnTo>
                  <a:pt x="609450" y="308057"/>
                </a:lnTo>
                <a:lnTo>
                  <a:pt x="647741" y="334065"/>
                </a:lnTo>
                <a:lnTo>
                  <a:pt x="694222" y="343141"/>
                </a:lnTo>
                <a:lnTo>
                  <a:pt x="718040" y="341092"/>
                </a:lnTo>
                <a:lnTo>
                  <a:pt x="740258" y="335226"/>
                </a:lnTo>
                <a:lnTo>
                  <a:pt x="761436" y="325964"/>
                </a:lnTo>
                <a:lnTo>
                  <a:pt x="782132" y="313728"/>
                </a:lnTo>
                <a:lnTo>
                  <a:pt x="771850" y="294055"/>
                </a:lnTo>
                <a:lnTo>
                  <a:pt x="698515" y="294055"/>
                </a:lnTo>
                <a:lnTo>
                  <a:pt x="671146" y="289323"/>
                </a:lnTo>
                <a:lnTo>
                  <a:pt x="650173" y="276136"/>
                </a:lnTo>
                <a:lnTo>
                  <a:pt x="636418" y="256004"/>
                </a:lnTo>
                <a:lnTo>
                  <a:pt x="630708" y="230441"/>
                </a:lnTo>
                <a:lnTo>
                  <a:pt x="786005" y="230441"/>
                </a:lnTo>
                <a:lnTo>
                  <a:pt x="787239" y="221019"/>
                </a:lnTo>
                <a:lnTo>
                  <a:pt x="788120" y="213079"/>
                </a:lnTo>
                <a:lnTo>
                  <a:pt x="788648" y="206022"/>
                </a:lnTo>
                <a:lnTo>
                  <a:pt x="788824" y="199250"/>
                </a:lnTo>
                <a:lnTo>
                  <a:pt x="786733" y="184810"/>
                </a:lnTo>
                <a:lnTo>
                  <a:pt x="630812" y="184810"/>
                </a:lnTo>
                <a:lnTo>
                  <a:pt x="636971" y="162281"/>
                </a:lnTo>
                <a:lnTo>
                  <a:pt x="649479" y="145059"/>
                </a:lnTo>
                <a:lnTo>
                  <a:pt x="666911" y="134057"/>
                </a:lnTo>
                <a:lnTo>
                  <a:pt x="687847" y="130187"/>
                </a:lnTo>
                <a:lnTo>
                  <a:pt x="770491" y="130187"/>
                </a:lnTo>
                <a:lnTo>
                  <a:pt x="761877" y="114120"/>
                </a:lnTo>
                <a:lnTo>
                  <a:pt x="729840" y="89791"/>
                </a:lnTo>
                <a:lnTo>
                  <a:pt x="686894" y="81102"/>
                </a:lnTo>
                <a:close/>
              </a:path>
              <a:path w="1219200" h="343535">
                <a:moveTo>
                  <a:pt x="760148" y="271665"/>
                </a:moveTo>
                <a:lnTo>
                  <a:pt x="742927" y="282140"/>
                </a:lnTo>
                <a:lnTo>
                  <a:pt x="727845" y="289061"/>
                </a:lnTo>
                <a:lnTo>
                  <a:pt x="713506" y="292882"/>
                </a:lnTo>
                <a:lnTo>
                  <a:pt x="698515" y="294055"/>
                </a:lnTo>
                <a:lnTo>
                  <a:pt x="771850" y="294055"/>
                </a:lnTo>
                <a:lnTo>
                  <a:pt x="760148" y="271665"/>
                </a:lnTo>
                <a:close/>
              </a:path>
              <a:path w="1219200" h="343535">
                <a:moveTo>
                  <a:pt x="770491" y="130187"/>
                </a:moveTo>
                <a:lnTo>
                  <a:pt x="687847" y="130187"/>
                </a:lnTo>
                <a:lnTo>
                  <a:pt x="709124" y="133791"/>
                </a:lnTo>
                <a:lnTo>
                  <a:pt x="724407" y="144349"/>
                </a:lnTo>
                <a:lnTo>
                  <a:pt x="733627" y="161482"/>
                </a:lnTo>
                <a:lnTo>
                  <a:pt x="736716" y="184810"/>
                </a:lnTo>
                <a:lnTo>
                  <a:pt x="786733" y="184810"/>
                </a:lnTo>
                <a:lnTo>
                  <a:pt x="781904" y="151477"/>
                </a:lnTo>
                <a:lnTo>
                  <a:pt x="770491" y="130187"/>
                </a:lnTo>
                <a:close/>
              </a:path>
              <a:path w="1219200" h="343535">
                <a:moveTo>
                  <a:pt x="931572" y="136575"/>
                </a:moveTo>
                <a:lnTo>
                  <a:pt x="874753" y="136575"/>
                </a:lnTo>
                <a:lnTo>
                  <a:pt x="874753" y="337591"/>
                </a:lnTo>
                <a:lnTo>
                  <a:pt x="931572" y="337591"/>
                </a:lnTo>
                <a:lnTo>
                  <a:pt x="931572" y="136575"/>
                </a:lnTo>
                <a:close/>
              </a:path>
              <a:path w="1219200" h="343535">
                <a:moveTo>
                  <a:pt x="1010058" y="87071"/>
                </a:moveTo>
                <a:lnTo>
                  <a:pt x="796800" y="87071"/>
                </a:lnTo>
                <a:lnTo>
                  <a:pt x="796800" y="136575"/>
                </a:lnTo>
                <a:lnTo>
                  <a:pt x="1010058" y="136575"/>
                </a:lnTo>
                <a:lnTo>
                  <a:pt x="1010058" y="87071"/>
                </a:lnTo>
                <a:close/>
              </a:path>
              <a:path w="1219200" h="343535">
                <a:moveTo>
                  <a:pt x="1207832" y="131445"/>
                </a:moveTo>
                <a:lnTo>
                  <a:pt x="1123292" y="131445"/>
                </a:lnTo>
                <a:lnTo>
                  <a:pt x="1142827" y="135084"/>
                </a:lnTo>
                <a:lnTo>
                  <a:pt x="1154786" y="144638"/>
                </a:lnTo>
                <a:lnTo>
                  <a:pt x="1160780" y="158057"/>
                </a:lnTo>
                <a:lnTo>
                  <a:pt x="1162420" y="173291"/>
                </a:lnTo>
                <a:lnTo>
                  <a:pt x="1100872" y="184715"/>
                </a:lnTo>
                <a:lnTo>
                  <a:pt x="1056167" y="203806"/>
                </a:lnTo>
                <a:lnTo>
                  <a:pt x="1028905" y="231370"/>
                </a:lnTo>
                <a:lnTo>
                  <a:pt x="1019685" y="268211"/>
                </a:lnTo>
                <a:lnTo>
                  <a:pt x="1025709" y="299432"/>
                </a:lnTo>
                <a:lnTo>
                  <a:pt x="1042134" y="323021"/>
                </a:lnTo>
                <a:lnTo>
                  <a:pt x="1066486" y="337937"/>
                </a:lnTo>
                <a:lnTo>
                  <a:pt x="1096291" y="343141"/>
                </a:lnTo>
                <a:lnTo>
                  <a:pt x="1119060" y="340209"/>
                </a:lnTo>
                <a:lnTo>
                  <a:pt x="1140232" y="332087"/>
                </a:lnTo>
                <a:lnTo>
                  <a:pt x="1159030" y="319786"/>
                </a:lnTo>
                <a:lnTo>
                  <a:pt x="1173102" y="305873"/>
                </a:lnTo>
                <a:lnTo>
                  <a:pt x="1173419" y="302323"/>
                </a:lnTo>
                <a:lnTo>
                  <a:pt x="1219139" y="302323"/>
                </a:lnTo>
                <a:lnTo>
                  <a:pt x="1219139" y="293636"/>
                </a:lnTo>
                <a:lnTo>
                  <a:pt x="1107379" y="293636"/>
                </a:lnTo>
                <a:lnTo>
                  <a:pt x="1093606" y="292287"/>
                </a:lnTo>
                <a:lnTo>
                  <a:pt x="1083501" y="287710"/>
                </a:lnTo>
                <a:lnTo>
                  <a:pt x="1077350" y="279208"/>
                </a:lnTo>
                <a:lnTo>
                  <a:pt x="1075159" y="265696"/>
                </a:lnTo>
                <a:lnTo>
                  <a:pt x="1079480" y="248448"/>
                </a:lnTo>
                <a:lnTo>
                  <a:pt x="1093953" y="234816"/>
                </a:lnTo>
                <a:lnTo>
                  <a:pt x="1120845" y="224537"/>
                </a:lnTo>
                <a:lnTo>
                  <a:pt x="1162420" y="217347"/>
                </a:lnTo>
                <a:lnTo>
                  <a:pt x="1219139" y="217347"/>
                </a:lnTo>
                <a:lnTo>
                  <a:pt x="1219035" y="184715"/>
                </a:lnTo>
                <a:lnTo>
                  <a:pt x="1213983" y="144638"/>
                </a:lnTo>
                <a:lnTo>
                  <a:pt x="1213871" y="143745"/>
                </a:lnTo>
                <a:lnTo>
                  <a:pt x="1207832" y="131445"/>
                </a:lnTo>
                <a:close/>
              </a:path>
              <a:path w="1219200" h="343535">
                <a:moveTo>
                  <a:pt x="1219139" y="302323"/>
                </a:moveTo>
                <a:lnTo>
                  <a:pt x="1173419" y="302323"/>
                </a:lnTo>
                <a:lnTo>
                  <a:pt x="1174676" y="304317"/>
                </a:lnTo>
                <a:lnTo>
                  <a:pt x="1173102" y="305873"/>
                </a:lnTo>
                <a:lnTo>
                  <a:pt x="1170269" y="337591"/>
                </a:lnTo>
                <a:lnTo>
                  <a:pt x="1219139" y="337591"/>
                </a:lnTo>
                <a:lnTo>
                  <a:pt x="1219139" y="302323"/>
                </a:lnTo>
                <a:close/>
              </a:path>
              <a:path w="1219200" h="343535">
                <a:moveTo>
                  <a:pt x="1173419" y="302323"/>
                </a:moveTo>
                <a:lnTo>
                  <a:pt x="1173102" y="305873"/>
                </a:lnTo>
                <a:lnTo>
                  <a:pt x="1174676" y="304317"/>
                </a:lnTo>
                <a:lnTo>
                  <a:pt x="1173419" y="302323"/>
                </a:lnTo>
                <a:close/>
              </a:path>
              <a:path w="1219200" h="343535">
                <a:moveTo>
                  <a:pt x="1219139" y="217347"/>
                </a:moveTo>
                <a:lnTo>
                  <a:pt x="1162420" y="217347"/>
                </a:lnTo>
                <a:lnTo>
                  <a:pt x="1162294" y="268211"/>
                </a:lnTo>
                <a:lnTo>
                  <a:pt x="1148643" y="279208"/>
                </a:lnTo>
                <a:lnTo>
                  <a:pt x="1135295" y="287193"/>
                </a:lnTo>
                <a:lnTo>
                  <a:pt x="1121749" y="292018"/>
                </a:lnTo>
                <a:lnTo>
                  <a:pt x="1107379" y="293636"/>
                </a:lnTo>
                <a:lnTo>
                  <a:pt x="1219139" y="293636"/>
                </a:lnTo>
                <a:lnTo>
                  <a:pt x="1219139" y="217347"/>
                </a:lnTo>
                <a:close/>
              </a:path>
              <a:path w="1219200" h="343535">
                <a:moveTo>
                  <a:pt x="1129680" y="81102"/>
                </a:moveTo>
                <a:lnTo>
                  <a:pt x="1100780" y="84171"/>
                </a:lnTo>
                <a:lnTo>
                  <a:pt x="1073855" y="92313"/>
                </a:lnTo>
                <a:lnTo>
                  <a:pt x="1049071" y="103926"/>
                </a:lnTo>
                <a:lnTo>
                  <a:pt x="1026594" y="117411"/>
                </a:lnTo>
                <a:lnTo>
                  <a:pt x="1050254" y="160108"/>
                </a:lnTo>
                <a:lnTo>
                  <a:pt x="1069153" y="148257"/>
                </a:lnTo>
                <a:lnTo>
                  <a:pt x="1087201" y="139223"/>
                </a:lnTo>
                <a:lnTo>
                  <a:pt x="1105036" y="133466"/>
                </a:lnTo>
                <a:lnTo>
                  <a:pt x="1123292" y="131445"/>
                </a:lnTo>
                <a:lnTo>
                  <a:pt x="1207832" y="131445"/>
                </a:lnTo>
                <a:lnTo>
                  <a:pt x="1197636" y="110677"/>
                </a:lnTo>
                <a:lnTo>
                  <a:pt x="1169788" y="88929"/>
                </a:lnTo>
                <a:lnTo>
                  <a:pt x="1129680" y="81102"/>
                </a:lnTo>
                <a:close/>
              </a:path>
            </a:pathLst>
          </a:custGeom>
          <a:solidFill>
            <a:srgbClr val="9897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959648" y="2877984"/>
            <a:ext cx="1694180" cy="430530"/>
          </a:xfrm>
          <a:custGeom>
            <a:avLst/>
            <a:gdLst/>
            <a:ahLst/>
            <a:cxnLst/>
            <a:rect l="l" t="t" r="r" b="b"/>
            <a:pathLst>
              <a:path w="1694179" h="430529">
                <a:moveTo>
                  <a:pt x="240258" y="0"/>
                </a:moveTo>
                <a:lnTo>
                  <a:pt x="0" y="0"/>
                </a:lnTo>
                <a:lnTo>
                  <a:pt x="0" y="331939"/>
                </a:lnTo>
                <a:lnTo>
                  <a:pt x="57238" y="331939"/>
                </a:lnTo>
                <a:lnTo>
                  <a:pt x="57238" y="51181"/>
                </a:lnTo>
                <a:lnTo>
                  <a:pt x="240258" y="51181"/>
                </a:lnTo>
                <a:lnTo>
                  <a:pt x="240258" y="0"/>
                </a:lnTo>
                <a:close/>
              </a:path>
              <a:path w="1694179" h="430529">
                <a:moveTo>
                  <a:pt x="240258" y="51181"/>
                </a:moveTo>
                <a:lnTo>
                  <a:pt x="183019" y="51181"/>
                </a:lnTo>
                <a:lnTo>
                  <a:pt x="183019" y="331939"/>
                </a:lnTo>
                <a:lnTo>
                  <a:pt x="240258" y="331939"/>
                </a:lnTo>
                <a:lnTo>
                  <a:pt x="240258" y="51181"/>
                </a:lnTo>
                <a:close/>
              </a:path>
              <a:path w="1694179" h="430529">
                <a:moveTo>
                  <a:pt x="353923" y="81419"/>
                </a:moveTo>
                <a:lnTo>
                  <a:pt x="305168" y="81419"/>
                </a:lnTo>
                <a:lnTo>
                  <a:pt x="305168" y="430098"/>
                </a:lnTo>
                <a:lnTo>
                  <a:pt x="362407" y="430098"/>
                </a:lnTo>
                <a:lnTo>
                  <a:pt x="362407" y="342188"/>
                </a:lnTo>
                <a:lnTo>
                  <a:pt x="361670" y="321157"/>
                </a:lnTo>
                <a:lnTo>
                  <a:pt x="466937" y="321157"/>
                </a:lnTo>
                <a:lnTo>
                  <a:pt x="492769" y="301569"/>
                </a:lnTo>
                <a:lnTo>
                  <a:pt x="501368" y="286727"/>
                </a:lnTo>
                <a:lnTo>
                  <a:pt x="410019" y="286727"/>
                </a:lnTo>
                <a:lnTo>
                  <a:pt x="398874" y="285723"/>
                </a:lnTo>
                <a:lnTo>
                  <a:pt x="386922" y="282452"/>
                </a:lnTo>
                <a:lnTo>
                  <a:pt x="374616" y="276531"/>
                </a:lnTo>
                <a:lnTo>
                  <a:pt x="362407" y="267576"/>
                </a:lnTo>
                <a:lnTo>
                  <a:pt x="362407" y="152895"/>
                </a:lnTo>
                <a:lnTo>
                  <a:pt x="376124" y="141437"/>
                </a:lnTo>
                <a:lnTo>
                  <a:pt x="389407" y="133070"/>
                </a:lnTo>
                <a:lnTo>
                  <a:pt x="402376" y="127942"/>
                </a:lnTo>
                <a:lnTo>
                  <a:pt x="415150" y="126199"/>
                </a:lnTo>
                <a:lnTo>
                  <a:pt x="507349" y="126199"/>
                </a:lnTo>
                <a:lnTo>
                  <a:pt x="502544" y="116370"/>
                </a:lnTo>
                <a:lnTo>
                  <a:pt x="350901" y="116370"/>
                </a:lnTo>
                <a:lnTo>
                  <a:pt x="350062" y="115011"/>
                </a:lnTo>
                <a:lnTo>
                  <a:pt x="351116" y="113880"/>
                </a:lnTo>
                <a:lnTo>
                  <a:pt x="353923" y="81419"/>
                </a:lnTo>
                <a:close/>
              </a:path>
              <a:path w="1694179" h="430529">
                <a:moveTo>
                  <a:pt x="466937" y="321157"/>
                </a:moveTo>
                <a:lnTo>
                  <a:pt x="361670" y="321157"/>
                </a:lnTo>
                <a:lnTo>
                  <a:pt x="369903" y="326093"/>
                </a:lnTo>
                <a:lnTo>
                  <a:pt x="383089" y="331443"/>
                </a:lnTo>
                <a:lnTo>
                  <a:pt x="399275" y="335732"/>
                </a:lnTo>
                <a:lnTo>
                  <a:pt x="416509" y="337489"/>
                </a:lnTo>
                <a:lnTo>
                  <a:pt x="457621" y="328221"/>
                </a:lnTo>
                <a:lnTo>
                  <a:pt x="466937" y="321157"/>
                </a:lnTo>
                <a:close/>
              </a:path>
              <a:path w="1694179" h="430529">
                <a:moveTo>
                  <a:pt x="507349" y="126199"/>
                </a:moveTo>
                <a:lnTo>
                  <a:pt x="415150" y="126199"/>
                </a:lnTo>
                <a:lnTo>
                  <a:pt x="439871" y="131278"/>
                </a:lnTo>
                <a:lnTo>
                  <a:pt x="456207" y="146180"/>
                </a:lnTo>
                <a:lnTo>
                  <a:pt x="465226" y="170401"/>
                </a:lnTo>
                <a:lnTo>
                  <a:pt x="467959" y="203022"/>
                </a:lnTo>
                <a:lnTo>
                  <a:pt x="467995" y="203441"/>
                </a:lnTo>
                <a:lnTo>
                  <a:pt x="463778" y="239364"/>
                </a:lnTo>
                <a:lnTo>
                  <a:pt x="451918" y="265449"/>
                </a:lnTo>
                <a:lnTo>
                  <a:pt x="433603" y="281351"/>
                </a:lnTo>
                <a:lnTo>
                  <a:pt x="410019" y="286727"/>
                </a:lnTo>
                <a:lnTo>
                  <a:pt x="501368" y="286727"/>
                </a:lnTo>
                <a:lnTo>
                  <a:pt x="517282" y="259260"/>
                </a:lnTo>
                <a:lnTo>
                  <a:pt x="526422" y="203441"/>
                </a:lnTo>
                <a:lnTo>
                  <a:pt x="526491" y="203022"/>
                </a:lnTo>
                <a:lnTo>
                  <a:pt x="519727" y="151520"/>
                </a:lnTo>
                <a:lnTo>
                  <a:pt x="507349" y="126199"/>
                </a:lnTo>
                <a:close/>
              </a:path>
              <a:path w="1694179" h="430529">
                <a:moveTo>
                  <a:pt x="351116" y="113880"/>
                </a:moveTo>
                <a:lnTo>
                  <a:pt x="350062" y="115011"/>
                </a:lnTo>
                <a:lnTo>
                  <a:pt x="350901" y="116370"/>
                </a:lnTo>
                <a:lnTo>
                  <a:pt x="351018" y="115011"/>
                </a:lnTo>
                <a:lnTo>
                  <a:pt x="351116" y="113880"/>
                </a:lnTo>
                <a:close/>
              </a:path>
              <a:path w="1694179" h="430529">
                <a:moveTo>
                  <a:pt x="425094" y="75450"/>
                </a:moveTo>
                <a:lnTo>
                  <a:pt x="382825" y="86753"/>
                </a:lnTo>
                <a:lnTo>
                  <a:pt x="351116" y="113880"/>
                </a:lnTo>
                <a:lnTo>
                  <a:pt x="350901" y="116370"/>
                </a:lnTo>
                <a:lnTo>
                  <a:pt x="502544" y="116370"/>
                </a:lnTo>
                <a:lnTo>
                  <a:pt x="500005" y="111175"/>
                </a:lnTo>
                <a:lnTo>
                  <a:pt x="468176" y="84861"/>
                </a:lnTo>
                <a:lnTo>
                  <a:pt x="425094" y="75450"/>
                </a:lnTo>
                <a:close/>
              </a:path>
              <a:path w="1694179" h="430529">
                <a:moveTo>
                  <a:pt x="670229" y="75450"/>
                </a:moveTo>
                <a:lnTo>
                  <a:pt x="626552" y="84525"/>
                </a:lnTo>
                <a:lnTo>
                  <a:pt x="589341" y="110602"/>
                </a:lnTo>
                <a:lnTo>
                  <a:pt x="563453" y="151965"/>
                </a:lnTo>
                <a:lnTo>
                  <a:pt x="553745" y="206895"/>
                </a:lnTo>
                <a:lnTo>
                  <a:pt x="563453" y="261510"/>
                </a:lnTo>
                <a:lnTo>
                  <a:pt x="589341" y="302601"/>
                </a:lnTo>
                <a:lnTo>
                  <a:pt x="626552" y="328487"/>
                </a:lnTo>
                <a:lnTo>
                  <a:pt x="670229" y="337489"/>
                </a:lnTo>
                <a:lnTo>
                  <a:pt x="713897" y="328487"/>
                </a:lnTo>
                <a:lnTo>
                  <a:pt x="751100" y="302601"/>
                </a:lnTo>
                <a:lnTo>
                  <a:pt x="760826" y="287159"/>
                </a:lnTo>
                <a:lnTo>
                  <a:pt x="670229" y="287159"/>
                </a:lnTo>
                <a:lnTo>
                  <a:pt x="645959" y="281724"/>
                </a:lnTo>
                <a:lnTo>
                  <a:pt x="627568" y="265977"/>
                </a:lnTo>
                <a:lnTo>
                  <a:pt x="615910" y="240755"/>
                </a:lnTo>
                <a:lnTo>
                  <a:pt x="611835" y="206895"/>
                </a:lnTo>
                <a:lnTo>
                  <a:pt x="615920" y="172962"/>
                </a:lnTo>
                <a:lnTo>
                  <a:pt x="627592" y="147593"/>
                </a:lnTo>
                <a:lnTo>
                  <a:pt x="645988" y="131700"/>
                </a:lnTo>
                <a:lnTo>
                  <a:pt x="670229" y="126199"/>
                </a:lnTo>
                <a:lnTo>
                  <a:pt x="760859" y="126199"/>
                </a:lnTo>
                <a:lnTo>
                  <a:pt x="751100" y="110602"/>
                </a:lnTo>
                <a:lnTo>
                  <a:pt x="713897" y="84525"/>
                </a:lnTo>
                <a:lnTo>
                  <a:pt x="670229" y="75450"/>
                </a:lnTo>
                <a:close/>
              </a:path>
              <a:path w="1694179" h="430529">
                <a:moveTo>
                  <a:pt x="760859" y="126199"/>
                </a:moveTo>
                <a:lnTo>
                  <a:pt x="670229" y="126199"/>
                </a:lnTo>
                <a:lnTo>
                  <a:pt x="694558" y="131700"/>
                </a:lnTo>
                <a:lnTo>
                  <a:pt x="713089" y="147593"/>
                </a:lnTo>
                <a:lnTo>
                  <a:pt x="724890" y="172962"/>
                </a:lnTo>
                <a:lnTo>
                  <a:pt x="729030" y="206895"/>
                </a:lnTo>
                <a:lnTo>
                  <a:pt x="724890" y="240755"/>
                </a:lnTo>
                <a:lnTo>
                  <a:pt x="713089" y="265977"/>
                </a:lnTo>
                <a:lnTo>
                  <a:pt x="694558" y="281724"/>
                </a:lnTo>
                <a:lnTo>
                  <a:pt x="670229" y="287159"/>
                </a:lnTo>
                <a:lnTo>
                  <a:pt x="760826" y="287159"/>
                </a:lnTo>
                <a:lnTo>
                  <a:pt x="776982" y="261510"/>
                </a:lnTo>
                <a:lnTo>
                  <a:pt x="786688" y="206895"/>
                </a:lnTo>
                <a:lnTo>
                  <a:pt x="776982" y="151965"/>
                </a:lnTo>
                <a:lnTo>
                  <a:pt x="760859" y="126199"/>
                </a:lnTo>
                <a:close/>
              </a:path>
              <a:path w="1694179" h="430529">
                <a:moveTo>
                  <a:pt x="926515" y="75450"/>
                </a:moveTo>
                <a:lnTo>
                  <a:pt x="884971" y="84775"/>
                </a:lnTo>
                <a:lnTo>
                  <a:pt x="848775" y="111269"/>
                </a:lnTo>
                <a:lnTo>
                  <a:pt x="823195" y="152715"/>
                </a:lnTo>
                <a:lnTo>
                  <a:pt x="813498" y="206895"/>
                </a:lnTo>
                <a:lnTo>
                  <a:pt x="823076" y="261290"/>
                </a:lnTo>
                <a:lnTo>
                  <a:pt x="849068" y="302406"/>
                </a:lnTo>
                <a:lnTo>
                  <a:pt x="887361" y="328414"/>
                </a:lnTo>
                <a:lnTo>
                  <a:pt x="933843" y="337489"/>
                </a:lnTo>
                <a:lnTo>
                  <a:pt x="957659" y="335440"/>
                </a:lnTo>
                <a:lnTo>
                  <a:pt x="979873" y="329574"/>
                </a:lnTo>
                <a:lnTo>
                  <a:pt x="1001046" y="320312"/>
                </a:lnTo>
                <a:lnTo>
                  <a:pt x="1021740" y="308076"/>
                </a:lnTo>
                <a:lnTo>
                  <a:pt x="1011464" y="288404"/>
                </a:lnTo>
                <a:lnTo>
                  <a:pt x="938136" y="288404"/>
                </a:lnTo>
                <a:lnTo>
                  <a:pt x="910762" y="283672"/>
                </a:lnTo>
                <a:lnTo>
                  <a:pt x="889787" y="270484"/>
                </a:lnTo>
                <a:lnTo>
                  <a:pt x="876032" y="250353"/>
                </a:lnTo>
                <a:lnTo>
                  <a:pt x="870318" y="224790"/>
                </a:lnTo>
                <a:lnTo>
                  <a:pt x="1025613" y="224790"/>
                </a:lnTo>
                <a:lnTo>
                  <a:pt x="1026852" y="215367"/>
                </a:lnTo>
                <a:lnTo>
                  <a:pt x="1027733" y="207427"/>
                </a:lnTo>
                <a:lnTo>
                  <a:pt x="1028258" y="200370"/>
                </a:lnTo>
                <a:lnTo>
                  <a:pt x="1028433" y="193598"/>
                </a:lnTo>
                <a:lnTo>
                  <a:pt x="1026342" y="179158"/>
                </a:lnTo>
                <a:lnTo>
                  <a:pt x="870432" y="179158"/>
                </a:lnTo>
                <a:lnTo>
                  <a:pt x="876586" y="156629"/>
                </a:lnTo>
                <a:lnTo>
                  <a:pt x="889090" y="139407"/>
                </a:lnTo>
                <a:lnTo>
                  <a:pt x="906521" y="128406"/>
                </a:lnTo>
                <a:lnTo>
                  <a:pt x="927455" y="124536"/>
                </a:lnTo>
                <a:lnTo>
                  <a:pt x="1010103" y="124536"/>
                </a:lnTo>
                <a:lnTo>
                  <a:pt x="1001491" y="108469"/>
                </a:lnTo>
                <a:lnTo>
                  <a:pt x="969459" y="84140"/>
                </a:lnTo>
                <a:lnTo>
                  <a:pt x="926515" y="75450"/>
                </a:lnTo>
                <a:close/>
              </a:path>
              <a:path w="1694179" h="430529">
                <a:moveTo>
                  <a:pt x="999769" y="266014"/>
                </a:moveTo>
                <a:lnTo>
                  <a:pt x="982541" y="276488"/>
                </a:lnTo>
                <a:lnTo>
                  <a:pt x="967457" y="283410"/>
                </a:lnTo>
                <a:lnTo>
                  <a:pt x="953120" y="287231"/>
                </a:lnTo>
                <a:lnTo>
                  <a:pt x="938136" y="288404"/>
                </a:lnTo>
                <a:lnTo>
                  <a:pt x="1011464" y="288404"/>
                </a:lnTo>
                <a:lnTo>
                  <a:pt x="999769" y="266014"/>
                </a:lnTo>
                <a:close/>
              </a:path>
              <a:path w="1694179" h="430529">
                <a:moveTo>
                  <a:pt x="1010103" y="124536"/>
                </a:moveTo>
                <a:lnTo>
                  <a:pt x="927455" y="124536"/>
                </a:lnTo>
                <a:lnTo>
                  <a:pt x="948732" y="128140"/>
                </a:lnTo>
                <a:lnTo>
                  <a:pt x="964015" y="138698"/>
                </a:lnTo>
                <a:lnTo>
                  <a:pt x="973236" y="155831"/>
                </a:lnTo>
                <a:lnTo>
                  <a:pt x="976325" y="179158"/>
                </a:lnTo>
                <a:lnTo>
                  <a:pt x="1026342" y="179158"/>
                </a:lnTo>
                <a:lnTo>
                  <a:pt x="1021515" y="145825"/>
                </a:lnTo>
                <a:lnTo>
                  <a:pt x="1010103" y="124536"/>
                </a:lnTo>
                <a:close/>
              </a:path>
              <a:path w="1694179" h="430529">
                <a:moveTo>
                  <a:pt x="1125359" y="81419"/>
                </a:moveTo>
                <a:lnTo>
                  <a:pt x="1068120" y="81419"/>
                </a:lnTo>
                <a:lnTo>
                  <a:pt x="1068120" y="331939"/>
                </a:lnTo>
                <a:lnTo>
                  <a:pt x="1125359" y="331939"/>
                </a:lnTo>
                <a:lnTo>
                  <a:pt x="1125359" y="226872"/>
                </a:lnTo>
                <a:lnTo>
                  <a:pt x="1217910" y="226872"/>
                </a:lnTo>
                <a:lnTo>
                  <a:pt x="1200607" y="200088"/>
                </a:lnTo>
                <a:lnTo>
                  <a:pt x="1210386" y="177380"/>
                </a:lnTo>
                <a:lnTo>
                  <a:pt x="1125359" y="177380"/>
                </a:lnTo>
                <a:lnTo>
                  <a:pt x="1125359" y="81419"/>
                </a:lnTo>
                <a:close/>
              </a:path>
              <a:path w="1694179" h="430529">
                <a:moveTo>
                  <a:pt x="1217910" y="226872"/>
                </a:moveTo>
                <a:lnTo>
                  <a:pt x="1156970" y="226872"/>
                </a:lnTo>
                <a:lnTo>
                  <a:pt x="1222057" y="331939"/>
                </a:lnTo>
                <a:lnTo>
                  <a:pt x="1285786" y="331939"/>
                </a:lnTo>
                <a:lnTo>
                  <a:pt x="1217910" y="226872"/>
                </a:lnTo>
                <a:close/>
              </a:path>
              <a:path w="1694179" h="430529">
                <a:moveTo>
                  <a:pt x="1406080" y="130924"/>
                </a:moveTo>
                <a:lnTo>
                  <a:pt x="1349260" y="130924"/>
                </a:lnTo>
                <a:lnTo>
                  <a:pt x="1349260" y="331939"/>
                </a:lnTo>
                <a:lnTo>
                  <a:pt x="1406080" y="331939"/>
                </a:lnTo>
                <a:lnTo>
                  <a:pt x="1406080" y="130924"/>
                </a:lnTo>
                <a:close/>
              </a:path>
              <a:path w="1694179" h="430529">
                <a:moveTo>
                  <a:pt x="1250937" y="75450"/>
                </a:moveTo>
                <a:lnTo>
                  <a:pt x="1244968" y="75450"/>
                </a:lnTo>
                <a:lnTo>
                  <a:pt x="1225540" y="77694"/>
                </a:lnTo>
                <a:lnTo>
                  <a:pt x="1207739" y="86021"/>
                </a:lnTo>
                <a:lnTo>
                  <a:pt x="1191313" y="102823"/>
                </a:lnTo>
                <a:lnTo>
                  <a:pt x="1176007" y="130492"/>
                </a:lnTo>
                <a:lnTo>
                  <a:pt x="1155293" y="177380"/>
                </a:lnTo>
                <a:lnTo>
                  <a:pt x="1210386" y="177380"/>
                </a:lnTo>
                <a:lnTo>
                  <a:pt x="1218907" y="157594"/>
                </a:lnTo>
                <a:lnTo>
                  <a:pt x="1225634" y="143166"/>
                </a:lnTo>
                <a:lnTo>
                  <a:pt x="1231328" y="135285"/>
                </a:lnTo>
                <a:lnTo>
                  <a:pt x="1237117" y="131992"/>
                </a:lnTo>
                <a:lnTo>
                  <a:pt x="1242919" y="131445"/>
                </a:lnTo>
                <a:lnTo>
                  <a:pt x="1259493" y="131445"/>
                </a:lnTo>
                <a:lnTo>
                  <a:pt x="1268831" y="81838"/>
                </a:lnTo>
                <a:lnTo>
                  <a:pt x="1258049" y="76606"/>
                </a:lnTo>
                <a:lnTo>
                  <a:pt x="1250937" y="75450"/>
                </a:lnTo>
                <a:close/>
              </a:path>
              <a:path w="1694179" h="430529">
                <a:moveTo>
                  <a:pt x="1259493" y="131445"/>
                </a:moveTo>
                <a:lnTo>
                  <a:pt x="1246847" y="131445"/>
                </a:lnTo>
                <a:lnTo>
                  <a:pt x="1259043" y="135285"/>
                </a:lnTo>
                <a:lnTo>
                  <a:pt x="1258770" y="135285"/>
                </a:lnTo>
                <a:lnTo>
                  <a:pt x="1259390" y="131992"/>
                </a:lnTo>
                <a:lnTo>
                  <a:pt x="1259493" y="131445"/>
                </a:lnTo>
                <a:close/>
              </a:path>
              <a:path w="1694179" h="430529">
                <a:moveTo>
                  <a:pt x="1484566" y="81419"/>
                </a:moveTo>
                <a:lnTo>
                  <a:pt x="1271295" y="81419"/>
                </a:lnTo>
                <a:lnTo>
                  <a:pt x="1271295" y="130924"/>
                </a:lnTo>
                <a:lnTo>
                  <a:pt x="1484566" y="130924"/>
                </a:lnTo>
                <a:lnTo>
                  <a:pt x="1484566" y="81419"/>
                </a:lnTo>
                <a:close/>
              </a:path>
              <a:path w="1694179" h="430529">
                <a:moveTo>
                  <a:pt x="1682339" y="125793"/>
                </a:moveTo>
                <a:lnTo>
                  <a:pt x="1597787" y="125793"/>
                </a:lnTo>
                <a:lnTo>
                  <a:pt x="1617324" y="129433"/>
                </a:lnTo>
                <a:lnTo>
                  <a:pt x="1629287" y="138987"/>
                </a:lnTo>
                <a:lnTo>
                  <a:pt x="1635286" y="152405"/>
                </a:lnTo>
                <a:lnTo>
                  <a:pt x="1636928" y="167640"/>
                </a:lnTo>
                <a:lnTo>
                  <a:pt x="1575380" y="179063"/>
                </a:lnTo>
                <a:lnTo>
                  <a:pt x="1530675" y="198154"/>
                </a:lnTo>
                <a:lnTo>
                  <a:pt x="1503413" y="225718"/>
                </a:lnTo>
                <a:lnTo>
                  <a:pt x="1494193" y="262559"/>
                </a:lnTo>
                <a:lnTo>
                  <a:pt x="1500217" y="293780"/>
                </a:lnTo>
                <a:lnTo>
                  <a:pt x="1516641" y="317369"/>
                </a:lnTo>
                <a:lnTo>
                  <a:pt x="1540993" y="332286"/>
                </a:lnTo>
                <a:lnTo>
                  <a:pt x="1570799" y="337489"/>
                </a:lnTo>
                <a:lnTo>
                  <a:pt x="1593566" y="334557"/>
                </a:lnTo>
                <a:lnTo>
                  <a:pt x="1614733" y="326436"/>
                </a:lnTo>
                <a:lnTo>
                  <a:pt x="1633527" y="314135"/>
                </a:lnTo>
                <a:lnTo>
                  <a:pt x="1647598" y="300221"/>
                </a:lnTo>
                <a:lnTo>
                  <a:pt x="1647913" y="296672"/>
                </a:lnTo>
                <a:lnTo>
                  <a:pt x="1693646" y="296672"/>
                </a:lnTo>
                <a:lnTo>
                  <a:pt x="1693646" y="287985"/>
                </a:lnTo>
                <a:lnTo>
                  <a:pt x="1581886" y="287985"/>
                </a:lnTo>
                <a:lnTo>
                  <a:pt x="1568106" y="286636"/>
                </a:lnTo>
                <a:lnTo>
                  <a:pt x="1557997" y="282059"/>
                </a:lnTo>
                <a:lnTo>
                  <a:pt x="1551845" y="273556"/>
                </a:lnTo>
                <a:lnTo>
                  <a:pt x="1549654" y="260045"/>
                </a:lnTo>
                <a:lnTo>
                  <a:pt x="1553975" y="242796"/>
                </a:lnTo>
                <a:lnTo>
                  <a:pt x="1568450" y="229165"/>
                </a:lnTo>
                <a:lnTo>
                  <a:pt x="1595345" y="218886"/>
                </a:lnTo>
                <a:lnTo>
                  <a:pt x="1636928" y="211696"/>
                </a:lnTo>
                <a:lnTo>
                  <a:pt x="1693646" y="211696"/>
                </a:lnTo>
                <a:lnTo>
                  <a:pt x="1693543" y="179063"/>
                </a:lnTo>
                <a:lnTo>
                  <a:pt x="1688491" y="138987"/>
                </a:lnTo>
                <a:lnTo>
                  <a:pt x="1688378" y="138094"/>
                </a:lnTo>
                <a:lnTo>
                  <a:pt x="1682339" y="125793"/>
                </a:lnTo>
                <a:close/>
              </a:path>
              <a:path w="1694179" h="430529">
                <a:moveTo>
                  <a:pt x="1693646" y="296672"/>
                </a:moveTo>
                <a:lnTo>
                  <a:pt x="1647913" y="296672"/>
                </a:lnTo>
                <a:lnTo>
                  <a:pt x="1649171" y="298665"/>
                </a:lnTo>
                <a:lnTo>
                  <a:pt x="1647598" y="300221"/>
                </a:lnTo>
                <a:lnTo>
                  <a:pt x="1644777" y="331939"/>
                </a:lnTo>
                <a:lnTo>
                  <a:pt x="1693646" y="331939"/>
                </a:lnTo>
                <a:lnTo>
                  <a:pt x="1693646" y="296672"/>
                </a:lnTo>
                <a:close/>
              </a:path>
              <a:path w="1694179" h="430529">
                <a:moveTo>
                  <a:pt x="1647913" y="296672"/>
                </a:moveTo>
                <a:lnTo>
                  <a:pt x="1647598" y="300221"/>
                </a:lnTo>
                <a:lnTo>
                  <a:pt x="1649171" y="298665"/>
                </a:lnTo>
                <a:lnTo>
                  <a:pt x="1647913" y="296672"/>
                </a:lnTo>
                <a:close/>
              </a:path>
              <a:path w="1694179" h="430529">
                <a:moveTo>
                  <a:pt x="1693646" y="211696"/>
                </a:moveTo>
                <a:lnTo>
                  <a:pt x="1636928" y="211696"/>
                </a:lnTo>
                <a:lnTo>
                  <a:pt x="1636802" y="262559"/>
                </a:lnTo>
                <a:lnTo>
                  <a:pt x="1623150" y="273556"/>
                </a:lnTo>
                <a:lnTo>
                  <a:pt x="1609802" y="281541"/>
                </a:lnTo>
                <a:lnTo>
                  <a:pt x="1596257" y="286366"/>
                </a:lnTo>
                <a:lnTo>
                  <a:pt x="1581886" y="287985"/>
                </a:lnTo>
                <a:lnTo>
                  <a:pt x="1693646" y="287985"/>
                </a:lnTo>
                <a:lnTo>
                  <a:pt x="1693646" y="211696"/>
                </a:lnTo>
                <a:close/>
              </a:path>
              <a:path w="1694179" h="430529">
                <a:moveTo>
                  <a:pt x="1604175" y="75450"/>
                </a:moveTo>
                <a:lnTo>
                  <a:pt x="1575282" y="78520"/>
                </a:lnTo>
                <a:lnTo>
                  <a:pt x="1548361" y="86661"/>
                </a:lnTo>
                <a:lnTo>
                  <a:pt x="1523579" y="98274"/>
                </a:lnTo>
                <a:lnTo>
                  <a:pt x="1501101" y="111760"/>
                </a:lnTo>
                <a:lnTo>
                  <a:pt x="1524749" y="154457"/>
                </a:lnTo>
                <a:lnTo>
                  <a:pt x="1543653" y="142606"/>
                </a:lnTo>
                <a:lnTo>
                  <a:pt x="1561701" y="133572"/>
                </a:lnTo>
                <a:lnTo>
                  <a:pt x="1579532" y="127814"/>
                </a:lnTo>
                <a:lnTo>
                  <a:pt x="1597787" y="125793"/>
                </a:lnTo>
                <a:lnTo>
                  <a:pt x="1682339" y="125793"/>
                </a:lnTo>
                <a:lnTo>
                  <a:pt x="1672142" y="105025"/>
                </a:lnTo>
                <a:lnTo>
                  <a:pt x="1644290" y="83277"/>
                </a:lnTo>
                <a:lnTo>
                  <a:pt x="1604175" y="75450"/>
                </a:lnTo>
                <a:close/>
              </a:path>
            </a:pathLst>
          </a:custGeom>
          <a:solidFill>
            <a:srgbClr val="9897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3742428" y="2768600"/>
            <a:ext cx="174625" cy="53975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3350" b="1" spc="-420" dirty="0">
                <a:solidFill>
                  <a:srgbClr val="9897FF"/>
                </a:solidFill>
                <a:latin typeface="Tahoma"/>
                <a:cs typeface="Tahoma"/>
              </a:rPr>
              <a:t>(</a:t>
            </a:r>
            <a:endParaRPr sz="3350">
              <a:latin typeface="Tahoma"/>
              <a:cs typeface="Tahoma"/>
            </a:endParaRP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943743" y="2959404"/>
            <a:ext cx="202907" cy="250520"/>
          </a:xfrm>
          <a:prstGeom prst="rect">
            <a:avLst/>
          </a:prstGeom>
        </p:spPr>
      </p:pic>
      <p:sp>
        <p:nvSpPr>
          <p:cNvPr id="7" name="object 7"/>
          <p:cNvSpPr/>
          <p:nvPr/>
        </p:nvSpPr>
        <p:spPr>
          <a:xfrm>
            <a:off x="4272496" y="2838754"/>
            <a:ext cx="1436370" cy="471805"/>
          </a:xfrm>
          <a:custGeom>
            <a:avLst/>
            <a:gdLst/>
            <a:ahLst/>
            <a:cxnLst/>
            <a:rect l="l" t="t" r="r" b="b"/>
            <a:pathLst>
              <a:path w="1436370" h="471804">
                <a:moveTo>
                  <a:pt x="48768" y="120650"/>
                </a:moveTo>
                <a:lnTo>
                  <a:pt x="0" y="120650"/>
                </a:lnTo>
                <a:lnTo>
                  <a:pt x="0" y="469328"/>
                </a:lnTo>
                <a:lnTo>
                  <a:pt x="57238" y="469328"/>
                </a:lnTo>
                <a:lnTo>
                  <a:pt x="57238" y="381419"/>
                </a:lnTo>
                <a:lnTo>
                  <a:pt x="56515" y="360387"/>
                </a:lnTo>
                <a:lnTo>
                  <a:pt x="161769" y="360387"/>
                </a:lnTo>
                <a:lnTo>
                  <a:pt x="187601" y="340799"/>
                </a:lnTo>
                <a:lnTo>
                  <a:pt x="196200" y="325958"/>
                </a:lnTo>
                <a:lnTo>
                  <a:pt x="104851" y="325958"/>
                </a:lnTo>
                <a:lnTo>
                  <a:pt x="93705" y="324953"/>
                </a:lnTo>
                <a:lnTo>
                  <a:pt x="81754" y="321683"/>
                </a:lnTo>
                <a:lnTo>
                  <a:pt x="69448" y="315762"/>
                </a:lnTo>
                <a:lnTo>
                  <a:pt x="57238" y="306806"/>
                </a:lnTo>
                <a:lnTo>
                  <a:pt x="57238" y="192125"/>
                </a:lnTo>
                <a:lnTo>
                  <a:pt x="70955" y="180667"/>
                </a:lnTo>
                <a:lnTo>
                  <a:pt x="84239" y="172300"/>
                </a:lnTo>
                <a:lnTo>
                  <a:pt x="97208" y="167172"/>
                </a:lnTo>
                <a:lnTo>
                  <a:pt x="109982" y="165430"/>
                </a:lnTo>
                <a:lnTo>
                  <a:pt x="202181" y="165430"/>
                </a:lnTo>
                <a:lnTo>
                  <a:pt x="197376" y="155600"/>
                </a:lnTo>
                <a:lnTo>
                  <a:pt x="45732" y="155600"/>
                </a:lnTo>
                <a:lnTo>
                  <a:pt x="44894" y="154241"/>
                </a:lnTo>
                <a:lnTo>
                  <a:pt x="45948" y="153110"/>
                </a:lnTo>
                <a:lnTo>
                  <a:pt x="48768" y="120650"/>
                </a:lnTo>
                <a:close/>
              </a:path>
              <a:path w="1436370" h="471804">
                <a:moveTo>
                  <a:pt x="161769" y="360387"/>
                </a:moveTo>
                <a:lnTo>
                  <a:pt x="56515" y="360387"/>
                </a:lnTo>
                <a:lnTo>
                  <a:pt x="64740" y="365324"/>
                </a:lnTo>
                <a:lnTo>
                  <a:pt x="77922" y="370673"/>
                </a:lnTo>
                <a:lnTo>
                  <a:pt x="94107" y="374962"/>
                </a:lnTo>
                <a:lnTo>
                  <a:pt x="111340" y="376720"/>
                </a:lnTo>
                <a:lnTo>
                  <a:pt x="152453" y="367452"/>
                </a:lnTo>
                <a:lnTo>
                  <a:pt x="161769" y="360387"/>
                </a:lnTo>
                <a:close/>
              </a:path>
              <a:path w="1436370" h="471804">
                <a:moveTo>
                  <a:pt x="202181" y="165430"/>
                </a:moveTo>
                <a:lnTo>
                  <a:pt x="109982" y="165430"/>
                </a:lnTo>
                <a:lnTo>
                  <a:pt x="134703" y="170509"/>
                </a:lnTo>
                <a:lnTo>
                  <a:pt x="151039" y="185410"/>
                </a:lnTo>
                <a:lnTo>
                  <a:pt x="160057" y="209632"/>
                </a:lnTo>
                <a:lnTo>
                  <a:pt x="162791" y="242252"/>
                </a:lnTo>
                <a:lnTo>
                  <a:pt x="162826" y="242671"/>
                </a:lnTo>
                <a:lnTo>
                  <a:pt x="158609" y="278595"/>
                </a:lnTo>
                <a:lnTo>
                  <a:pt x="146750" y="304679"/>
                </a:lnTo>
                <a:lnTo>
                  <a:pt x="128434" y="320581"/>
                </a:lnTo>
                <a:lnTo>
                  <a:pt x="104851" y="325958"/>
                </a:lnTo>
                <a:lnTo>
                  <a:pt x="196200" y="325958"/>
                </a:lnTo>
                <a:lnTo>
                  <a:pt x="212114" y="298490"/>
                </a:lnTo>
                <a:lnTo>
                  <a:pt x="221254" y="242671"/>
                </a:lnTo>
                <a:lnTo>
                  <a:pt x="221322" y="242252"/>
                </a:lnTo>
                <a:lnTo>
                  <a:pt x="214559" y="190751"/>
                </a:lnTo>
                <a:lnTo>
                  <a:pt x="202181" y="165430"/>
                </a:lnTo>
                <a:close/>
              </a:path>
              <a:path w="1436370" h="471804">
                <a:moveTo>
                  <a:pt x="45948" y="153110"/>
                </a:moveTo>
                <a:lnTo>
                  <a:pt x="44894" y="154241"/>
                </a:lnTo>
                <a:lnTo>
                  <a:pt x="45732" y="155600"/>
                </a:lnTo>
                <a:lnTo>
                  <a:pt x="45850" y="154241"/>
                </a:lnTo>
                <a:lnTo>
                  <a:pt x="45948" y="153110"/>
                </a:lnTo>
                <a:close/>
              </a:path>
              <a:path w="1436370" h="471804">
                <a:moveTo>
                  <a:pt x="119926" y="114681"/>
                </a:moveTo>
                <a:lnTo>
                  <a:pt x="77662" y="125984"/>
                </a:lnTo>
                <a:lnTo>
                  <a:pt x="45948" y="153110"/>
                </a:lnTo>
                <a:lnTo>
                  <a:pt x="45732" y="155600"/>
                </a:lnTo>
                <a:lnTo>
                  <a:pt x="197376" y="155600"/>
                </a:lnTo>
                <a:lnTo>
                  <a:pt x="194837" y="150406"/>
                </a:lnTo>
                <a:lnTo>
                  <a:pt x="163008" y="124091"/>
                </a:lnTo>
                <a:lnTo>
                  <a:pt x="119926" y="114681"/>
                </a:lnTo>
                <a:close/>
              </a:path>
              <a:path w="1436370" h="471804">
                <a:moveTo>
                  <a:pt x="250748" y="414705"/>
                </a:moveTo>
                <a:lnTo>
                  <a:pt x="238925" y="463042"/>
                </a:lnTo>
                <a:lnTo>
                  <a:pt x="249627" y="467044"/>
                </a:lnTo>
                <a:lnTo>
                  <a:pt x="259238" y="469622"/>
                </a:lnTo>
                <a:lnTo>
                  <a:pt x="268164" y="471001"/>
                </a:lnTo>
                <a:lnTo>
                  <a:pt x="276809" y="471411"/>
                </a:lnTo>
                <a:lnTo>
                  <a:pt x="310817" y="464453"/>
                </a:lnTo>
                <a:lnTo>
                  <a:pt x="337302" y="445644"/>
                </a:lnTo>
                <a:lnTo>
                  <a:pt x="354885" y="421500"/>
                </a:lnTo>
                <a:lnTo>
                  <a:pt x="270002" y="421500"/>
                </a:lnTo>
                <a:lnTo>
                  <a:pt x="264553" y="419823"/>
                </a:lnTo>
                <a:lnTo>
                  <a:pt x="250748" y="414705"/>
                </a:lnTo>
                <a:close/>
              </a:path>
              <a:path w="1436370" h="471804">
                <a:moveTo>
                  <a:pt x="285902" y="120650"/>
                </a:moveTo>
                <a:lnTo>
                  <a:pt x="225844" y="120650"/>
                </a:lnTo>
                <a:lnTo>
                  <a:pt x="323049" y="363105"/>
                </a:lnTo>
                <a:lnTo>
                  <a:pt x="318871" y="377545"/>
                </a:lnTo>
                <a:lnTo>
                  <a:pt x="311148" y="395852"/>
                </a:lnTo>
                <a:lnTo>
                  <a:pt x="301612" y="409690"/>
                </a:lnTo>
                <a:lnTo>
                  <a:pt x="289742" y="418445"/>
                </a:lnTo>
                <a:lnTo>
                  <a:pt x="275018" y="421500"/>
                </a:lnTo>
                <a:lnTo>
                  <a:pt x="354885" y="421500"/>
                </a:lnTo>
                <a:lnTo>
                  <a:pt x="357372" y="418085"/>
                </a:lnTo>
                <a:lnTo>
                  <a:pt x="372135" y="384873"/>
                </a:lnTo>
                <a:lnTo>
                  <a:pt x="394040" y="321665"/>
                </a:lnTo>
                <a:lnTo>
                  <a:pt x="350050" y="321665"/>
                </a:lnTo>
                <a:lnTo>
                  <a:pt x="350666" y="310824"/>
                </a:lnTo>
                <a:lnTo>
                  <a:pt x="340754" y="271536"/>
                </a:lnTo>
                <a:lnTo>
                  <a:pt x="335292" y="255536"/>
                </a:lnTo>
                <a:lnTo>
                  <a:pt x="285902" y="120650"/>
                </a:lnTo>
                <a:close/>
              </a:path>
              <a:path w="1436370" h="471804">
                <a:moveTo>
                  <a:pt x="350666" y="310824"/>
                </a:moveTo>
                <a:lnTo>
                  <a:pt x="350061" y="321462"/>
                </a:lnTo>
                <a:lnTo>
                  <a:pt x="350050" y="321665"/>
                </a:lnTo>
                <a:lnTo>
                  <a:pt x="352247" y="321462"/>
                </a:lnTo>
                <a:lnTo>
                  <a:pt x="350666" y="310824"/>
                </a:lnTo>
                <a:close/>
              </a:path>
              <a:path w="1436370" h="471804">
                <a:moveTo>
                  <a:pt x="463702" y="120650"/>
                </a:moveTo>
                <a:lnTo>
                  <a:pt x="406565" y="120650"/>
                </a:lnTo>
                <a:lnTo>
                  <a:pt x="362610" y="255955"/>
                </a:lnTo>
                <a:lnTo>
                  <a:pt x="357985" y="272154"/>
                </a:lnTo>
                <a:lnTo>
                  <a:pt x="353858" y="288853"/>
                </a:lnTo>
                <a:lnTo>
                  <a:pt x="351070" y="304941"/>
                </a:lnTo>
                <a:lnTo>
                  <a:pt x="350967" y="305531"/>
                </a:lnTo>
                <a:lnTo>
                  <a:pt x="350666" y="310824"/>
                </a:lnTo>
                <a:lnTo>
                  <a:pt x="352247" y="321462"/>
                </a:lnTo>
                <a:lnTo>
                  <a:pt x="350050" y="321665"/>
                </a:lnTo>
                <a:lnTo>
                  <a:pt x="394040" y="321665"/>
                </a:lnTo>
                <a:lnTo>
                  <a:pt x="463702" y="120650"/>
                </a:lnTo>
                <a:close/>
              </a:path>
              <a:path w="1436370" h="471804">
                <a:moveTo>
                  <a:pt x="683133" y="0"/>
                </a:moveTo>
                <a:lnTo>
                  <a:pt x="667558" y="6634"/>
                </a:lnTo>
                <a:lnTo>
                  <a:pt x="655189" y="11112"/>
                </a:lnTo>
                <a:lnTo>
                  <a:pt x="642720" y="14294"/>
                </a:lnTo>
                <a:lnTo>
                  <a:pt x="626846" y="17043"/>
                </a:lnTo>
                <a:lnTo>
                  <a:pt x="584357" y="25501"/>
                </a:lnTo>
                <a:lnTo>
                  <a:pt x="547267" y="39636"/>
                </a:lnTo>
                <a:lnTo>
                  <a:pt x="516613" y="62861"/>
                </a:lnTo>
                <a:lnTo>
                  <a:pt x="493434" y="98590"/>
                </a:lnTo>
                <a:lnTo>
                  <a:pt x="478766" y="150235"/>
                </a:lnTo>
                <a:lnTo>
                  <a:pt x="473646" y="221208"/>
                </a:lnTo>
                <a:lnTo>
                  <a:pt x="478853" y="274591"/>
                </a:lnTo>
                <a:lnTo>
                  <a:pt x="494009" y="317809"/>
                </a:lnTo>
                <a:lnTo>
                  <a:pt x="518418" y="349887"/>
                </a:lnTo>
                <a:lnTo>
                  <a:pt x="551381" y="369849"/>
                </a:lnTo>
                <a:lnTo>
                  <a:pt x="592201" y="376720"/>
                </a:lnTo>
                <a:lnTo>
                  <a:pt x="634832" y="367393"/>
                </a:lnTo>
                <a:lnTo>
                  <a:pt x="670150" y="341034"/>
                </a:lnTo>
                <a:lnTo>
                  <a:pt x="678758" y="326390"/>
                </a:lnTo>
                <a:lnTo>
                  <a:pt x="591781" y="326390"/>
                </a:lnTo>
                <a:lnTo>
                  <a:pt x="563958" y="320267"/>
                </a:lnTo>
                <a:lnTo>
                  <a:pt x="544266" y="301909"/>
                </a:lnTo>
                <a:lnTo>
                  <a:pt x="532558" y="271327"/>
                </a:lnTo>
                <a:lnTo>
                  <a:pt x="528688" y="228536"/>
                </a:lnTo>
                <a:lnTo>
                  <a:pt x="528688" y="213575"/>
                </a:lnTo>
                <a:lnTo>
                  <a:pt x="544430" y="196081"/>
                </a:lnTo>
                <a:lnTo>
                  <a:pt x="559930" y="184835"/>
                </a:lnTo>
                <a:lnTo>
                  <a:pt x="575372" y="178828"/>
                </a:lnTo>
                <a:lnTo>
                  <a:pt x="590943" y="177050"/>
                </a:lnTo>
                <a:lnTo>
                  <a:pt x="683140" y="177050"/>
                </a:lnTo>
                <a:lnTo>
                  <a:pt x="674009" y="161213"/>
                </a:lnTo>
                <a:lnTo>
                  <a:pt x="657585" y="149225"/>
                </a:lnTo>
                <a:lnTo>
                  <a:pt x="532549" y="149225"/>
                </a:lnTo>
                <a:lnTo>
                  <a:pt x="540405" y="112912"/>
                </a:lnTo>
                <a:lnTo>
                  <a:pt x="558807" y="91789"/>
                </a:lnTo>
                <a:lnTo>
                  <a:pt x="590375" y="80048"/>
                </a:lnTo>
                <a:lnTo>
                  <a:pt x="637730" y="71882"/>
                </a:lnTo>
                <a:lnTo>
                  <a:pt x="652227" y="69206"/>
                </a:lnTo>
                <a:lnTo>
                  <a:pt x="666327" y="65460"/>
                </a:lnTo>
                <a:lnTo>
                  <a:pt x="680175" y="60007"/>
                </a:lnTo>
                <a:lnTo>
                  <a:pt x="693915" y="52209"/>
                </a:lnTo>
                <a:lnTo>
                  <a:pt x="683133" y="0"/>
                </a:lnTo>
                <a:close/>
              </a:path>
              <a:path w="1436370" h="471804">
                <a:moveTo>
                  <a:pt x="683140" y="177050"/>
                </a:moveTo>
                <a:lnTo>
                  <a:pt x="590943" y="177050"/>
                </a:lnTo>
                <a:lnTo>
                  <a:pt x="614672" y="181630"/>
                </a:lnTo>
                <a:lnTo>
                  <a:pt x="631572" y="195089"/>
                </a:lnTo>
                <a:lnTo>
                  <a:pt x="641683" y="217003"/>
                </a:lnTo>
                <a:lnTo>
                  <a:pt x="645045" y="246951"/>
                </a:lnTo>
                <a:lnTo>
                  <a:pt x="641154" y="280377"/>
                </a:lnTo>
                <a:lnTo>
                  <a:pt x="630229" y="305349"/>
                </a:lnTo>
                <a:lnTo>
                  <a:pt x="613397" y="320982"/>
                </a:lnTo>
                <a:lnTo>
                  <a:pt x="591781" y="326390"/>
                </a:lnTo>
                <a:lnTo>
                  <a:pt x="678758" y="326390"/>
                </a:lnTo>
                <a:lnTo>
                  <a:pt x="694224" y="300076"/>
                </a:lnTo>
                <a:lnTo>
                  <a:pt x="703122" y="246951"/>
                </a:lnTo>
                <a:lnTo>
                  <a:pt x="695403" y="198318"/>
                </a:lnTo>
                <a:lnTo>
                  <a:pt x="683140" y="177050"/>
                </a:lnTo>
                <a:close/>
              </a:path>
              <a:path w="1436370" h="471804">
                <a:moveTo>
                  <a:pt x="600786" y="129235"/>
                </a:moveTo>
                <a:lnTo>
                  <a:pt x="577424" y="131651"/>
                </a:lnTo>
                <a:lnTo>
                  <a:pt x="556347" y="137344"/>
                </a:lnTo>
                <a:lnTo>
                  <a:pt x="540430" y="143979"/>
                </a:lnTo>
                <a:lnTo>
                  <a:pt x="532549" y="149225"/>
                </a:lnTo>
                <a:lnTo>
                  <a:pt x="657585" y="149225"/>
                </a:lnTo>
                <a:lnTo>
                  <a:pt x="641588" y="137548"/>
                </a:lnTo>
                <a:lnTo>
                  <a:pt x="600786" y="129235"/>
                </a:lnTo>
                <a:close/>
              </a:path>
              <a:path w="1436370" h="471804">
                <a:moveTo>
                  <a:pt x="717918" y="317169"/>
                </a:moveTo>
                <a:lnTo>
                  <a:pt x="707034" y="370433"/>
                </a:lnTo>
                <a:lnTo>
                  <a:pt x="716904" y="373403"/>
                </a:lnTo>
                <a:lnTo>
                  <a:pt x="724784" y="375343"/>
                </a:lnTo>
                <a:lnTo>
                  <a:pt x="731742" y="376400"/>
                </a:lnTo>
                <a:lnTo>
                  <a:pt x="738847" y="376720"/>
                </a:lnTo>
                <a:lnTo>
                  <a:pt x="764855" y="371038"/>
                </a:lnTo>
                <a:lnTo>
                  <a:pt x="785477" y="354495"/>
                </a:lnTo>
                <a:lnTo>
                  <a:pt x="800310" y="327846"/>
                </a:lnTo>
                <a:lnTo>
                  <a:pt x="801891" y="321259"/>
                </a:lnTo>
                <a:lnTo>
                  <a:pt x="732358" y="321259"/>
                </a:lnTo>
                <a:lnTo>
                  <a:pt x="717918" y="317169"/>
                </a:lnTo>
                <a:close/>
              </a:path>
              <a:path w="1436370" h="471804">
                <a:moveTo>
                  <a:pt x="936307" y="170154"/>
                </a:moveTo>
                <a:lnTo>
                  <a:pt x="879068" y="170154"/>
                </a:lnTo>
                <a:lnTo>
                  <a:pt x="879068" y="371170"/>
                </a:lnTo>
                <a:lnTo>
                  <a:pt x="936307" y="371170"/>
                </a:lnTo>
                <a:lnTo>
                  <a:pt x="936307" y="170154"/>
                </a:lnTo>
                <a:close/>
              </a:path>
              <a:path w="1436370" h="471804">
                <a:moveTo>
                  <a:pt x="936307" y="120650"/>
                </a:moveTo>
                <a:lnTo>
                  <a:pt x="776833" y="120650"/>
                </a:lnTo>
                <a:lnTo>
                  <a:pt x="762392" y="241729"/>
                </a:lnTo>
                <a:lnTo>
                  <a:pt x="757885" y="279819"/>
                </a:lnTo>
                <a:lnTo>
                  <a:pt x="754535" y="299801"/>
                </a:lnTo>
                <a:lnTo>
                  <a:pt x="749820" y="312545"/>
                </a:lnTo>
                <a:lnTo>
                  <a:pt x="743515" y="319286"/>
                </a:lnTo>
                <a:lnTo>
                  <a:pt x="735393" y="321259"/>
                </a:lnTo>
                <a:lnTo>
                  <a:pt x="801891" y="321259"/>
                </a:lnTo>
                <a:lnTo>
                  <a:pt x="808951" y="291846"/>
                </a:lnTo>
                <a:lnTo>
                  <a:pt x="812962" y="259442"/>
                </a:lnTo>
                <a:lnTo>
                  <a:pt x="816687" y="227861"/>
                </a:lnTo>
                <a:lnTo>
                  <a:pt x="820158" y="197850"/>
                </a:lnTo>
                <a:lnTo>
                  <a:pt x="823404" y="170154"/>
                </a:lnTo>
                <a:lnTo>
                  <a:pt x="936307" y="170154"/>
                </a:lnTo>
                <a:lnTo>
                  <a:pt x="936307" y="120650"/>
                </a:lnTo>
                <a:close/>
              </a:path>
              <a:path w="1436370" h="471804">
                <a:moveTo>
                  <a:pt x="1182319" y="120650"/>
                </a:moveTo>
                <a:lnTo>
                  <a:pt x="1091171" y="120650"/>
                </a:lnTo>
                <a:lnTo>
                  <a:pt x="1052883" y="124781"/>
                </a:lnTo>
                <a:lnTo>
                  <a:pt x="1021091" y="138153"/>
                </a:lnTo>
                <a:lnTo>
                  <a:pt x="999383" y="162237"/>
                </a:lnTo>
                <a:lnTo>
                  <a:pt x="991349" y="198501"/>
                </a:lnTo>
                <a:lnTo>
                  <a:pt x="995974" y="225857"/>
                </a:lnTo>
                <a:lnTo>
                  <a:pt x="1007632" y="247099"/>
                </a:lnTo>
                <a:lnTo>
                  <a:pt x="1022997" y="261885"/>
                </a:lnTo>
                <a:lnTo>
                  <a:pt x="1038745" y="269875"/>
                </a:lnTo>
                <a:lnTo>
                  <a:pt x="964768" y="371170"/>
                </a:lnTo>
                <a:lnTo>
                  <a:pt x="1030998" y="371170"/>
                </a:lnTo>
                <a:lnTo>
                  <a:pt x="1091603" y="271653"/>
                </a:lnTo>
                <a:lnTo>
                  <a:pt x="1182319" y="271653"/>
                </a:lnTo>
                <a:lnTo>
                  <a:pt x="1182319" y="232930"/>
                </a:lnTo>
                <a:lnTo>
                  <a:pt x="1097978" y="232930"/>
                </a:lnTo>
                <a:lnTo>
                  <a:pt x="1075804" y="230891"/>
                </a:lnTo>
                <a:lnTo>
                  <a:pt x="1060281" y="224702"/>
                </a:lnTo>
                <a:lnTo>
                  <a:pt x="1051154" y="214258"/>
                </a:lnTo>
                <a:lnTo>
                  <a:pt x="1048169" y="199453"/>
                </a:lnTo>
                <a:lnTo>
                  <a:pt x="1051095" y="185210"/>
                </a:lnTo>
                <a:lnTo>
                  <a:pt x="1060124" y="175607"/>
                </a:lnTo>
                <a:lnTo>
                  <a:pt x="1075627" y="170183"/>
                </a:lnTo>
                <a:lnTo>
                  <a:pt x="1097978" y="168478"/>
                </a:lnTo>
                <a:lnTo>
                  <a:pt x="1182319" y="168478"/>
                </a:lnTo>
                <a:lnTo>
                  <a:pt x="1182319" y="120650"/>
                </a:lnTo>
                <a:close/>
              </a:path>
              <a:path w="1436370" h="471804">
                <a:moveTo>
                  <a:pt x="1182319" y="271653"/>
                </a:moveTo>
                <a:lnTo>
                  <a:pt x="1091603" y="271653"/>
                </a:lnTo>
                <a:lnTo>
                  <a:pt x="1091603" y="278980"/>
                </a:lnTo>
                <a:lnTo>
                  <a:pt x="1125601" y="278980"/>
                </a:lnTo>
                <a:lnTo>
                  <a:pt x="1125601" y="371170"/>
                </a:lnTo>
                <a:lnTo>
                  <a:pt x="1182319" y="371170"/>
                </a:lnTo>
                <a:lnTo>
                  <a:pt x="1182319" y="271653"/>
                </a:lnTo>
                <a:close/>
              </a:path>
              <a:path w="1436370" h="471804">
                <a:moveTo>
                  <a:pt x="1182319" y="168478"/>
                </a:moveTo>
                <a:lnTo>
                  <a:pt x="1125601" y="168478"/>
                </a:lnTo>
                <a:lnTo>
                  <a:pt x="1125601" y="232930"/>
                </a:lnTo>
                <a:lnTo>
                  <a:pt x="1182319" y="232930"/>
                </a:lnTo>
                <a:lnTo>
                  <a:pt x="1182319" y="168478"/>
                </a:lnTo>
                <a:close/>
              </a:path>
              <a:path w="1436370" h="471804">
                <a:moveTo>
                  <a:pt x="1272743" y="120650"/>
                </a:moveTo>
                <a:lnTo>
                  <a:pt x="1209116" y="120650"/>
                </a:lnTo>
                <a:lnTo>
                  <a:pt x="1285506" y="240995"/>
                </a:lnTo>
                <a:lnTo>
                  <a:pt x="1203159" y="371170"/>
                </a:lnTo>
                <a:lnTo>
                  <a:pt x="1265631" y="371170"/>
                </a:lnTo>
                <a:lnTo>
                  <a:pt x="1299481" y="312356"/>
                </a:lnTo>
                <a:lnTo>
                  <a:pt x="1316483" y="273653"/>
                </a:lnTo>
                <a:lnTo>
                  <a:pt x="1315339" y="270192"/>
                </a:lnTo>
                <a:lnTo>
                  <a:pt x="1317434" y="269976"/>
                </a:lnTo>
                <a:lnTo>
                  <a:pt x="1370216" y="269976"/>
                </a:lnTo>
                <a:lnTo>
                  <a:pt x="1353743" y="244754"/>
                </a:lnTo>
                <a:lnTo>
                  <a:pt x="1371376" y="215988"/>
                </a:lnTo>
                <a:lnTo>
                  <a:pt x="1321714" y="215988"/>
                </a:lnTo>
                <a:lnTo>
                  <a:pt x="1322616" y="210762"/>
                </a:lnTo>
                <a:lnTo>
                  <a:pt x="1321329" y="205828"/>
                </a:lnTo>
                <a:lnTo>
                  <a:pt x="1321223" y="205423"/>
                </a:lnTo>
                <a:lnTo>
                  <a:pt x="1317024" y="195546"/>
                </a:lnTo>
                <a:lnTo>
                  <a:pt x="1311983" y="185867"/>
                </a:lnTo>
                <a:lnTo>
                  <a:pt x="1306808" y="176212"/>
                </a:lnTo>
                <a:lnTo>
                  <a:pt x="1272743" y="120650"/>
                </a:lnTo>
                <a:close/>
              </a:path>
              <a:path w="1436370" h="471804">
                <a:moveTo>
                  <a:pt x="1370216" y="269976"/>
                </a:moveTo>
                <a:lnTo>
                  <a:pt x="1317434" y="269976"/>
                </a:lnTo>
                <a:lnTo>
                  <a:pt x="1316483" y="273653"/>
                </a:lnTo>
                <a:lnTo>
                  <a:pt x="1318730" y="280452"/>
                </a:lnTo>
                <a:lnTo>
                  <a:pt x="1318825" y="280738"/>
                </a:lnTo>
                <a:lnTo>
                  <a:pt x="1323506" y="290996"/>
                </a:lnTo>
                <a:lnTo>
                  <a:pt x="1323616" y="291236"/>
                </a:lnTo>
                <a:lnTo>
                  <a:pt x="1329130" y="301600"/>
                </a:lnTo>
                <a:lnTo>
                  <a:pt x="1335112" y="312356"/>
                </a:lnTo>
                <a:lnTo>
                  <a:pt x="1372158" y="371170"/>
                </a:lnTo>
                <a:lnTo>
                  <a:pt x="1436306" y="371170"/>
                </a:lnTo>
                <a:lnTo>
                  <a:pt x="1370216" y="269976"/>
                </a:lnTo>
                <a:close/>
              </a:path>
              <a:path w="1436370" h="471804">
                <a:moveTo>
                  <a:pt x="1317434" y="269976"/>
                </a:moveTo>
                <a:lnTo>
                  <a:pt x="1315339" y="270192"/>
                </a:lnTo>
                <a:lnTo>
                  <a:pt x="1316483" y="273653"/>
                </a:lnTo>
                <a:lnTo>
                  <a:pt x="1317378" y="270192"/>
                </a:lnTo>
                <a:lnTo>
                  <a:pt x="1317434" y="269976"/>
                </a:lnTo>
                <a:close/>
              </a:path>
              <a:path w="1436370" h="471804">
                <a:moveTo>
                  <a:pt x="1322616" y="210762"/>
                </a:moveTo>
                <a:lnTo>
                  <a:pt x="1321751" y="215773"/>
                </a:lnTo>
                <a:lnTo>
                  <a:pt x="1321714" y="215988"/>
                </a:lnTo>
                <a:lnTo>
                  <a:pt x="1323924" y="215773"/>
                </a:lnTo>
                <a:lnTo>
                  <a:pt x="1322616" y="210762"/>
                </a:lnTo>
                <a:close/>
              </a:path>
              <a:path w="1436370" h="471804">
                <a:moveTo>
                  <a:pt x="1429816" y="120650"/>
                </a:moveTo>
                <a:lnTo>
                  <a:pt x="1367967" y="120650"/>
                </a:lnTo>
                <a:lnTo>
                  <a:pt x="1336687" y="176212"/>
                </a:lnTo>
                <a:lnTo>
                  <a:pt x="1331404" y="186136"/>
                </a:lnTo>
                <a:lnTo>
                  <a:pt x="1326848" y="195943"/>
                </a:lnTo>
                <a:lnTo>
                  <a:pt x="1323468" y="205828"/>
                </a:lnTo>
                <a:lnTo>
                  <a:pt x="1322616" y="210762"/>
                </a:lnTo>
                <a:lnTo>
                  <a:pt x="1323924" y="215773"/>
                </a:lnTo>
                <a:lnTo>
                  <a:pt x="1321714" y="215988"/>
                </a:lnTo>
                <a:lnTo>
                  <a:pt x="1371376" y="215988"/>
                </a:lnTo>
                <a:lnTo>
                  <a:pt x="1429816" y="120650"/>
                </a:lnTo>
                <a:close/>
              </a:path>
            </a:pathLst>
          </a:custGeom>
          <a:solidFill>
            <a:srgbClr val="9897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689943" y="2768600"/>
            <a:ext cx="149225" cy="53975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25"/>
              </a:spcBef>
            </a:pPr>
            <a:r>
              <a:rPr sz="3350" b="1" spc="-420" dirty="0">
                <a:solidFill>
                  <a:srgbClr val="9897FF"/>
                </a:solidFill>
                <a:latin typeface="Tahoma"/>
                <a:cs typeface="Tahoma"/>
              </a:rPr>
              <a:t>)</a:t>
            </a:r>
            <a:endParaRPr sz="3350">
              <a:latin typeface="Tahoma"/>
              <a:cs typeface="Tahom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853755" y="3555079"/>
            <a:ext cx="699770" cy="6705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lang="ru-RU" sz="4200" b="1" spc="-605" dirty="0">
                <a:solidFill>
                  <a:schemeClr val="tx1"/>
                </a:solidFill>
                <a:latin typeface="Tahoma"/>
                <a:cs typeface="Tahoma"/>
              </a:rPr>
              <a:t>2</a:t>
            </a:r>
            <a:r>
              <a:rPr sz="4200" b="1" spc="-605" dirty="0" smtClean="0">
                <a:solidFill>
                  <a:schemeClr val="tx1"/>
                </a:solidFill>
                <a:latin typeface="Tahoma"/>
                <a:cs typeface="Tahoma"/>
              </a:rPr>
              <a:t>M</a:t>
            </a:r>
            <a:endParaRPr sz="4200" dirty="0">
              <a:solidFill>
                <a:schemeClr val="tx1"/>
              </a:solidFill>
              <a:latin typeface="Tahoma"/>
              <a:cs typeface="Tahom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024273" y="4256742"/>
            <a:ext cx="2358734" cy="1079142"/>
          </a:xfrm>
          <a:prstGeom prst="rect">
            <a:avLst/>
          </a:prstGeom>
        </p:spPr>
        <p:txBody>
          <a:bodyPr vert="horz" wrap="square" lIns="0" tIns="7810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615"/>
              </a:spcBef>
            </a:pPr>
            <a:r>
              <a:rPr lang="ru-RU" b="1" u="sng" spc="-3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Контейнеры</a:t>
            </a:r>
          </a:p>
          <a:p>
            <a:pPr algn="ctr">
              <a:lnSpc>
                <a:spcPct val="100000"/>
              </a:lnSpc>
              <a:spcBef>
                <a:spcPts val="615"/>
              </a:spcBef>
            </a:pPr>
            <a:r>
              <a:rPr lang="ru-RU" sz="1400" spc="-3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Закупка и транспортировка контейнеров.(Возможна покупка б/у.</a:t>
            </a:r>
            <a:endParaRPr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389511" y="3555079"/>
            <a:ext cx="1067918" cy="663002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lang="ru-RU" sz="4200" b="1" spc="-700" dirty="0" smtClean="0">
                <a:solidFill>
                  <a:schemeClr val="tx1"/>
                </a:solidFill>
                <a:latin typeface="Tahoma"/>
                <a:cs typeface="Tahoma"/>
              </a:rPr>
              <a:t>2,5</a:t>
            </a:r>
            <a:r>
              <a:rPr sz="4200" b="1" spc="-700" dirty="0" smtClean="0">
                <a:solidFill>
                  <a:schemeClr val="tx1"/>
                </a:solidFill>
                <a:latin typeface="Tahoma"/>
                <a:cs typeface="Tahoma"/>
              </a:rPr>
              <a:t>M</a:t>
            </a:r>
            <a:endParaRPr sz="4200" dirty="0">
              <a:solidFill>
                <a:schemeClr val="tx1"/>
              </a:solidFill>
              <a:latin typeface="Tahoma"/>
              <a:cs typeface="Tahom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990681" y="4377268"/>
            <a:ext cx="2063750" cy="706604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lang="ru-RU" sz="1600" b="1" u="sng" spc="165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Модификация</a:t>
            </a:r>
            <a:r>
              <a:rPr sz="1250" spc="80" dirty="0" smtClean="0">
                <a:solidFill>
                  <a:srgbClr val="EEEFF5"/>
                </a:solidFill>
                <a:latin typeface="Tahoma"/>
                <a:cs typeface="Tahoma"/>
              </a:rPr>
              <a:t>.</a:t>
            </a:r>
            <a:endParaRPr lang="ru-RU" sz="1250" spc="80" dirty="0" smtClean="0">
              <a:solidFill>
                <a:srgbClr val="EEEFF5"/>
              </a:solidFill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Утепление и внутренняя отделка</a:t>
            </a:r>
            <a:endParaRPr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8858948" y="3555079"/>
            <a:ext cx="1275652" cy="6705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lang="ru-RU" sz="4200" b="1" spc="-470" dirty="0" smtClean="0">
                <a:solidFill>
                  <a:schemeClr val="tx1"/>
                </a:solidFill>
                <a:latin typeface="Tahoma"/>
                <a:cs typeface="Tahoma"/>
              </a:rPr>
              <a:t>1,5</a:t>
            </a:r>
            <a:r>
              <a:rPr sz="4200" b="1" spc="-470" dirty="0" smtClean="0">
                <a:solidFill>
                  <a:schemeClr val="tx1"/>
                </a:solidFill>
                <a:latin typeface="Tahoma"/>
                <a:cs typeface="Tahoma"/>
              </a:rPr>
              <a:t>M</a:t>
            </a:r>
            <a:endParaRPr sz="4200" dirty="0">
              <a:solidFill>
                <a:schemeClr val="tx1"/>
              </a:solidFill>
              <a:latin typeface="Tahoma"/>
              <a:cs typeface="Tahoma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8025510" y="4386432"/>
            <a:ext cx="2402205" cy="1322157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lang="ru-RU" sz="1400" b="1" u="sng" spc="425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Инженерия:</a:t>
            </a: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Монтаж инженерных сетей, установка солнечных панелей и систем сбора дождевой воды, благоустройство территории.</a:t>
            </a:r>
            <a:endParaRPr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57314" y="5453697"/>
            <a:ext cx="7291286" cy="447558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lang="ru-RU" sz="1400" spc="1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Общая стоимость проекта составляет 6.000.000 рублей. Смета включает все необходимые расходы.  </a:t>
            </a:r>
            <a:r>
              <a:rPr sz="1250" spc="50" dirty="0" smtClean="0">
                <a:solidFill>
                  <a:srgbClr val="EEEFF5"/>
                </a:solidFill>
                <a:latin typeface="Tahoma"/>
                <a:cs typeface="Tahoma"/>
              </a:rPr>
              <a:t>.</a:t>
            </a:r>
            <a:endParaRPr sz="1250" dirty="0">
              <a:latin typeface="Tahoma"/>
              <a:cs typeface="Tahoma"/>
            </a:endParaRPr>
          </a:p>
        </p:txBody>
      </p:sp>
      <p:pic>
        <p:nvPicPr>
          <p:cNvPr id="19" name="object 19">
            <a:hlinkClick r:id="rId4"/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580244" y="5926073"/>
            <a:ext cx="1754504" cy="4191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94916" y="1343329"/>
            <a:ext cx="2823210" cy="377190"/>
          </a:xfrm>
          <a:custGeom>
            <a:avLst/>
            <a:gdLst/>
            <a:ahLst/>
            <a:cxnLst/>
            <a:rect l="l" t="t" r="r" b="b"/>
            <a:pathLst>
              <a:path w="2823210" h="377189">
                <a:moveTo>
                  <a:pt x="143047" y="33578"/>
                </a:moveTo>
                <a:lnTo>
                  <a:pt x="96345" y="41313"/>
                </a:lnTo>
                <a:lnTo>
                  <a:pt x="56891" y="63606"/>
                </a:lnTo>
                <a:lnTo>
                  <a:pt x="26484" y="99089"/>
                </a:lnTo>
                <a:lnTo>
                  <a:pt x="6920" y="146393"/>
                </a:lnTo>
                <a:lnTo>
                  <a:pt x="0" y="204152"/>
                </a:lnTo>
                <a:lnTo>
                  <a:pt x="6910" y="262045"/>
                </a:lnTo>
                <a:lnTo>
                  <a:pt x="26454" y="309835"/>
                </a:lnTo>
                <a:lnTo>
                  <a:pt x="56846" y="345935"/>
                </a:lnTo>
                <a:lnTo>
                  <a:pt x="96305" y="368759"/>
                </a:lnTo>
                <a:lnTo>
                  <a:pt x="143047" y="376720"/>
                </a:lnTo>
                <a:lnTo>
                  <a:pt x="189712" y="368759"/>
                </a:lnTo>
                <a:lnTo>
                  <a:pt x="229163" y="345935"/>
                </a:lnTo>
                <a:lnTo>
                  <a:pt x="247497" y="324180"/>
                </a:lnTo>
                <a:lnTo>
                  <a:pt x="143047" y="324180"/>
                </a:lnTo>
                <a:lnTo>
                  <a:pt x="107853" y="316036"/>
                </a:lnTo>
                <a:lnTo>
                  <a:pt x="81232" y="292460"/>
                </a:lnTo>
                <a:lnTo>
                  <a:pt x="64381" y="254737"/>
                </a:lnTo>
                <a:lnTo>
                  <a:pt x="58498" y="204152"/>
                </a:lnTo>
                <a:lnTo>
                  <a:pt x="64366" y="153878"/>
                </a:lnTo>
                <a:lnTo>
                  <a:pt x="81193" y="116841"/>
                </a:lnTo>
                <a:lnTo>
                  <a:pt x="107809" y="93951"/>
                </a:lnTo>
                <a:lnTo>
                  <a:pt x="143047" y="86118"/>
                </a:lnTo>
                <a:lnTo>
                  <a:pt x="248465" y="86118"/>
                </a:lnTo>
                <a:lnTo>
                  <a:pt x="229163" y="63606"/>
                </a:lnTo>
                <a:lnTo>
                  <a:pt x="189712" y="41313"/>
                </a:lnTo>
                <a:lnTo>
                  <a:pt x="143047" y="33578"/>
                </a:lnTo>
                <a:close/>
              </a:path>
              <a:path w="2823210" h="377189">
                <a:moveTo>
                  <a:pt x="248465" y="86118"/>
                </a:moveTo>
                <a:lnTo>
                  <a:pt x="143047" y="86118"/>
                </a:lnTo>
                <a:lnTo>
                  <a:pt x="178245" y="93951"/>
                </a:lnTo>
                <a:lnTo>
                  <a:pt x="204867" y="116841"/>
                </a:lnTo>
                <a:lnTo>
                  <a:pt x="221718" y="153878"/>
                </a:lnTo>
                <a:lnTo>
                  <a:pt x="227601" y="204152"/>
                </a:lnTo>
                <a:lnTo>
                  <a:pt x="221704" y="254737"/>
                </a:lnTo>
                <a:lnTo>
                  <a:pt x="204828" y="292460"/>
                </a:lnTo>
                <a:lnTo>
                  <a:pt x="178201" y="316036"/>
                </a:lnTo>
                <a:lnTo>
                  <a:pt x="143047" y="324180"/>
                </a:lnTo>
                <a:lnTo>
                  <a:pt x="247497" y="324180"/>
                </a:lnTo>
                <a:lnTo>
                  <a:pt x="259587" y="309835"/>
                </a:lnTo>
                <a:lnTo>
                  <a:pt x="279170" y="262045"/>
                </a:lnTo>
                <a:lnTo>
                  <a:pt x="286101" y="204152"/>
                </a:lnTo>
                <a:lnTo>
                  <a:pt x="279170" y="146393"/>
                </a:lnTo>
                <a:lnTo>
                  <a:pt x="259587" y="99089"/>
                </a:lnTo>
                <a:lnTo>
                  <a:pt x="248465" y="86118"/>
                </a:lnTo>
                <a:close/>
              </a:path>
              <a:path w="2823210" h="377189">
                <a:moveTo>
                  <a:pt x="528378" y="0"/>
                </a:moveTo>
                <a:lnTo>
                  <a:pt x="512797" y="6634"/>
                </a:lnTo>
                <a:lnTo>
                  <a:pt x="500425" y="11112"/>
                </a:lnTo>
                <a:lnTo>
                  <a:pt x="487953" y="14294"/>
                </a:lnTo>
                <a:lnTo>
                  <a:pt x="472076" y="17043"/>
                </a:lnTo>
                <a:lnTo>
                  <a:pt x="429590" y="25501"/>
                </a:lnTo>
                <a:lnTo>
                  <a:pt x="392501" y="39636"/>
                </a:lnTo>
                <a:lnTo>
                  <a:pt x="361847" y="62861"/>
                </a:lnTo>
                <a:lnTo>
                  <a:pt x="338667" y="98590"/>
                </a:lnTo>
                <a:lnTo>
                  <a:pt x="323998" y="150235"/>
                </a:lnTo>
                <a:lnTo>
                  <a:pt x="318877" y="221208"/>
                </a:lnTo>
                <a:lnTo>
                  <a:pt x="324086" y="274591"/>
                </a:lnTo>
                <a:lnTo>
                  <a:pt x="339244" y="317809"/>
                </a:lnTo>
                <a:lnTo>
                  <a:pt x="363655" y="349887"/>
                </a:lnTo>
                <a:lnTo>
                  <a:pt x="396620" y="369849"/>
                </a:lnTo>
                <a:lnTo>
                  <a:pt x="437440" y="376720"/>
                </a:lnTo>
                <a:lnTo>
                  <a:pt x="480069" y="367393"/>
                </a:lnTo>
                <a:lnTo>
                  <a:pt x="515389" y="341034"/>
                </a:lnTo>
                <a:lnTo>
                  <a:pt x="523998" y="326390"/>
                </a:lnTo>
                <a:lnTo>
                  <a:pt x="437023" y="326390"/>
                </a:lnTo>
                <a:lnTo>
                  <a:pt x="409196" y="320267"/>
                </a:lnTo>
                <a:lnTo>
                  <a:pt x="389500" y="301909"/>
                </a:lnTo>
                <a:lnTo>
                  <a:pt x="377790" y="271327"/>
                </a:lnTo>
                <a:lnTo>
                  <a:pt x="373919" y="228536"/>
                </a:lnTo>
                <a:lnTo>
                  <a:pt x="373919" y="213575"/>
                </a:lnTo>
                <a:lnTo>
                  <a:pt x="389667" y="196081"/>
                </a:lnTo>
                <a:lnTo>
                  <a:pt x="405169" y="184835"/>
                </a:lnTo>
                <a:lnTo>
                  <a:pt x="420613" y="178828"/>
                </a:lnTo>
                <a:lnTo>
                  <a:pt x="436185" y="177050"/>
                </a:lnTo>
                <a:lnTo>
                  <a:pt x="528381" y="177050"/>
                </a:lnTo>
                <a:lnTo>
                  <a:pt x="519249" y="161213"/>
                </a:lnTo>
                <a:lnTo>
                  <a:pt x="502823" y="149225"/>
                </a:lnTo>
                <a:lnTo>
                  <a:pt x="377794" y="149225"/>
                </a:lnTo>
                <a:lnTo>
                  <a:pt x="385647" y="112912"/>
                </a:lnTo>
                <a:lnTo>
                  <a:pt x="404046" y="91789"/>
                </a:lnTo>
                <a:lnTo>
                  <a:pt x="435611" y="80048"/>
                </a:lnTo>
                <a:lnTo>
                  <a:pt x="482961" y="71882"/>
                </a:lnTo>
                <a:lnTo>
                  <a:pt x="497467" y="69206"/>
                </a:lnTo>
                <a:lnTo>
                  <a:pt x="511569" y="65460"/>
                </a:lnTo>
                <a:lnTo>
                  <a:pt x="525416" y="60007"/>
                </a:lnTo>
                <a:lnTo>
                  <a:pt x="539154" y="52209"/>
                </a:lnTo>
                <a:lnTo>
                  <a:pt x="528378" y="0"/>
                </a:lnTo>
                <a:close/>
              </a:path>
              <a:path w="2823210" h="377189">
                <a:moveTo>
                  <a:pt x="528381" y="177050"/>
                </a:moveTo>
                <a:lnTo>
                  <a:pt x="436185" y="177050"/>
                </a:lnTo>
                <a:lnTo>
                  <a:pt x="459914" y="181630"/>
                </a:lnTo>
                <a:lnTo>
                  <a:pt x="476815" y="195089"/>
                </a:lnTo>
                <a:lnTo>
                  <a:pt x="486926" y="217003"/>
                </a:lnTo>
                <a:lnTo>
                  <a:pt x="490288" y="246951"/>
                </a:lnTo>
                <a:lnTo>
                  <a:pt x="486395" y="280377"/>
                </a:lnTo>
                <a:lnTo>
                  <a:pt x="475467" y="305349"/>
                </a:lnTo>
                <a:lnTo>
                  <a:pt x="458634" y="320982"/>
                </a:lnTo>
                <a:lnTo>
                  <a:pt x="437023" y="326390"/>
                </a:lnTo>
                <a:lnTo>
                  <a:pt x="523998" y="326390"/>
                </a:lnTo>
                <a:lnTo>
                  <a:pt x="539466" y="300076"/>
                </a:lnTo>
                <a:lnTo>
                  <a:pt x="548366" y="246951"/>
                </a:lnTo>
                <a:lnTo>
                  <a:pt x="540646" y="198318"/>
                </a:lnTo>
                <a:lnTo>
                  <a:pt x="528381" y="177050"/>
                </a:lnTo>
                <a:close/>
              </a:path>
              <a:path w="2823210" h="377189">
                <a:moveTo>
                  <a:pt x="446022" y="129235"/>
                </a:moveTo>
                <a:lnTo>
                  <a:pt x="422662" y="131651"/>
                </a:lnTo>
                <a:lnTo>
                  <a:pt x="401587" y="137344"/>
                </a:lnTo>
                <a:lnTo>
                  <a:pt x="385673" y="143979"/>
                </a:lnTo>
                <a:lnTo>
                  <a:pt x="377794" y="149225"/>
                </a:lnTo>
                <a:lnTo>
                  <a:pt x="502823" y="149225"/>
                </a:lnTo>
                <a:lnTo>
                  <a:pt x="486824" y="137548"/>
                </a:lnTo>
                <a:lnTo>
                  <a:pt x="446022" y="129235"/>
                </a:lnTo>
                <a:close/>
              </a:path>
              <a:path w="2823210" h="377189">
                <a:moveTo>
                  <a:pt x="692495" y="114681"/>
                </a:moveTo>
                <a:lnTo>
                  <a:pt x="648825" y="123755"/>
                </a:lnTo>
                <a:lnTo>
                  <a:pt x="611620" y="149833"/>
                </a:lnTo>
                <a:lnTo>
                  <a:pt x="585736" y="191195"/>
                </a:lnTo>
                <a:lnTo>
                  <a:pt x="576028" y="246126"/>
                </a:lnTo>
                <a:lnTo>
                  <a:pt x="585736" y="300740"/>
                </a:lnTo>
                <a:lnTo>
                  <a:pt x="611620" y="341831"/>
                </a:lnTo>
                <a:lnTo>
                  <a:pt x="648825" y="367717"/>
                </a:lnTo>
                <a:lnTo>
                  <a:pt x="692495" y="376720"/>
                </a:lnTo>
                <a:lnTo>
                  <a:pt x="736170" y="367717"/>
                </a:lnTo>
                <a:lnTo>
                  <a:pt x="773377" y="341831"/>
                </a:lnTo>
                <a:lnTo>
                  <a:pt x="783103" y="326390"/>
                </a:lnTo>
                <a:lnTo>
                  <a:pt x="692495" y="326390"/>
                </a:lnTo>
                <a:lnTo>
                  <a:pt x="668230" y="320955"/>
                </a:lnTo>
                <a:lnTo>
                  <a:pt x="649841" y="305207"/>
                </a:lnTo>
                <a:lnTo>
                  <a:pt x="638182" y="279985"/>
                </a:lnTo>
                <a:lnTo>
                  <a:pt x="634105" y="246126"/>
                </a:lnTo>
                <a:lnTo>
                  <a:pt x="638190" y="212193"/>
                </a:lnTo>
                <a:lnTo>
                  <a:pt x="649860" y="186823"/>
                </a:lnTo>
                <a:lnTo>
                  <a:pt x="668255" y="170930"/>
                </a:lnTo>
                <a:lnTo>
                  <a:pt x="692495" y="165430"/>
                </a:lnTo>
                <a:lnTo>
                  <a:pt x="783137" y="165430"/>
                </a:lnTo>
                <a:lnTo>
                  <a:pt x="773377" y="149833"/>
                </a:lnTo>
                <a:lnTo>
                  <a:pt x="736170" y="123755"/>
                </a:lnTo>
                <a:lnTo>
                  <a:pt x="692495" y="114681"/>
                </a:lnTo>
                <a:close/>
              </a:path>
              <a:path w="2823210" h="377189">
                <a:moveTo>
                  <a:pt x="783137" y="165430"/>
                </a:moveTo>
                <a:lnTo>
                  <a:pt x="692495" y="165430"/>
                </a:lnTo>
                <a:lnTo>
                  <a:pt x="716831" y="170930"/>
                </a:lnTo>
                <a:lnTo>
                  <a:pt x="735365" y="186823"/>
                </a:lnTo>
                <a:lnTo>
                  <a:pt x="747168" y="212193"/>
                </a:lnTo>
                <a:lnTo>
                  <a:pt x="751309" y="246126"/>
                </a:lnTo>
                <a:lnTo>
                  <a:pt x="747168" y="279985"/>
                </a:lnTo>
                <a:lnTo>
                  <a:pt x="735365" y="305207"/>
                </a:lnTo>
                <a:lnTo>
                  <a:pt x="716831" y="320955"/>
                </a:lnTo>
                <a:lnTo>
                  <a:pt x="692495" y="326390"/>
                </a:lnTo>
                <a:lnTo>
                  <a:pt x="783103" y="326390"/>
                </a:lnTo>
                <a:lnTo>
                  <a:pt x="799260" y="300740"/>
                </a:lnTo>
                <a:lnTo>
                  <a:pt x="808967" y="246126"/>
                </a:lnTo>
                <a:lnTo>
                  <a:pt x="799260" y="191195"/>
                </a:lnTo>
                <a:lnTo>
                  <a:pt x="783137" y="165430"/>
                </a:lnTo>
                <a:close/>
              </a:path>
              <a:path w="2823210" h="377189">
                <a:moveTo>
                  <a:pt x="956541" y="114681"/>
                </a:moveTo>
                <a:lnTo>
                  <a:pt x="910963" y="123741"/>
                </a:lnTo>
                <a:lnTo>
                  <a:pt x="872417" y="149794"/>
                </a:lnTo>
                <a:lnTo>
                  <a:pt x="845743" y="191153"/>
                </a:lnTo>
                <a:lnTo>
                  <a:pt x="835776" y="246126"/>
                </a:lnTo>
                <a:lnTo>
                  <a:pt x="845003" y="300698"/>
                </a:lnTo>
                <a:lnTo>
                  <a:pt x="870190" y="341793"/>
                </a:lnTo>
                <a:lnTo>
                  <a:pt x="907603" y="367703"/>
                </a:lnTo>
                <a:lnTo>
                  <a:pt x="953505" y="376720"/>
                </a:lnTo>
                <a:lnTo>
                  <a:pt x="975732" y="374416"/>
                </a:lnTo>
                <a:lnTo>
                  <a:pt x="997752" y="367550"/>
                </a:lnTo>
                <a:lnTo>
                  <a:pt x="1019439" y="356188"/>
                </a:lnTo>
                <a:lnTo>
                  <a:pt x="1040665" y="340398"/>
                </a:lnTo>
                <a:lnTo>
                  <a:pt x="1031609" y="326390"/>
                </a:lnTo>
                <a:lnTo>
                  <a:pt x="956960" y="326390"/>
                </a:lnTo>
                <a:lnTo>
                  <a:pt x="930806" y="320940"/>
                </a:lnTo>
                <a:lnTo>
                  <a:pt x="910924" y="305169"/>
                </a:lnTo>
                <a:lnTo>
                  <a:pt x="898283" y="279943"/>
                </a:lnTo>
                <a:lnTo>
                  <a:pt x="893853" y="246126"/>
                </a:lnTo>
                <a:lnTo>
                  <a:pt x="898524" y="212278"/>
                </a:lnTo>
                <a:lnTo>
                  <a:pt x="911670" y="186899"/>
                </a:lnTo>
                <a:lnTo>
                  <a:pt x="931996" y="170959"/>
                </a:lnTo>
                <a:lnTo>
                  <a:pt x="958204" y="165430"/>
                </a:lnTo>
                <a:lnTo>
                  <a:pt x="1024419" y="165430"/>
                </a:lnTo>
                <a:lnTo>
                  <a:pt x="1036271" y="149948"/>
                </a:lnTo>
                <a:lnTo>
                  <a:pt x="1018782" y="135699"/>
                </a:lnTo>
                <a:lnTo>
                  <a:pt x="1000173" y="124547"/>
                </a:lnTo>
                <a:lnTo>
                  <a:pt x="979680" y="117278"/>
                </a:lnTo>
                <a:lnTo>
                  <a:pt x="956541" y="114681"/>
                </a:lnTo>
                <a:close/>
              </a:path>
              <a:path w="2823210" h="377189">
                <a:moveTo>
                  <a:pt x="1013678" y="298653"/>
                </a:moveTo>
                <a:lnTo>
                  <a:pt x="998410" y="311023"/>
                </a:lnTo>
                <a:lnTo>
                  <a:pt x="984409" y="319665"/>
                </a:lnTo>
                <a:lnTo>
                  <a:pt x="970864" y="324735"/>
                </a:lnTo>
                <a:lnTo>
                  <a:pt x="956960" y="326390"/>
                </a:lnTo>
                <a:lnTo>
                  <a:pt x="1031609" y="326390"/>
                </a:lnTo>
                <a:lnTo>
                  <a:pt x="1013678" y="298653"/>
                </a:lnTo>
                <a:close/>
              </a:path>
              <a:path w="2823210" h="377189">
                <a:moveTo>
                  <a:pt x="1024419" y="165430"/>
                </a:moveTo>
                <a:lnTo>
                  <a:pt x="958204" y="165430"/>
                </a:lnTo>
                <a:lnTo>
                  <a:pt x="969500" y="166738"/>
                </a:lnTo>
                <a:lnTo>
                  <a:pt x="980549" y="170959"/>
                </a:lnTo>
                <a:lnTo>
                  <a:pt x="992291" y="178460"/>
                </a:lnTo>
                <a:lnTo>
                  <a:pt x="1005829" y="189712"/>
                </a:lnTo>
                <a:lnTo>
                  <a:pt x="1024419" y="165430"/>
                </a:lnTo>
                <a:close/>
              </a:path>
              <a:path w="2823210" h="377189">
                <a:moveTo>
                  <a:pt x="1128778" y="120650"/>
                </a:moveTo>
                <a:lnTo>
                  <a:pt x="1071539" y="120650"/>
                </a:lnTo>
                <a:lnTo>
                  <a:pt x="1071539" y="371170"/>
                </a:lnTo>
                <a:lnTo>
                  <a:pt x="1128778" y="371170"/>
                </a:lnTo>
                <a:lnTo>
                  <a:pt x="1128778" y="267462"/>
                </a:lnTo>
                <a:lnTo>
                  <a:pt x="1279565" y="267462"/>
                </a:lnTo>
                <a:lnTo>
                  <a:pt x="1279565" y="215353"/>
                </a:lnTo>
                <a:lnTo>
                  <a:pt x="1128778" y="215353"/>
                </a:lnTo>
                <a:lnTo>
                  <a:pt x="1128778" y="120650"/>
                </a:lnTo>
                <a:close/>
              </a:path>
              <a:path w="2823210" h="377189">
                <a:moveTo>
                  <a:pt x="1279565" y="267462"/>
                </a:moveTo>
                <a:lnTo>
                  <a:pt x="1222860" y="267462"/>
                </a:lnTo>
                <a:lnTo>
                  <a:pt x="1222860" y="371170"/>
                </a:lnTo>
                <a:lnTo>
                  <a:pt x="1279565" y="371170"/>
                </a:lnTo>
                <a:lnTo>
                  <a:pt x="1279565" y="267462"/>
                </a:lnTo>
                <a:close/>
              </a:path>
              <a:path w="2823210" h="377189">
                <a:moveTo>
                  <a:pt x="1279565" y="120650"/>
                </a:moveTo>
                <a:lnTo>
                  <a:pt x="1222860" y="120650"/>
                </a:lnTo>
                <a:lnTo>
                  <a:pt x="1222860" y="215353"/>
                </a:lnTo>
                <a:lnTo>
                  <a:pt x="1279565" y="215353"/>
                </a:lnTo>
                <a:lnTo>
                  <a:pt x="1279565" y="120650"/>
                </a:lnTo>
                <a:close/>
              </a:path>
              <a:path w="2823210" h="377189">
                <a:moveTo>
                  <a:pt x="1440449" y="114681"/>
                </a:moveTo>
                <a:lnTo>
                  <a:pt x="1396779" y="123755"/>
                </a:lnTo>
                <a:lnTo>
                  <a:pt x="1359572" y="149833"/>
                </a:lnTo>
                <a:lnTo>
                  <a:pt x="1333685" y="191195"/>
                </a:lnTo>
                <a:lnTo>
                  <a:pt x="1323977" y="246126"/>
                </a:lnTo>
                <a:lnTo>
                  <a:pt x="1333685" y="300740"/>
                </a:lnTo>
                <a:lnTo>
                  <a:pt x="1359572" y="341831"/>
                </a:lnTo>
                <a:lnTo>
                  <a:pt x="1396779" y="367717"/>
                </a:lnTo>
                <a:lnTo>
                  <a:pt x="1440449" y="376720"/>
                </a:lnTo>
                <a:lnTo>
                  <a:pt x="1484124" y="367717"/>
                </a:lnTo>
                <a:lnTo>
                  <a:pt x="1521330" y="341831"/>
                </a:lnTo>
                <a:lnTo>
                  <a:pt x="1531057" y="326390"/>
                </a:lnTo>
                <a:lnTo>
                  <a:pt x="1440449" y="326390"/>
                </a:lnTo>
                <a:lnTo>
                  <a:pt x="1416183" y="320955"/>
                </a:lnTo>
                <a:lnTo>
                  <a:pt x="1397793" y="305207"/>
                </a:lnTo>
                <a:lnTo>
                  <a:pt x="1386131" y="279985"/>
                </a:lnTo>
                <a:lnTo>
                  <a:pt x="1382054" y="246126"/>
                </a:lnTo>
                <a:lnTo>
                  <a:pt x="1386140" y="212193"/>
                </a:lnTo>
                <a:lnTo>
                  <a:pt x="1397811" y="186823"/>
                </a:lnTo>
                <a:lnTo>
                  <a:pt x="1416208" y="170930"/>
                </a:lnTo>
                <a:lnTo>
                  <a:pt x="1440449" y="165430"/>
                </a:lnTo>
                <a:lnTo>
                  <a:pt x="1531091" y="165430"/>
                </a:lnTo>
                <a:lnTo>
                  <a:pt x="1521330" y="149833"/>
                </a:lnTo>
                <a:lnTo>
                  <a:pt x="1484124" y="123755"/>
                </a:lnTo>
                <a:lnTo>
                  <a:pt x="1440449" y="114681"/>
                </a:lnTo>
                <a:close/>
              </a:path>
              <a:path w="2823210" h="377189">
                <a:moveTo>
                  <a:pt x="1531091" y="165430"/>
                </a:moveTo>
                <a:lnTo>
                  <a:pt x="1440449" y="165430"/>
                </a:lnTo>
                <a:lnTo>
                  <a:pt x="1464780" y="170930"/>
                </a:lnTo>
                <a:lnTo>
                  <a:pt x="1483314" y="186823"/>
                </a:lnTo>
                <a:lnTo>
                  <a:pt x="1495120" y="212193"/>
                </a:lnTo>
                <a:lnTo>
                  <a:pt x="1499262" y="246126"/>
                </a:lnTo>
                <a:lnTo>
                  <a:pt x="1495120" y="279985"/>
                </a:lnTo>
                <a:lnTo>
                  <a:pt x="1483314" y="305207"/>
                </a:lnTo>
                <a:lnTo>
                  <a:pt x="1464780" y="320955"/>
                </a:lnTo>
                <a:lnTo>
                  <a:pt x="1440449" y="326390"/>
                </a:lnTo>
                <a:lnTo>
                  <a:pt x="1531057" y="326390"/>
                </a:lnTo>
                <a:lnTo>
                  <a:pt x="1547214" y="300740"/>
                </a:lnTo>
                <a:lnTo>
                  <a:pt x="1556920" y="246126"/>
                </a:lnTo>
                <a:lnTo>
                  <a:pt x="1547214" y="191195"/>
                </a:lnTo>
                <a:lnTo>
                  <a:pt x="1531091" y="165430"/>
                </a:lnTo>
                <a:close/>
              </a:path>
              <a:path w="2823210" h="377189">
                <a:moveTo>
                  <a:pt x="1698945" y="120650"/>
                </a:moveTo>
                <a:lnTo>
                  <a:pt x="1600888" y="120650"/>
                </a:lnTo>
                <a:lnTo>
                  <a:pt x="1600888" y="371170"/>
                </a:lnTo>
                <a:lnTo>
                  <a:pt x="1703237" y="371170"/>
                </a:lnTo>
                <a:lnTo>
                  <a:pt x="1742476" y="366651"/>
                </a:lnTo>
                <a:lnTo>
                  <a:pt x="1774429" y="352840"/>
                </a:lnTo>
                <a:lnTo>
                  <a:pt x="1795926" y="329357"/>
                </a:lnTo>
                <a:lnTo>
                  <a:pt x="1796822" y="325539"/>
                </a:lnTo>
                <a:lnTo>
                  <a:pt x="1657187" y="325539"/>
                </a:lnTo>
                <a:lnTo>
                  <a:pt x="1657187" y="264020"/>
                </a:lnTo>
                <a:lnTo>
                  <a:pt x="1794395" y="264020"/>
                </a:lnTo>
                <a:lnTo>
                  <a:pt x="1786568" y="252693"/>
                </a:lnTo>
                <a:lnTo>
                  <a:pt x="1768788" y="241801"/>
                </a:lnTo>
                <a:lnTo>
                  <a:pt x="1758910" y="240157"/>
                </a:lnTo>
                <a:lnTo>
                  <a:pt x="1748436" y="240157"/>
                </a:lnTo>
                <a:lnTo>
                  <a:pt x="1748318" y="239118"/>
                </a:lnTo>
                <a:lnTo>
                  <a:pt x="1748233" y="238379"/>
                </a:lnTo>
                <a:lnTo>
                  <a:pt x="1755693" y="238379"/>
                </a:lnTo>
                <a:lnTo>
                  <a:pt x="1766742" y="235671"/>
                </a:lnTo>
                <a:lnTo>
                  <a:pt x="1780998" y="224848"/>
                </a:lnTo>
                <a:lnTo>
                  <a:pt x="1784724" y="218389"/>
                </a:lnTo>
                <a:lnTo>
                  <a:pt x="1657187" y="218389"/>
                </a:lnTo>
                <a:lnTo>
                  <a:pt x="1657187" y="166268"/>
                </a:lnTo>
                <a:lnTo>
                  <a:pt x="1788273" y="166268"/>
                </a:lnTo>
                <a:lnTo>
                  <a:pt x="1786284" y="157822"/>
                </a:lnTo>
                <a:lnTo>
                  <a:pt x="1766296" y="136686"/>
                </a:lnTo>
                <a:lnTo>
                  <a:pt x="1736283" y="124538"/>
                </a:lnTo>
                <a:lnTo>
                  <a:pt x="1698945" y="120650"/>
                </a:lnTo>
                <a:close/>
              </a:path>
              <a:path w="2823210" h="377189">
                <a:moveTo>
                  <a:pt x="1794395" y="264020"/>
                </a:moveTo>
                <a:lnTo>
                  <a:pt x="1696328" y="264020"/>
                </a:lnTo>
                <a:lnTo>
                  <a:pt x="1719775" y="265919"/>
                </a:lnTo>
                <a:lnTo>
                  <a:pt x="1735648" y="271526"/>
                </a:lnTo>
                <a:lnTo>
                  <a:pt x="1744652" y="280704"/>
                </a:lnTo>
                <a:lnTo>
                  <a:pt x="1747497" y="293319"/>
                </a:lnTo>
                <a:lnTo>
                  <a:pt x="1744878" y="307531"/>
                </a:lnTo>
                <a:lnTo>
                  <a:pt x="1736432" y="317587"/>
                </a:lnTo>
                <a:lnTo>
                  <a:pt x="1721276" y="323564"/>
                </a:lnTo>
                <a:lnTo>
                  <a:pt x="1698525" y="325539"/>
                </a:lnTo>
                <a:lnTo>
                  <a:pt x="1796822" y="325539"/>
                </a:lnTo>
                <a:lnTo>
                  <a:pt x="1803796" y="295821"/>
                </a:lnTo>
                <a:lnTo>
                  <a:pt x="1799072" y="270788"/>
                </a:lnTo>
                <a:lnTo>
                  <a:pt x="1794395" y="264020"/>
                </a:lnTo>
                <a:close/>
              </a:path>
              <a:path w="2823210" h="377189">
                <a:moveTo>
                  <a:pt x="1748233" y="238379"/>
                </a:moveTo>
                <a:lnTo>
                  <a:pt x="1748318" y="239118"/>
                </a:lnTo>
                <a:lnTo>
                  <a:pt x="1748436" y="240157"/>
                </a:lnTo>
                <a:lnTo>
                  <a:pt x="1752675" y="239118"/>
                </a:lnTo>
                <a:lnTo>
                  <a:pt x="1748233" y="238379"/>
                </a:lnTo>
                <a:close/>
              </a:path>
              <a:path w="2823210" h="377189">
                <a:moveTo>
                  <a:pt x="1752675" y="239118"/>
                </a:moveTo>
                <a:lnTo>
                  <a:pt x="1748436" y="240157"/>
                </a:lnTo>
                <a:lnTo>
                  <a:pt x="1758910" y="240157"/>
                </a:lnTo>
                <a:lnTo>
                  <a:pt x="1752675" y="239118"/>
                </a:lnTo>
                <a:close/>
              </a:path>
              <a:path w="2823210" h="377189">
                <a:moveTo>
                  <a:pt x="1755693" y="238379"/>
                </a:moveTo>
                <a:lnTo>
                  <a:pt x="1748233" y="238379"/>
                </a:lnTo>
                <a:lnTo>
                  <a:pt x="1752675" y="239118"/>
                </a:lnTo>
                <a:lnTo>
                  <a:pt x="1755693" y="238379"/>
                </a:lnTo>
                <a:close/>
              </a:path>
              <a:path w="2823210" h="377189">
                <a:moveTo>
                  <a:pt x="1788273" y="166268"/>
                </a:moveTo>
                <a:lnTo>
                  <a:pt x="1695071" y="166268"/>
                </a:lnTo>
                <a:lnTo>
                  <a:pt x="1715661" y="167806"/>
                </a:lnTo>
                <a:lnTo>
                  <a:pt x="1728713" y="172524"/>
                </a:lnTo>
                <a:lnTo>
                  <a:pt x="1735565" y="180579"/>
                </a:lnTo>
                <a:lnTo>
                  <a:pt x="1737553" y="192125"/>
                </a:lnTo>
                <a:lnTo>
                  <a:pt x="1735466" y="203601"/>
                </a:lnTo>
                <a:lnTo>
                  <a:pt x="1728229" y="211810"/>
                </a:lnTo>
                <a:lnTo>
                  <a:pt x="1714380" y="216742"/>
                </a:lnTo>
                <a:lnTo>
                  <a:pt x="1692455" y="218389"/>
                </a:lnTo>
                <a:lnTo>
                  <a:pt x="1784724" y="218389"/>
                </a:lnTo>
                <a:lnTo>
                  <a:pt x="1790251" y="208808"/>
                </a:lnTo>
                <a:lnTo>
                  <a:pt x="1793547" y="188671"/>
                </a:lnTo>
                <a:lnTo>
                  <a:pt x="1788273" y="166268"/>
                </a:lnTo>
                <a:close/>
              </a:path>
              <a:path w="2823210" h="377189">
                <a:moveTo>
                  <a:pt x="2017939" y="165023"/>
                </a:moveTo>
                <a:lnTo>
                  <a:pt x="1933387" y="165023"/>
                </a:lnTo>
                <a:lnTo>
                  <a:pt x="1952924" y="168663"/>
                </a:lnTo>
                <a:lnTo>
                  <a:pt x="1964887" y="178217"/>
                </a:lnTo>
                <a:lnTo>
                  <a:pt x="1970886" y="191636"/>
                </a:lnTo>
                <a:lnTo>
                  <a:pt x="1972528" y="206870"/>
                </a:lnTo>
                <a:lnTo>
                  <a:pt x="1910980" y="218293"/>
                </a:lnTo>
                <a:lnTo>
                  <a:pt x="1866275" y="237385"/>
                </a:lnTo>
                <a:lnTo>
                  <a:pt x="1839013" y="264948"/>
                </a:lnTo>
                <a:lnTo>
                  <a:pt x="1829793" y="301790"/>
                </a:lnTo>
                <a:lnTo>
                  <a:pt x="1835817" y="333011"/>
                </a:lnTo>
                <a:lnTo>
                  <a:pt x="1852242" y="356600"/>
                </a:lnTo>
                <a:lnTo>
                  <a:pt x="1876593" y="371516"/>
                </a:lnTo>
                <a:lnTo>
                  <a:pt x="1906399" y="376720"/>
                </a:lnTo>
                <a:lnTo>
                  <a:pt x="1929166" y="373788"/>
                </a:lnTo>
                <a:lnTo>
                  <a:pt x="1950333" y="365666"/>
                </a:lnTo>
                <a:lnTo>
                  <a:pt x="1969127" y="353365"/>
                </a:lnTo>
                <a:lnTo>
                  <a:pt x="1983198" y="339451"/>
                </a:lnTo>
                <a:lnTo>
                  <a:pt x="1983513" y="335902"/>
                </a:lnTo>
                <a:lnTo>
                  <a:pt x="2029246" y="335902"/>
                </a:lnTo>
                <a:lnTo>
                  <a:pt x="2029246" y="327215"/>
                </a:lnTo>
                <a:lnTo>
                  <a:pt x="1917486" y="327215"/>
                </a:lnTo>
                <a:lnTo>
                  <a:pt x="1903711" y="325866"/>
                </a:lnTo>
                <a:lnTo>
                  <a:pt x="1893602" y="321289"/>
                </a:lnTo>
                <a:lnTo>
                  <a:pt x="1887447" y="312786"/>
                </a:lnTo>
                <a:lnTo>
                  <a:pt x="1885254" y="299275"/>
                </a:lnTo>
                <a:lnTo>
                  <a:pt x="1889575" y="282026"/>
                </a:lnTo>
                <a:lnTo>
                  <a:pt x="1904050" y="268395"/>
                </a:lnTo>
                <a:lnTo>
                  <a:pt x="1930945" y="258116"/>
                </a:lnTo>
                <a:lnTo>
                  <a:pt x="1972528" y="250926"/>
                </a:lnTo>
                <a:lnTo>
                  <a:pt x="2029246" y="250926"/>
                </a:lnTo>
                <a:lnTo>
                  <a:pt x="2029143" y="218293"/>
                </a:lnTo>
                <a:lnTo>
                  <a:pt x="2024091" y="178217"/>
                </a:lnTo>
                <a:lnTo>
                  <a:pt x="2023978" y="177324"/>
                </a:lnTo>
                <a:lnTo>
                  <a:pt x="2017939" y="165023"/>
                </a:lnTo>
                <a:close/>
              </a:path>
              <a:path w="2823210" h="377189">
                <a:moveTo>
                  <a:pt x="2029246" y="335902"/>
                </a:moveTo>
                <a:lnTo>
                  <a:pt x="1983513" y="335902"/>
                </a:lnTo>
                <a:lnTo>
                  <a:pt x="1984771" y="337896"/>
                </a:lnTo>
                <a:lnTo>
                  <a:pt x="1983198" y="339451"/>
                </a:lnTo>
                <a:lnTo>
                  <a:pt x="1980377" y="371170"/>
                </a:lnTo>
                <a:lnTo>
                  <a:pt x="2029246" y="371170"/>
                </a:lnTo>
                <a:lnTo>
                  <a:pt x="2029246" y="335902"/>
                </a:lnTo>
                <a:close/>
              </a:path>
              <a:path w="2823210" h="377189">
                <a:moveTo>
                  <a:pt x="1983513" y="335902"/>
                </a:moveTo>
                <a:lnTo>
                  <a:pt x="1983198" y="339451"/>
                </a:lnTo>
                <a:lnTo>
                  <a:pt x="1984771" y="337896"/>
                </a:lnTo>
                <a:lnTo>
                  <a:pt x="1983513" y="335902"/>
                </a:lnTo>
                <a:close/>
              </a:path>
              <a:path w="2823210" h="377189">
                <a:moveTo>
                  <a:pt x="2029246" y="250926"/>
                </a:moveTo>
                <a:lnTo>
                  <a:pt x="1972528" y="250926"/>
                </a:lnTo>
                <a:lnTo>
                  <a:pt x="1972402" y="301790"/>
                </a:lnTo>
                <a:lnTo>
                  <a:pt x="1958750" y="312786"/>
                </a:lnTo>
                <a:lnTo>
                  <a:pt x="1945402" y="320771"/>
                </a:lnTo>
                <a:lnTo>
                  <a:pt x="1931857" y="325596"/>
                </a:lnTo>
                <a:lnTo>
                  <a:pt x="1917486" y="327215"/>
                </a:lnTo>
                <a:lnTo>
                  <a:pt x="2029246" y="327215"/>
                </a:lnTo>
                <a:lnTo>
                  <a:pt x="2029246" y="250926"/>
                </a:lnTo>
                <a:close/>
              </a:path>
              <a:path w="2823210" h="377189">
                <a:moveTo>
                  <a:pt x="1939775" y="114681"/>
                </a:moveTo>
                <a:lnTo>
                  <a:pt x="1910882" y="117750"/>
                </a:lnTo>
                <a:lnTo>
                  <a:pt x="1883961" y="125891"/>
                </a:lnTo>
                <a:lnTo>
                  <a:pt x="1859179" y="137505"/>
                </a:lnTo>
                <a:lnTo>
                  <a:pt x="1836701" y="150990"/>
                </a:lnTo>
                <a:lnTo>
                  <a:pt x="1860349" y="193687"/>
                </a:lnTo>
                <a:lnTo>
                  <a:pt x="1879253" y="181836"/>
                </a:lnTo>
                <a:lnTo>
                  <a:pt x="1897301" y="172802"/>
                </a:lnTo>
                <a:lnTo>
                  <a:pt x="1915133" y="167045"/>
                </a:lnTo>
                <a:lnTo>
                  <a:pt x="1933387" y="165023"/>
                </a:lnTo>
                <a:lnTo>
                  <a:pt x="2017939" y="165023"/>
                </a:lnTo>
                <a:lnTo>
                  <a:pt x="2007742" y="144256"/>
                </a:lnTo>
                <a:lnTo>
                  <a:pt x="1979890" y="122508"/>
                </a:lnTo>
                <a:lnTo>
                  <a:pt x="1939775" y="114681"/>
                </a:lnTo>
                <a:close/>
              </a:path>
              <a:path w="2823210" h="377189">
                <a:moveTo>
                  <a:pt x="2142479" y="120650"/>
                </a:moveTo>
                <a:lnTo>
                  <a:pt x="2085241" y="120650"/>
                </a:lnTo>
                <a:lnTo>
                  <a:pt x="2085241" y="371170"/>
                </a:lnTo>
                <a:lnTo>
                  <a:pt x="2142479" y="371170"/>
                </a:lnTo>
                <a:lnTo>
                  <a:pt x="2142479" y="267462"/>
                </a:lnTo>
                <a:lnTo>
                  <a:pt x="2293267" y="267462"/>
                </a:lnTo>
                <a:lnTo>
                  <a:pt x="2293267" y="215353"/>
                </a:lnTo>
                <a:lnTo>
                  <a:pt x="2142479" y="215353"/>
                </a:lnTo>
                <a:lnTo>
                  <a:pt x="2142479" y="120650"/>
                </a:lnTo>
                <a:close/>
              </a:path>
              <a:path w="2823210" h="377189">
                <a:moveTo>
                  <a:pt x="2293267" y="267462"/>
                </a:moveTo>
                <a:lnTo>
                  <a:pt x="2236548" y="267462"/>
                </a:lnTo>
                <a:lnTo>
                  <a:pt x="2236548" y="371170"/>
                </a:lnTo>
                <a:lnTo>
                  <a:pt x="2293267" y="371170"/>
                </a:lnTo>
                <a:lnTo>
                  <a:pt x="2293267" y="267462"/>
                </a:lnTo>
                <a:close/>
              </a:path>
              <a:path w="2823210" h="377189">
                <a:moveTo>
                  <a:pt x="2293267" y="120650"/>
                </a:moveTo>
                <a:lnTo>
                  <a:pt x="2236548" y="120650"/>
                </a:lnTo>
                <a:lnTo>
                  <a:pt x="2236548" y="215353"/>
                </a:lnTo>
                <a:lnTo>
                  <a:pt x="2293267" y="215353"/>
                </a:lnTo>
                <a:lnTo>
                  <a:pt x="2293267" y="120650"/>
                </a:lnTo>
                <a:close/>
              </a:path>
              <a:path w="2823210" h="377189">
                <a:moveTo>
                  <a:pt x="2410716" y="120650"/>
                </a:moveTo>
                <a:lnTo>
                  <a:pt x="2354836" y="120650"/>
                </a:lnTo>
                <a:lnTo>
                  <a:pt x="2354836" y="371170"/>
                </a:lnTo>
                <a:lnTo>
                  <a:pt x="2404963" y="371170"/>
                </a:lnTo>
                <a:lnTo>
                  <a:pt x="2444835" y="310997"/>
                </a:lnTo>
                <a:lnTo>
                  <a:pt x="2399731" y="310997"/>
                </a:lnTo>
                <a:lnTo>
                  <a:pt x="2398067" y="309537"/>
                </a:lnTo>
                <a:lnTo>
                  <a:pt x="2402090" y="296838"/>
                </a:lnTo>
                <a:lnTo>
                  <a:pt x="2404802" y="291110"/>
                </a:lnTo>
                <a:lnTo>
                  <a:pt x="2405203" y="289537"/>
                </a:lnTo>
                <a:lnTo>
                  <a:pt x="2408562" y="267714"/>
                </a:lnTo>
                <a:lnTo>
                  <a:pt x="2410252" y="246498"/>
                </a:lnTo>
                <a:lnTo>
                  <a:pt x="2410716" y="226860"/>
                </a:lnTo>
                <a:lnTo>
                  <a:pt x="2410716" y="120650"/>
                </a:lnTo>
                <a:close/>
              </a:path>
              <a:path w="2823210" h="377189">
                <a:moveTo>
                  <a:pt x="2564234" y="180822"/>
                </a:moveTo>
                <a:lnTo>
                  <a:pt x="2519352" y="180822"/>
                </a:lnTo>
                <a:lnTo>
                  <a:pt x="2521435" y="182600"/>
                </a:lnTo>
                <a:lnTo>
                  <a:pt x="2517167" y="195115"/>
                </a:lnTo>
                <a:lnTo>
                  <a:pt x="2514007" y="201617"/>
                </a:lnTo>
                <a:lnTo>
                  <a:pt x="2513962" y="201789"/>
                </a:lnTo>
                <a:lnTo>
                  <a:pt x="2513752" y="202164"/>
                </a:lnTo>
                <a:lnTo>
                  <a:pt x="2510464" y="223910"/>
                </a:lnTo>
                <a:lnTo>
                  <a:pt x="2508735" y="245130"/>
                </a:lnTo>
                <a:lnTo>
                  <a:pt x="2508252" y="264960"/>
                </a:lnTo>
                <a:lnTo>
                  <a:pt x="2508252" y="371170"/>
                </a:lnTo>
                <a:lnTo>
                  <a:pt x="2564234" y="371170"/>
                </a:lnTo>
                <a:lnTo>
                  <a:pt x="2564234" y="180822"/>
                </a:lnTo>
                <a:close/>
              </a:path>
              <a:path w="2823210" h="377189">
                <a:moveTo>
                  <a:pt x="2404802" y="291110"/>
                </a:moveTo>
                <a:lnTo>
                  <a:pt x="2402090" y="296838"/>
                </a:lnTo>
                <a:lnTo>
                  <a:pt x="2398067" y="309537"/>
                </a:lnTo>
                <a:lnTo>
                  <a:pt x="2399731" y="310997"/>
                </a:lnTo>
                <a:lnTo>
                  <a:pt x="2404802" y="291110"/>
                </a:lnTo>
                <a:close/>
              </a:path>
              <a:path w="2823210" h="377189">
                <a:moveTo>
                  <a:pt x="2564234" y="120650"/>
                </a:moveTo>
                <a:lnTo>
                  <a:pt x="2514107" y="120650"/>
                </a:lnTo>
                <a:lnTo>
                  <a:pt x="2423073" y="258051"/>
                </a:lnTo>
                <a:lnTo>
                  <a:pt x="2415985" y="269921"/>
                </a:lnTo>
                <a:lnTo>
                  <a:pt x="2408527" y="283241"/>
                </a:lnTo>
                <a:lnTo>
                  <a:pt x="2404802" y="291110"/>
                </a:lnTo>
                <a:lnTo>
                  <a:pt x="2399731" y="310997"/>
                </a:lnTo>
                <a:lnTo>
                  <a:pt x="2444835" y="310997"/>
                </a:lnTo>
                <a:lnTo>
                  <a:pt x="2496009" y="233768"/>
                </a:lnTo>
                <a:lnTo>
                  <a:pt x="2519352" y="180822"/>
                </a:lnTo>
                <a:lnTo>
                  <a:pt x="2564234" y="180822"/>
                </a:lnTo>
                <a:lnTo>
                  <a:pt x="2564234" y="120650"/>
                </a:lnTo>
                <a:close/>
              </a:path>
              <a:path w="2823210" h="377189">
                <a:moveTo>
                  <a:pt x="2519352" y="180822"/>
                </a:moveTo>
                <a:lnTo>
                  <a:pt x="2514007" y="201617"/>
                </a:lnTo>
                <a:lnTo>
                  <a:pt x="2517167" y="195115"/>
                </a:lnTo>
                <a:lnTo>
                  <a:pt x="2521435" y="182600"/>
                </a:lnTo>
                <a:lnTo>
                  <a:pt x="2519352" y="180822"/>
                </a:lnTo>
                <a:close/>
              </a:path>
              <a:path w="2823210" h="377189">
                <a:moveTo>
                  <a:pt x="2721168" y="114681"/>
                </a:moveTo>
                <a:lnTo>
                  <a:pt x="2679622" y="124005"/>
                </a:lnTo>
                <a:lnTo>
                  <a:pt x="2643421" y="150499"/>
                </a:lnTo>
                <a:lnTo>
                  <a:pt x="2617837" y="191946"/>
                </a:lnTo>
                <a:lnTo>
                  <a:pt x="2608138" y="246126"/>
                </a:lnTo>
                <a:lnTo>
                  <a:pt x="2617715" y="300521"/>
                </a:lnTo>
                <a:lnTo>
                  <a:pt x="2643707" y="341636"/>
                </a:lnTo>
                <a:lnTo>
                  <a:pt x="2682000" y="367644"/>
                </a:lnTo>
                <a:lnTo>
                  <a:pt x="2728483" y="376720"/>
                </a:lnTo>
                <a:lnTo>
                  <a:pt x="2752298" y="374671"/>
                </a:lnTo>
                <a:lnTo>
                  <a:pt x="2774514" y="368804"/>
                </a:lnTo>
                <a:lnTo>
                  <a:pt x="2795691" y="359542"/>
                </a:lnTo>
                <a:lnTo>
                  <a:pt x="2816392" y="347306"/>
                </a:lnTo>
                <a:lnTo>
                  <a:pt x="2806111" y="327634"/>
                </a:lnTo>
                <a:lnTo>
                  <a:pt x="2732775" y="327634"/>
                </a:lnTo>
                <a:lnTo>
                  <a:pt x="2705407" y="322902"/>
                </a:lnTo>
                <a:lnTo>
                  <a:pt x="2684433" y="309714"/>
                </a:lnTo>
                <a:lnTo>
                  <a:pt x="2670678" y="289583"/>
                </a:lnTo>
                <a:lnTo>
                  <a:pt x="2664970" y="264020"/>
                </a:lnTo>
                <a:lnTo>
                  <a:pt x="2820253" y="264020"/>
                </a:lnTo>
                <a:lnTo>
                  <a:pt x="2821494" y="254597"/>
                </a:lnTo>
                <a:lnTo>
                  <a:pt x="2822379" y="246657"/>
                </a:lnTo>
                <a:lnTo>
                  <a:pt x="2822909" y="239601"/>
                </a:lnTo>
                <a:lnTo>
                  <a:pt x="2823085" y="232829"/>
                </a:lnTo>
                <a:lnTo>
                  <a:pt x="2820994" y="218389"/>
                </a:lnTo>
                <a:lnTo>
                  <a:pt x="2665072" y="218389"/>
                </a:lnTo>
                <a:lnTo>
                  <a:pt x="2671228" y="195859"/>
                </a:lnTo>
                <a:lnTo>
                  <a:pt x="2683734" y="178638"/>
                </a:lnTo>
                <a:lnTo>
                  <a:pt x="2701166" y="167636"/>
                </a:lnTo>
                <a:lnTo>
                  <a:pt x="2722095" y="163766"/>
                </a:lnTo>
                <a:lnTo>
                  <a:pt x="2804752" y="163766"/>
                </a:lnTo>
                <a:lnTo>
                  <a:pt x="2796139" y="147699"/>
                </a:lnTo>
                <a:lnTo>
                  <a:pt x="2764106" y="123370"/>
                </a:lnTo>
                <a:lnTo>
                  <a:pt x="2721168" y="114681"/>
                </a:lnTo>
                <a:close/>
              </a:path>
              <a:path w="2823210" h="377189">
                <a:moveTo>
                  <a:pt x="2794409" y="305244"/>
                </a:moveTo>
                <a:lnTo>
                  <a:pt x="2777186" y="315718"/>
                </a:lnTo>
                <a:lnTo>
                  <a:pt x="2762101" y="322640"/>
                </a:lnTo>
                <a:lnTo>
                  <a:pt x="2747762" y="326461"/>
                </a:lnTo>
                <a:lnTo>
                  <a:pt x="2732775" y="327634"/>
                </a:lnTo>
                <a:lnTo>
                  <a:pt x="2806111" y="327634"/>
                </a:lnTo>
                <a:lnTo>
                  <a:pt x="2794409" y="305244"/>
                </a:lnTo>
                <a:close/>
              </a:path>
              <a:path w="2823210" h="377189">
                <a:moveTo>
                  <a:pt x="2804752" y="163766"/>
                </a:moveTo>
                <a:lnTo>
                  <a:pt x="2722095" y="163766"/>
                </a:lnTo>
                <a:lnTo>
                  <a:pt x="2743377" y="167370"/>
                </a:lnTo>
                <a:lnTo>
                  <a:pt x="2758660" y="177928"/>
                </a:lnTo>
                <a:lnTo>
                  <a:pt x="2767877" y="195061"/>
                </a:lnTo>
                <a:lnTo>
                  <a:pt x="2770964" y="218389"/>
                </a:lnTo>
                <a:lnTo>
                  <a:pt x="2820994" y="218389"/>
                </a:lnTo>
                <a:lnTo>
                  <a:pt x="2816165" y="185055"/>
                </a:lnTo>
                <a:lnTo>
                  <a:pt x="2804752" y="163766"/>
                </a:lnTo>
                <a:close/>
              </a:path>
            </a:pathLst>
          </a:custGeom>
          <a:solidFill>
            <a:srgbClr val="9897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528860" y="1376908"/>
            <a:ext cx="1306195" cy="343535"/>
          </a:xfrm>
          <a:custGeom>
            <a:avLst/>
            <a:gdLst/>
            <a:ahLst/>
            <a:cxnLst/>
            <a:rect l="l" t="t" r="r" b="b"/>
            <a:pathLst>
              <a:path w="1306195" h="343535">
                <a:moveTo>
                  <a:pt x="148170" y="0"/>
                </a:moveTo>
                <a:lnTo>
                  <a:pt x="108201" y="5424"/>
                </a:lnTo>
                <a:lnTo>
                  <a:pt x="72644" y="21177"/>
                </a:lnTo>
                <a:lnTo>
                  <a:pt x="42772" y="46477"/>
                </a:lnTo>
                <a:lnTo>
                  <a:pt x="19858" y="80540"/>
                </a:lnTo>
                <a:lnTo>
                  <a:pt x="5176" y="122585"/>
                </a:lnTo>
                <a:lnTo>
                  <a:pt x="0" y="171831"/>
                </a:lnTo>
                <a:lnTo>
                  <a:pt x="7252" y="230192"/>
                </a:lnTo>
                <a:lnTo>
                  <a:pt x="27578" y="277746"/>
                </a:lnTo>
                <a:lnTo>
                  <a:pt x="58836" y="313249"/>
                </a:lnTo>
                <a:lnTo>
                  <a:pt x="98880" y="335461"/>
                </a:lnTo>
                <a:lnTo>
                  <a:pt x="145567" y="343141"/>
                </a:lnTo>
                <a:lnTo>
                  <a:pt x="176215" y="339768"/>
                </a:lnTo>
                <a:lnTo>
                  <a:pt x="204136" y="329655"/>
                </a:lnTo>
                <a:lnTo>
                  <a:pt x="229824" y="312810"/>
                </a:lnTo>
                <a:lnTo>
                  <a:pt x="252390" y="290601"/>
                </a:lnTo>
                <a:lnTo>
                  <a:pt x="147332" y="290601"/>
                </a:lnTo>
                <a:lnTo>
                  <a:pt x="109968" y="282560"/>
                </a:lnTo>
                <a:lnTo>
                  <a:pt x="82040" y="259157"/>
                </a:lnTo>
                <a:lnTo>
                  <a:pt x="64549" y="221469"/>
                </a:lnTo>
                <a:lnTo>
                  <a:pt x="58496" y="170573"/>
                </a:lnTo>
                <a:lnTo>
                  <a:pt x="64849" y="120348"/>
                </a:lnTo>
                <a:lnTo>
                  <a:pt x="82945" y="83305"/>
                </a:lnTo>
                <a:lnTo>
                  <a:pt x="111340" y="60388"/>
                </a:lnTo>
                <a:lnTo>
                  <a:pt x="148590" y="52539"/>
                </a:lnTo>
                <a:lnTo>
                  <a:pt x="241666" y="52539"/>
                </a:lnTo>
                <a:lnTo>
                  <a:pt x="246024" y="47307"/>
                </a:lnTo>
                <a:lnTo>
                  <a:pt x="226334" y="28616"/>
                </a:lnTo>
                <a:lnTo>
                  <a:pt x="203336" y="13609"/>
                </a:lnTo>
                <a:lnTo>
                  <a:pt x="177219" y="3625"/>
                </a:lnTo>
                <a:lnTo>
                  <a:pt x="148170" y="0"/>
                </a:lnTo>
                <a:close/>
              </a:path>
              <a:path w="1306195" h="343535">
                <a:moveTo>
                  <a:pt x="220383" y="250634"/>
                </a:moveTo>
                <a:lnTo>
                  <a:pt x="201846" y="268929"/>
                </a:lnTo>
                <a:lnTo>
                  <a:pt x="184410" y="281328"/>
                </a:lnTo>
                <a:lnTo>
                  <a:pt x="166697" y="288373"/>
                </a:lnTo>
                <a:lnTo>
                  <a:pt x="147332" y="290601"/>
                </a:lnTo>
                <a:lnTo>
                  <a:pt x="252390" y="290601"/>
                </a:lnTo>
                <a:lnTo>
                  <a:pt x="253771" y="289242"/>
                </a:lnTo>
                <a:lnTo>
                  <a:pt x="220383" y="250634"/>
                </a:lnTo>
                <a:close/>
              </a:path>
              <a:path w="1306195" h="343535">
                <a:moveTo>
                  <a:pt x="241666" y="52539"/>
                </a:moveTo>
                <a:lnTo>
                  <a:pt x="148590" y="52539"/>
                </a:lnTo>
                <a:lnTo>
                  <a:pt x="165895" y="54499"/>
                </a:lnTo>
                <a:lnTo>
                  <a:pt x="181676" y="60609"/>
                </a:lnTo>
                <a:lnTo>
                  <a:pt x="197081" y="71211"/>
                </a:lnTo>
                <a:lnTo>
                  <a:pt x="213258" y="86652"/>
                </a:lnTo>
                <a:lnTo>
                  <a:pt x="241666" y="52539"/>
                </a:lnTo>
                <a:close/>
              </a:path>
              <a:path w="1306195" h="343535">
                <a:moveTo>
                  <a:pt x="347865" y="87071"/>
                </a:moveTo>
                <a:lnTo>
                  <a:pt x="288010" y="87071"/>
                </a:lnTo>
                <a:lnTo>
                  <a:pt x="288010" y="337591"/>
                </a:lnTo>
                <a:lnTo>
                  <a:pt x="340956" y="337591"/>
                </a:lnTo>
                <a:lnTo>
                  <a:pt x="340956" y="223634"/>
                </a:lnTo>
                <a:lnTo>
                  <a:pt x="340351" y="205645"/>
                </a:lnTo>
                <a:lnTo>
                  <a:pt x="339142" y="192785"/>
                </a:lnTo>
                <a:lnTo>
                  <a:pt x="337488" y="188532"/>
                </a:lnTo>
                <a:lnTo>
                  <a:pt x="332812" y="174699"/>
                </a:lnTo>
                <a:lnTo>
                  <a:pt x="332732" y="174461"/>
                </a:lnTo>
                <a:lnTo>
                  <a:pt x="329315" y="160454"/>
                </a:lnTo>
                <a:lnTo>
                  <a:pt x="329258" y="160218"/>
                </a:lnTo>
                <a:lnTo>
                  <a:pt x="327774" y="145986"/>
                </a:lnTo>
                <a:lnTo>
                  <a:pt x="329450" y="145148"/>
                </a:lnTo>
                <a:lnTo>
                  <a:pt x="372174" y="145148"/>
                </a:lnTo>
                <a:lnTo>
                  <a:pt x="347865" y="87071"/>
                </a:lnTo>
                <a:close/>
              </a:path>
              <a:path w="1306195" h="343535">
                <a:moveTo>
                  <a:pt x="530364" y="145148"/>
                </a:moveTo>
                <a:lnTo>
                  <a:pt x="488505" y="145148"/>
                </a:lnTo>
                <a:lnTo>
                  <a:pt x="490181" y="145986"/>
                </a:lnTo>
                <a:lnTo>
                  <a:pt x="488643" y="160218"/>
                </a:lnTo>
                <a:lnTo>
                  <a:pt x="488618" y="160454"/>
                </a:lnTo>
                <a:lnTo>
                  <a:pt x="485037" y="174461"/>
                </a:lnTo>
                <a:lnTo>
                  <a:pt x="484976" y="174699"/>
                </a:lnTo>
                <a:lnTo>
                  <a:pt x="480118" y="188532"/>
                </a:lnTo>
                <a:lnTo>
                  <a:pt x="478773" y="191944"/>
                </a:lnTo>
                <a:lnTo>
                  <a:pt x="477547" y="205645"/>
                </a:lnTo>
                <a:lnTo>
                  <a:pt x="476999" y="223634"/>
                </a:lnTo>
                <a:lnTo>
                  <a:pt x="476999" y="337591"/>
                </a:lnTo>
                <a:lnTo>
                  <a:pt x="530364" y="337591"/>
                </a:lnTo>
                <a:lnTo>
                  <a:pt x="530364" y="145148"/>
                </a:lnTo>
                <a:close/>
              </a:path>
              <a:path w="1306195" h="343535">
                <a:moveTo>
                  <a:pt x="372174" y="145148"/>
                </a:moveTo>
                <a:lnTo>
                  <a:pt x="329450" y="145148"/>
                </a:lnTo>
                <a:lnTo>
                  <a:pt x="334824" y="163666"/>
                </a:lnTo>
                <a:lnTo>
                  <a:pt x="338383" y="184743"/>
                </a:lnTo>
                <a:lnTo>
                  <a:pt x="339062" y="191944"/>
                </a:lnTo>
                <a:lnTo>
                  <a:pt x="339142" y="192785"/>
                </a:lnTo>
                <a:lnTo>
                  <a:pt x="342760" y="202069"/>
                </a:lnTo>
                <a:lnTo>
                  <a:pt x="390347" y="315722"/>
                </a:lnTo>
                <a:lnTo>
                  <a:pt x="428028" y="315722"/>
                </a:lnTo>
                <a:lnTo>
                  <a:pt x="451400" y="258902"/>
                </a:lnTo>
                <a:lnTo>
                  <a:pt x="408758" y="258902"/>
                </a:lnTo>
                <a:lnTo>
                  <a:pt x="409950" y="250365"/>
                </a:lnTo>
                <a:lnTo>
                  <a:pt x="409373" y="244944"/>
                </a:lnTo>
                <a:lnTo>
                  <a:pt x="405899" y="230919"/>
                </a:lnTo>
                <a:lnTo>
                  <a:pt x="401190" y="216677"/>
                </a:lnTo>
                <a:lnTo>
                  <a:pt x="396075" y="202285"/>
                </a:lnTo>
                <a:lnTo>
                  <a:pt x="372174" y="145148"/>
                </a:lnTo>
                <a:close/>
              </a:path>
              <a:path w="1306195" h="343535">
                <a:moveTo>
                  <a:pt x="409950" y="250365"/>
                </a:moveTo>
                <a:lnTo>
                  <a:pt x="408758" y="258902"/>
                </a:lnTo>
                <a:lnTo>
                  <a:pt x="410857" y="258902"/>
                </a:lnTo>
                <a:lnTo>
                  <a:pt x="409950" y="250365"/>
                </a:lnTo>
                <a:close/>
              </a:path>
              <a:path w="1306195" h="343535">
                <a:moveTo>
                  <a:pt x="530364" y="87071"/>
                </a:moveTo>
                <a:lnTo>
                  <a:pt x="470509" y="87071"/>
                </a:lnTo>
                <a:lnTo>
                  <a:pt x="423731" y="201764"/>
                </a:lnTo>
                <a:lnTo>
                  <a:pt x="423607" y="202069"/>
                </a:lnTo>
                <a:lnTo>
                  <a:pt x="423519" y="202285"/>
                </a:lnTo>
                <a:lnTo>
                  <a:pt x="414334" y="230919"/>
                </a:lnTo>
                <a:lnTo>
                  <a:pt x="410706" y="244944"/>
                </a:lnTo>
                <a:lnTo>
                  <a:pt x="409950" y="250365"/>
                </a:lnTo>
                <a:lnTo>
                  <a:pt x="410857" y="258902"/>
                </a:lnTo>
                <a:lnTo>
                  <a:pt x="451400" y="258902"/>
                </a:lnTo>
                <a:lnTo>
                  <a:pt x="474689" y="202285"/>
                </a:lnTo>
                <a:lnTo>
                  <a:pt x="478773" y="191944"/>
                </a:lnTo>
                <a:lnTo>
                  <a:pt x="479418" y="184743"/>
                </a:lnTo>
                <a:lnTo>
                  <a:pt x="482957" y="163666"/>
                </a:lnTo>
                <a:lnTo>
                  <a:pt x="488505" y="145148"/>
                </a:lnTo>
                <a:lnTo>
                  <a:pt x="530364" y="145148"/>
                </a:lnTo>
                <a:lnTo>
                  <a:pt x="530364" y="87071"/>
                </a:lnTo>
                <a:close/>
              </a:path>
              <a:path w="1306195" h="343535">
                <a:moveTo>
                  <a:pt x="329450" y="145148"/>
                </a:moveTo>
                <a:lnTo>
                  <a:pt x="327774" y="145986"/>
                </a:lnTo>
                <a:lnTo>
                  <a:pt x="329258" y="160218"/>
                </a:lnTo>
                <a:lnTo>
                  <a:pt x="332732" y="174461"/>
                </a:lnTo>
                <a:lnTo>
                  <a:pt x="337488" y="188532"/>
                </a:lnTo>
                <a:lnTo>
                  <a:pt x="339142" y="192785"/>
                </a:lnTo>
                <a:lnTo>
                  <a:pt x="338383" y="184743"/>
                </a:lnTo>
                <a:lnTo>
                  <a:pt x="334824" y="163666"/>
                </a:lnTo>
                <a:lnTo>
                  <a:pt x="329450" y="145148"/>
                </a:lnTo>
                <a:close/>
              </a:path>
              <a:path w="1306195" h="343535">
                <a:moveTo>
                  <a:pt x="488505" y="145148"/>
                </a:moveTo>
                <a:lnTo>
                  <a:pt x="482957" y="163666"/>
                </a:lnTo>
                <a:lnTo>
                  <a:pt x="479418" y="184743"/>
                </a:lnTo>
                <a:lnTo>
                  <a:pt x="478773" y="191944"/>
                </a:lnTo>
                <a:lnTo>
                  <a:pt x="480118" y="188532"/>
                </a:lnTo>
                <a:lnTo>
                  <a:pt x="484976" y="174699"/>
                </a:lnTo>
                <a:lnTo>
                  <a:pt x="488618" y="160454"/>
                </a:lnTo>
                <a:lnTo>
                  <a:pt x="490181" y="145986"/>
                </a:lnTo>
                <a:lnTo>
                  <a:pt x="488505" y="145148"/>
                </a:lnTo>
                <a:close/>
              </a:path>
              <a:path w="1306195" h="343535">
                <a:moveTo>
                  <a:pt x="686904" y="81102"/>
                </a:moveTo>
                <a:lnTo>
                  <a:pt x="645360" y="90426"/>
                </a:lnTo>
                <a:lnTo>
                  <a:pt x="609165" y="116920"/>
                </a:lnTo>
                <a:lnTo>
                  <a:pt x="583584" y="158367"/>
                </a:lnTo>
                <a:lnTo>
                  <a:pt x="573887" y="212547"/>
                </a:lnTo>
                <a:lnTo>
                  <a:pt x="583463" y="266942"/>
                </a:lnTo>
                <a:lnTo>
                  <a:pt x="609452" y="308057"/>
                </a:lnTo>
                <a:lnTo>
                  <a:pt x="647745" y="334065"/>
                </a:lnTo>
                <a:lnTo>
                  <a:pt x="694232" y="343141"/>
                </a:lnTo>
                <a:lnTo>
                  <a:pt x="718042" y="341092"/>
                </a:lnTo>
                <a:lnTo>
                  <a:pt x="740257" y="335226"/>
                </a:lnTo>
                <a:lnTo>
                  <a:pt x="761434" y="325964"/>
                </a:lnTo>
                <a:lnTo>
                  <a:pt x="782129" y="313728"/>
                </a:lnTo>
                <a:lnTo>
                  <a:pt x="771853" y="294055"/>
                </a:lnTo>
                <a:lnTo>
                  <a:pt x="698512" y="294055"/>
                </a:lnTo>
                <a:lnTo>
                  <a:pt x="671144" y="289323"/>
                </a:lnTo>
                <a:lnTo>
                  <a:pt x="650170" y="276136"/>
                </a:lnTo>
                <a:lnTo>
                  <a:pt x="636415" y="256004"/>
                </a:lnTo>
                <a:lnTo>
                  <a:pt x="630707" y="230441"/>
                </a:lnTo>
                <a:lnTo>
                  <a:pt x="786003" y="230441"/>
                </a:lnTo>
                <a:lnTo>
                  <a:pt x="787236" y="221019"/>
                </a:lnTo>
                <a:lnTo>
                  <a:pt x="788117" y="213079"/>
                </a:lnTo>
                <a:lnTo>
                  <a:pt x="788646" y="206022"/>
                </a:lnTo>
                <a:lnTo>
                  <a:pt x="788822" y="199250"/>
                </a:lnTo>
                <a:lnTo>
                  <a:pt x="786731" y="184810"/>
                </a:lnTo>
                <a:lnTo>
                  <a:pt x="630809" y="184810"/>
                </a:lnTo>
                <a:lnTo>
                  <a:pt x="636970" y="162281"/>
                </a:lnTo>
                <a:lnTo>
                  <a:pt x="649478" y="145059"/>
                </a:lnTo>
                <a:lnTo>
                  <a:pt x="666909" y="134057"/>
                </a:lnTo>
                <a:lnTo>
                  <a:pt x="687844" y="130187"/>
                </a:lnTo>
                <a:lnTo>
                  <a:pt x="770493" y="130187"/>
                </a:lnTo>
                <a:lnTo>
                  <a:pt x="761880" y="114120"/>
                </a:lnTo>
                <a:lnTo>
                  <a:pt x="729848" y="89791"/>
                </a:lnTo>
                <a:lnTo>
                  <a:pt x="686904" y="81102"/>
                </a:lnTo>
                <a:close/>
              </a:path>
              <a:path w="1306195" h="343535">
                <a:moveTo>
                  <a:pt x="760158" y="271665"/>
                </a:moveTo>
                <a:lnTo>
                  <a:pt x="742930" y="282140"/>
                </a:lnTo>
                <a:lnTo>
                  <a:pt x="727844" y="289061"/>
                </a:lnTo>
                <a:lnTo>
                  <a:pt x="713504" y="292882"/>
                </a:lnTo>
                <a:lnTo>
                  <a:pt x="698512" y="294055"/>
                </a:lnTo>
                <a:lnTo>
                  <a:pt x="771853" y="294055"/>
                </a:lnTo>
                <a:lnTo>
                  <a:pt x="760158" y="271665"/>
                </a:lnTo>
                <a:close/>
              </a:path>
              <a:path w="1306195" h="343535">
                <a:moveTo>
                  <a:pt x="770493" y="130187"/>
                </a:moveTo>
                <a:lnTo>
                  <a:pt x="687844" y="130187"/>
                </a:lnTo>
                <a:lnTo>
                  <a:pt x="709121" y="133791"/>
                </a:lnTo>
                <a:lnTo>
                  <a:pt x="724404" y="144349"/>
                </a:lnTo>
                <a:lnTo>
                  <a:pt x="733625" y="161482"/>
                </a:lnTo>
                <a:lnTo>
                  <a:pt x="736714" y="184810"/>
                </a:lnTo>
                <a:lnTo>
                  <a:pt x="786731" y="184810"/>
                </a:lnTo>
                <a:lnTo>
                  <a:pt x="781904" y="151477"/>
                </a:lnTo>
                <a:lnTo>
                  <a:pt x="770493" y="130187"/>
                </a:lnTo>
                <a:close/>
              </a:path>
              <a:path w="1306195" h="343535">
                <a:moveTo>
                  <a:pt x="931570" y="136575"/>
                </a:moveTo>
                <a:lnTo>
                  <a:pt x="874750" y="136575"/>
                </a:lnTo>
                <a:lnTo>
                  <a:pt x="874750" y="337591"/>
                </a:lnTo>
                <a:lnTo>
                  <a:pt x="931570" y="337591"/>
                </a:lnTo>
                <a:lnTo>
                  <a:pt x="931570" y="136575"/>
                </a:lnTo>
                <a:close/>
              </a:path>
              <a:path w="1306195" h="343535">
                <a:moveTo>
                  <a:pt x="1010056" y="87071"/>
                </a:moveTo>
                <a:lnTo>
                  <a:pt x="796798" y="87071"/>
                </a:lnTo>
                <a:lnTo>
                  <a:pt x="796798" y="136575"/>
                </a:lnTo>
                <a:lnTo>
                  <a:pt x="1010056" y="136575"/>
                </a:lnTo>
                <a:lnTo>
                  <a:pt x="1010056" y="87071"/>
                </a:lnTo>
                <a:close/>
              </a:path>
              <a:path w="1306195" h="343535">
                <a:moveTo>
                  <a:pt x="1101344" y="87071"/>
                </a:moveTo>
                <a:lnTo>
                  <a:pt x="1044105" y="87071"/>
                </a:lnTo>
                <a:lnTo>
                  <a:pt x="1044105" y="337591"/>
                </a:lnTo>
                <a:lnTo>
                  <a:pt x="1124991" y="337591"/>
                </a:lnTo>
                <a:lnTo>
                  <a:pt x="1165225" y="332555"/>
                </a:lnTo>
                <a:lnTo>
                  <a:pt x="1197411" y="317236"/>
                </a:lnTo>
                <a:lnTo>
                  <a:pt x="1218765" y="291321"/>
                </a:lnTo>
                <a:lnTo>
                  <a:pt x="1219354" y="288518"/>
                </a:lnTo>
                <a:lnTo>
                  <a:pt x="1101344" y="288518"/>
                </a:lnTo>
                <a:lnTo>
                  <a:pt x="1101344" y="221018"/>
                </a:lnTo>
                <a:lnTo>
                  <a:pt x="1219336" y="221018"/>
                </a:lnTo>
                <a:lnTo>
                  <a:pt x="1218751" y="218285"/>
                </a:lnTo>
                <a:lnTo>
                  <a:pt x="1197373" y="192797"/>
                </a:lnTo>
                <a:lnTo>
                  <a:pt x="1165182" y="177726"/>
                </a:lnTo>
                <a:lnTo>
                  <a:pt x="1124991" y="172770"/>
                </a:lnTo>
                <a:lnTo>
                  <a:pt x="1101344" y="172770"/>
                </a:lnTo>
                <a:lnTo>
                  <a:pt x="1101344" y="87071"/>
                </a:lnTo>
                <a:close/>
              </a:path>
              <a:path w="1306195" h="343535">
                <a:moveTo>
                  <a:pt x="1219336" y="221018"/>
                </a:moveTo>
                <a:lnTo>
                  <a:pt x="1120698" y="221018"/>
                </a:lnTo>
                <a:lnTo>
                  <a:pt x="1144112" y="222805"/>
                </a:lnTo>
                <a:lnTo>
                  <a:pt x="1159502" y="228574"/>
                </a:lnTo>
                <a:lnTo>
                  <a:pt x="1167945" y="238934"/>
                </a:lnTo>
                <a:lnTo>
                  <a:pt x="1170520" y="254495"/>
                </a:lnTo>
                <a:lnTo>
                  <a:pt x="1167945" y="270366"/>
                </a:lnTo>
                <a:lnTo>
                  <a:pt x="1159502" y="280889"/>
                </a:lnTo>
                <a:lnTo>
                  <a:pt x="1144112" y="286720"/>
                </a:lnTo>
                <a:lnTo>
                  <a:pt x="1120698" y="288518"/>
                </a:lnTo>
                <a:lnTo>
                  <a:pt x="1219354" y="288518"/>
                </a:lnTo>
                <a:lnTo>
                  <a:pt x="1226502" y="254495"/>
                </a:lnTo>
                <a:lnTo>
                  <a:pt x="1219336" y="221018"/>
                </a:lnTo>
                <a:close/>
              </a:path>
              <a:path w="1306195" h="343535">
                <a:moveTo>
                  <a:pt x="1305712" y="87071"/>
                </a:moveTo>
                <a:lnTo>
                  <a:pt x="1248994" y="87071"/>
                </a:lnTo>
                <a:lnTo>
                  <a:pt x="1248994" y="337591"/>
                </a:lnTo>
                <a:lnTo>
                  <a:pt x="1305712" y="337591"/>
                </a:lnTo>
                <a:lnTo>
                  <a:pt x="1305712" y="87071"/>
                </a:lnTo>
                <a:close/>
              </a:path>
            </a:pathLst>
          </a:custGeom>
          <a:solidFill>
            <a:srgbClr val="9897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985321" y="1382559"/>
            <a:ext cx="1694180" cy="430530"/>
          </a:xfrm>
          <a:custGeom>
            <a:avLst/>
            <a:gdLst/>
            <a:ahLst/>
            <a:cxnLst/>
            <a:rect l="l" t="t" r="r" b="b"/>
            <a:pathLst>
              <a:path w="1694179" h="430530">
                <a:moveTo>
                  <a:pt x="240258" y="0"/>
                </a:moveTo>
                <a:lnTo>
                  <a:pt x="0" y="0"/>
                </a:lnTo>
                <a:lnTo>
                  <a:pt x="0" y="331939"/>
                </a:lnTo>
                <a:lnTo>
                  <a:pt x="57238" y="331939"/>
                </a:lnTo>
                <a:lnTo>
                  <a:pt x="57238" y="51181"/>
                </a:lnTo>
                <a:lnTo>
                  <a:pt x="240258" y="51181"/>
                </a:lnTo>
                <a:lnTo>
                  <a:pt x="240258" y="0"/>
                </a:lnTo>
                <a:close/>
              </a:path>
              <a:path w="1694179" h="430530">
                <a:moveTo>
                  <a:pt x="240258" y="51181"/>
                </a:moveTo>
                <a:lnTo>
                  <a:pt x="183019" y="51181"/>
                </a:lnTo>
                <a:lnTo>
                  <a:pt x="183019" y="331939"/>
                </a:lnTo>
                <a:lnTo>
                  <a:pt x="240258" y="331939"/>
                </a:lnTo>
                <a:lnTo>
                  <a:pt x="240258" y="51181"/>
                </a:lnTo>
                <a:close/>
              </a:path>
              <a:path w="1694179" h="430530">
                <a:moveTo>
                  <a:pt x="353923" y="81419"/>
                </a:moveTo>
                <a:lnTo>
                  <a:pt x="305155" y="81419"/>
                </a:lnTo>
                <a:lnTo>
                  <a:pt x="305155" y="430098"/>
                </a:lnTo>
                <a:lnTo>
                  <a:pt x="362407" y="430098"/>
                </a:lnTo>
                <a:lnTo>
                  <a:pt x="362407" y="342188"/>
                </a:lnTo>
                <a:lnTo>
                  <a:pt x="361670" y="321157"/>
                </a:lnTo>
                <a:lnTo>
                  <a:pt x="466937" y="321157"/>
                </a:lnTo>
                <a:lnTo>
                  <a:pt x="492769" y="301569"/>
                </a:lnTo>
                <a:lnTo>
                  <a:pt x="501368" y="286727"/>
                </a:lnTo>
                <a:lnTo>
                  <a:pt x="410019" y="286727"/>
                </a:lnTo>
                <a:lnTo>
                  <a:pt x="398872" y="285723"/>
                </a:lnTo>
                <a:lnTo>
                  <a:pt x="386918" y="282452"/>
                </a:lnTo>
                <a:lnTo>
                  <a:pt x="374611" y="276531"/>
                </a:lnTo>
                <a:lnTo>
                  <a:pt x="362407" y="267576"/>
                </a:lnTo>
                <a:lnTo>
                  <a:pt x="362407" y="152895"/>
                </a:lnTo>
                <a:lnTo>
                  <a:pt x="376118" y="141437"/>
                </a:lnTo>
                <a:lnTo>
                  <a:pt x="389402" y="133070"/>
                </a:lnTo>
                <a:lnTo>
                  <a:pt x="402374" y="127942"/>
                </a:lnTo>
                <a:lnTo>
                  <a:pt x="415150" y="126199"/>
                </a:lnTo>
                <a:lnTo>
                  <a:pt x="507345" y="126199"/>
                </a:lnTo>
                <a:lnTo>
                  <a:pt x="502538" y="116370"/>
                </a:lnTo>
                <a:lnTo>
                  <a:pt x="350888" y="116370"/>
                </a:lnTo>
                <a:lnTo>
                  <a:pt x="350050" y="115011"/>
                </a:lnTo>
                <a:lnTo>
                  <a:pt x="351104" y="113880"/>
                </a:lnTo>
                <a:lnTo>
                  <a:pt x="353923" y="81419"/>
                </a:lnTo>
                <a:close/>
              </a:path>
              <a:path w="1694179" h="430530">
                <a:moveTo>
                  <a:pt x="466937" y="321157"/>
                </a:moveTo>
                <a:lnTo>
                  <a:pt x="361670" y="321157"/>
                </a:lnTo>
                <a:lnTo>
                  <a:pt x="369903" y="326093"/>
                </a:lnTo>
                <a:lnTo>
                  <a:pt x="383089" y="331443"/>
                </a:lnTo>
                <a:lnTo>
                  <a:pt x="399275" y="335732"/>
                </a:lnTo>
                <a:lnTo>
                  <a:pt x="416509" y="337489"/>
                </a:lnTo>
                <a:lnTo>
                  <a:pt x="457621" y="328221"/>
                </a:lnTo>
                <a:lnTo>
                  <a:pt x="466937" y="321157"/>
                </a:lnTo>
                <a:close/>
              </a:path>
              <a:path w="1694179" h="430530">
                <a:moveTo>
                  <a:pt x="507345" y="126199"/>
                </a:moveTo>
                <a:lnTo>
                  <a:pt x="415150" y="126199"/>
                </a:lnTo>
                <a:lnTo>
                  <a:pt x="439871" y="131278"/>
                </a:lnTo>
                <a:lnTo>
                  <a:pt x="456207" y="146180"/>
                </a:lnTo>
                <a:lnTo>
                  <a:pt x="465226" y="170401"/>
                </a:lnTo>
                <a:lnTo>
                  <a:pt x="467959" y="203022"/>
                </a:lnTo>
                <a:lnTo>
                  <a:pt x="467995" y="203441"/>
                </a:lnTo>
                <a:lnTo>
                  <a:pt x="463778" y="239364"/>
                </a:lnTo>
                <a:lnTo>
                  <a:pt x="451918" y="265449"/>
                </a:lnTo>
                <a:lnTo>
                  <a:pt x="433603" y="281351"/>
                </a:lnTo>
                <a:lnTo>
                  <a:pt x="410019" y="286727"/>
                </a:lnTo>
                <a:lnTo>
                  <a:pt x="501368" y="286727"/>
                </a:lnTo>
                <a:lnTo>
                  <a:pt x="517282" y="259260"/>
                </a:lnTo>
                <a:lnTo>
                  <a:pt x="526422" y="203441"/>
                </a:lnTo>
                <a:lnTo>
                  <a:pt x="526491" y="203022"/>
                </a:lnTo>
                <a:lnTo>
                  <a:pt x="519725" y="151520"/>
                </a:lnTo>
                <a:lnTo>
                  <a:pt x="507345" y="126199"/>
                </a:lnTo>
                <a:close/>
              </a:path>
              <a:path w="1694179" h="430530">
                <a:moveTo>
                  <a:pt x="351104" y="113880"/>
                </a:moveTo>
                <a:lnTo>
                  <a:pt x="350050" y="115011"/>
                </a:lnTo>
                <a:lnTo>
                  <a:pt x="350888" y="116370"/>
                </a:lnTo>
                <a:lnTo>
                  <a:pt x="351006" y="115011"/>
                </a:lnTo>
                <a:lnTo>
                  <a:pt x="351104" y="113880"/>
                </a:lnTo>
                <a:close/>
              </a:path>
              <a:path w="1694179" h="430530">
                <a:moveTo>
                  <a:pt x="425081" y="75450"/>
                </a:moveTo>
                <a:lnTo>
                  <a:pt x="382822" y="86753"/>
                </a:lnTo>
                <a:lnTo>
                  <a:pt x="351104" y="113880"/>
                </a:lnTo>
                <a:lnTo>
                  <a:pt x="350888" y="116370"/>
                </a:lnTo>
                <a:lnTo>
                  <a:pt x="502538" y="116370"/>
                </a:lnTo>
                <a:lnTo>
                  <a:pt x="499999" y="111175"/>
                </a:lnTo>
                <a:lnTo>
                  <a:pt x="468166" y="84861"/>
                </a:lnTo>
                <a:lnTo>
                  <a:pt x="425081" y="75450"/>
                </a:lnTo>
                <a:close/>
              </a:path>
              <a:path w="1694179" h="430530">
                <a:moveTo>
                  <a:pt x="670217" y="75450"/>
                </a:moveTo>
                <a:lnTo>
                  <a:pt x="626547" y="84525"/>
                </a:lnTo>
                <a:lnTo>
                  <a:pt x="589340" y="110602"/>
                </a:lnTo>
                <a:lnTo>
                  <a:pt x="563453" y="151965"/>
                </a:lnTo>
                <a:lnTo>
                  <a:pt x="553745" y="206895"/>
                </a:lnTo>
                <a:lnTo>
                  <a:pt x="563453" y="261510"/>
                </a:lnTo>
                <a:lnTo>
                  <a:pt x="589340" y="302601"/>
                </a:lnTo>
                <a:lnTo>
                  <a:pt x="626547" y="328487"/>
                </a:lnTo>
                <a:lnTo>
                  <a:pt x="670217" y="337489"/>
                </a:lnTo>
                <a:lnTo>
                  <a:pt x="713886" y="328487"/>
                </a:lnTo>
                <a:lnTo>
                  <a:pt x="751093" y="302601"/>
                </a:lnTo>
                <a:lnTo>
                  <a:pt x="760821" y="287159"/>
                </a:lnTo>
                <a:lnTo>
                  <a:pt x="670217" y="287159"/>
                </a:lnTo>
                <a:lnTo>
                  <a:pt x="645951" y="281724"/>
                </a:lnTo>
                <a:lnTo>
                  <a:pt x="627560" y="265977"/>
                </a:lnTo>
                <a:lnTo>
                  <a:pt x="615899" y="240755"/>
                </a:lnTo>
                <a:lnTo>
                  <a:pt x="611822" y="206895"/>
                </a:lnTo>
                <a:lnTo>
                  <a:pt x="615908" y="172962"/>
                </a:lnTo>
                <a:lnTo>
                  <a:pt x="627579" y="147593"/>
                </a:lnTo>
                <a:lnTo>
                  <a:pt x="645976" y="131700"/>
                </a:lnTo>
                <a:lnTo>
                  <a:pt x="670217" y="126199"/>
                </a:lnTo>
                <a:lnTo>
                  <a:pt x="760855" y="126199"/>
                </a:lnTo>
                <a:lnTo>
                  <a:pt x="751093" y="110602"/>
                </a:lnTo>
                <a:lnTo>
                  <a:pt x="713886" y="84525"/>
                </a:lnTo>
                <a:lnTo>
                  <a:pt x="670217" y="75450"/>
                </a:lnTo>
                <a:close/>
              </a:path>
              <a:path w="1694179" h="430530">
                <a:moveTo>
                  <a:pt x="760855" y="126199"/>
                </a:moveTo>
                <a:lnTo>
                  <a:pt x="670217" y="126199"/>
                </a:lnTo>
                <a:lnTo>
                  <a:pt x="694547" y="131700"/>
                </a:lnTo>
                <a:lnTo>
                  <a:pt x="713082" y="147593"/>
                </a:lnTo>
                <a:lnTo>
                  <a:pt x="724888" y="172962"/>
                </a:lnTo>
                <a:lnTo>
                  <a:pt x="729030" y="206895"/>
                </a:lnTo>
                <a:lnTo>
                  <a:pt x="724888" y="240755"/>
                </a:lnTo>
                <a:lnTo>
                  <a:pt x="713082" y="265977"/>
                </a:lnTo>
                <a:lnTo>
                  <a:pt x="694547" y="281724"/>
                </a:lnTo>
                <a:lnTo>
                  <a:pt x="670217" y="287159"/>
                </a:lnTo>
                <a:lnTo>
                  <a:pt x="760821" y="287159"/>
                </a:lnTo>
                <a:lnTo>
                  <a:pt x="776980" y="261510"/>
                </a:lnTo>
                <a:lnTo>
                  <a:pt x="786688" y="206895"/>
                </a:lnTo>
                <a:lnTo>
                  <a:pt x="776980" y="151965"/>
                </a:lnTo>
                <a:lnTo>
                  <a:pt x="760855" y="126199"/>
                </a:lnTo>
                <a:close/>
              </a:path>
              <a:path w="1694179" h="430530">
                <a:moveTo>
                  <a:pt x="926515" y="75450"/>
                </a:moveTo>
                <a:lnTo>
                  <a:pt x="884971" y="84775"/>
                </a:lnTo>
                <a:lnTo>
                  <a:pt x="848775" y="111269"/>
                </a:lnTo>
                <a:lnTo>
                  <a:pt x="823195" y="152715"/>
                </a:lnTo>
                <a:lnTo>
                  <a:pt x="813498" y="206895"/>
                </a:lnTo>
                <a:lnTo>
                  <a:pt x="823074" y="261290"/>
                </a:lnTo>
                <a:lnTo>
                  <a:pt x="849061" y="302406"/>
                </a:lnTo>
                <a:lnTo>
                  <a:pt x="887350" y="328414"/>
                </a:lnTo>
                <a:lnTo>
                  <a:pt x="933831" y="337489"/>
                </a:lnTo>
                <a:lnTo>
                  <a:pt x="957648" y="335440"/>
                </a:lnTo>
                <a:lnTo>
                  <a:pt x="979866" y="329574"/>
                </a:lnTo>
                <a:lnTo>
                  <a:pt x="1001044" y="320312"/>
                </a:lnTo>
                <a:lnTo>
                  <a:pt x="1021740" y="308076"/>
                </a:lnTo>
                <a:lnTo>
                  <a:pt x="1011458" y="288404"/>
                </a:lnTo>
                <a:lnTo>
                  <a:pt x="938123" y="288404"/>
                </a:lnTo>
                <a:lnTo>
                  <a:pt x="910755" y="283672"/>
                </a:lnTo>
                <a:lnTo>
                  <a:pt x="889781" y="270484"/>
                </a:lnTo>
                <a:lnTo>
                  <a:pt x="876026" y="250353"/>
                </a:lnTo>
                <a:lnTo>
                  <a:pt x="870318" y="224790"/>
                </a:lnTo>
                <a:lnTo>
                  <a:pt x="1025613" y="224790"/>
                </a:lnTo>
                <a:lnTo>
                  <a:pt x="1026847" y="215367"/>
                </a:lnTo>
                <a:lnTo>
                  <a:pt x="1027728" y="207427"/>
                </a:lnTo>
                <a:lnTo>
                  <a:pt x="1028257" y="200370"/>
                </a:lnTo>
                <a:lnTo>
                  <a:pt x="1028433" y="193598"/>
                </a:lnTo>
                <a:lnTo>
                  <a:pt x="1026341" y="179158"/>
                </a:lnTo>
                <a:lnTo>
                  <a:pt x="870419" y="179158"/>
                </a:lnTo>
                <a:lnTo>
                  <a:pt x="876581" y="156629"/>
                </a:lnTo>
                <a:lnTo>
                  <a:pt x="889088" y="139407"/>
                </a:lnTo>
                <a:lnTo>
                  <a:pt x="906520" y="128406"/>
                </a:lnTo>
                <a:lnTo>
                  <a:pt x="927455" y="124536"/>
                </a:lnTo>
                <a:lnTo>
                  <a:pt x="1010100" y="124536"/>
                </a:lnTo>
                <a:lnTo>
                  <a:pt x="1001487" y="108469"/>
                </a:lnTo>
                <a:lnTo>
                  <a:pt x="969454" y="84140"/>
                </a:lnTo>
                <a:lnTo>
                  <a:pt x="926515" y="75450"/>
                </a:lnTo>
                <a:close/>
              </a:path>
              <a:path w="1694179" h="430530">
                <a:moveTo>
                  <a:pt x="999756" y="266014"/>
                </a:moveTo>
                <a:lnTo>
                  <a:pt x="982536" y="276488"/>
                </a:lnTo>
                <a:lnTo>
                  <a:pt x="967454" y="283410"/>
                </a:lnTo>
                <a:lnTo>
                  <a:pt x="953115" y="287231"/>
                </a:lnTo>
                <a:lnTo>
                  <a:pt x="938123" y="288404"/>
                </a:lnTo>
                <a:lnTo>
                  <a:pt x="1011458" y="288404"/>
                </a:lnTo>
                <a:lnTo>
                  <a:pt x="999756" y="266014"/>
                </a:lnTo>
                <a:close/>
              </a:path>
              <a:path w="1694179" h="430530">
                <a:moveTo>
                  <a:pt x="1010100" y="124536"/>
                </a:moveTo>
                <a:lnTo>
                  <a:pt x="927455" y="124536"/>
                </a:lnTo>
                <a:lnTo>
                  <a:pt x="948732" y="128140"/>
                </a:lnTo>
                <a:lnTo>
                  <a:pt x="964015" y="138698"/>
                </a:lnTo>
                <a:lnTo>
                  <a:pt x="973236" y="155831"/>
                </a:lnTo>
                <a:lnTo>
                  <a:pt x="976325" y="179158"/>
                </a:lnTo>
                <a:lnTo>
                  <a:pt x="1026341" y="179158"/>
                </a:lnTo>
                <a:lnTo>
                  <a:pt x="1021513" y="145825"/>
                </a:lnTo>
                <a:lnTo>
                  <a:pt x="1010100" y="124536"/>
                </a:lnTo>
                <a:close/>
              </a:path>
              <a:path w="1694179" h="430530">
                <a:moveTo>
                  <a:pt x="1125359" y="81419"/>
                </a:moveTo>
                <a:lnTo>
                  <a:pt x="1068108" y="81419"/>
                </a:lnTo>
                <a:lnTo>
                  <a:pt x="1068108" y="331939"/>
                </a:lnTo>
                <a:lnTo>
                  <a:pt x="1125359" y="331939"/>
                </a:lnTo>
                <a:lnTo>
                  <a:pt x="1125359" y="226872"/>
                </a:lnTo>
                <a:lnTo>
                  <a:pt x="1217897" y="226872"/>
                </a:lnTo>
                <a:lnTo>
                  <a:pt x="1200594" y="200088"/>
                </a:lnTo>
                <a:lnTo>
                  <a:pt x="1210380" y="177380"/>
                </a:lnTo>
                <a:lnTo>
                  <a:pt x="1125359" y="177380"/>
                </a:lnTo>
                <a:lnTo>
                  <a:pt x="1125359" y="81419"/>
                </a:lnTo>
                <a:close/>
              </a:path>
              <a:path w="1694179" h="430530">
                <a:moveTo>
                  <a:pt x="1217897" y="226872"/>
                </a:moveTo>
                <a:lnTo>
                  <a:pt x="1156957" y="226872"/>
                </a:lnTo>
                <a:lnTo>
                  <a:pt x="1222044" y="331939"/>
                </a:lnTo>
                <a:lnTo>
                  <a:pt x="1285773" y="331939"/>
                </a:lnTo>
                <a:lnTo>
                  <a:pt x="1217897" y="226872"/>
                </a:lnTo>
                <a:close/>
              </a:path>
              <a:path w="1694179" h="430530">
                <a:moveTo>
                  <a:pt x="1406067" y="130924"/>
                </a:moveTo>
                <a:lnTo>
                  <a:pt x="1349248" y="130924"/>
                </a:lnTo>
                <a:lnTo>
                  <a:pt x="1349248" y="331939"/>
                </a:lnTo>
                <a:lnTo>
                  <a:pt x="1406067" y="331939"/>
                </a:lnTo>
                <a:lnTo>
                  <a:pt x="1406067" y="130924"/>
                </a:lnTo>
                <a:close/>
              </a:path>
              <a:path w="1694179" h="430530">
                <a:moveTo>
                  <a:pt x="1250924" y="75450"/>
                </a:moveTo>
                <a:lnTo>
                  <a:pt x="1244968" y="75450"/>
                </a:lnTo>
                <a:lnTo>
                  <a:pt x="1225540" y="77694"/>
                </a:lnTo>
                <a:lnTo>
                  <a:pt x="1207739" y="86021"/>
                </a:lnTo>
                <a:lnTo>
                  <a:pt x="1191313" y="102823"/>
                </a:lnTo>
                <a:lnTo>
                  <a:pt x="1176007" y="130492"/>
                </a:lnTo>
                <a:lnTo>
                  <a:pt x="1155293" y="177380"/>
                </a:lnTo>
                <a:lnTo>
                  <a:pt x="1210380" y="177380"/>
                </a:lnTo>
                <a:lnTo>
                  <a:pt x="1218907" y="157594"/>
                </a:lnTo>
                <a:lnTo>
                  <a:pt x="1225629" y="143166"/>
                </a:lnTo>
                <a:lnTo>
                  <a:pt x="1231323" y="135285"/>
                </a:lnTo>
                <a:lnTo>
                  <a:pt x="1237115" y="131992"/>
                </a:lnTo>
                <a:lnTo>
                  <a:pt x="1242919" y="131445"/>
                </a:lnTo>
                <a:lnTo>
                  <a:pt x="1259480" y="131445"/>
                </a:lnTo>
                <a:lnTo>
                  <a:pt x="1268818" y="81838"/>
                </a:lnTo>
                <a:lnTo>
                  <a:pt x="1258049" y="76606"/>
                </a:lnTo>
                <a:lnTo>
                  <a:pt x="1250924" y="75450"/>
                </a:lnTo>
                <a:close/>
              </a:path>
              <a:path w="1694179" h="430530">
                <a:moveTo>
                  <a:pt x="1259480" y="131445"/>
                </a:moveTo>
                <a:lnTo>
                  <a:pt x="1246847" y="131445"/>
                </a:lnTo>
                <a:lnTo>
                  <a:pt x="1259030" y="135285"/>
                </a:lnTo>
                <a:lnTo>
                  <a:pt x="1258757" y="135285"/>
                </a:lnTo>
                <a:lnTo>
                  <a:pt x="1259377" y="131992"/>
                </a:lnTo>
                <a:lnTo>
                  <a:pt x="1259480" y="131445"/>
                </a:lnTo>
                <a:close/>
              </a:path>
              <a:path w="1694179" h="430530">
                <a:moveTo>
                  <a:pt x="1484553" y="81419"/>
                </a:moveTo>
                <a:lnTo>
                  <a:pt x="1271282" y="81419"/>
                </a:lnTo>
                <a:lnTo>
                  <a:pt x="1271282" y="130924"/>
                </a:lnTo>
                <a:lnTo>
                  <a:pt x="1484553" y="130924"/>
                </a:lnTo>
                <a:lnTo>
                  <a:pt x="1484553" y="81419"/>
                </a:lnTo>
                <a:close/>
              </a:path>
              <a:path w="1694179" h="430530">
                <a:moveTo>
                  <a:pt x="1682329" y="125793"/>
                </a:moveTo>
                <a:lnTo>
                  <a:pt x="1597787" y="125793"/>
                </a:lnTo>
                <a:lnTo>
                  <a:pt x="1617324" y="129433"/>
                </a:lnTo>
                <a:lnTo>
                  <a:pt x="1629287" y="138987"/>
                </a:lnTo>
                <a:lnTo>
                  <a:pt x="1635286" y="152405"/>
                </a:lnTo>
                <a:lnTo>
                  <a:pt x="1636928" y="167640"/>
                </a:lnTo>
                <a:lnTo>
                  <a:pt x="1575374" y="179063"/>
                </a:lnTo>
                <a:lnTo>
                  <a:pt x="1530670" y="198154"/>
                </a:lnTo>
                <a:lnTo>
                  <a:pt x="1503411" y="225718"/>
                </a:lnTo>
                <a:lnTo>
                  <a:pt x="1494193" y="262559"/>
                </a:lnTo>
                <a:lnTo>
                  <a:pt x="1500215" y="293780"/>
                </a:lnTo>
                <a:lnTo>
                  <a:pt x="1516635" y="317369"/>
                </a:lnTo>
                <a:lnTo>
                  <a:pt x="1540982" y="332286"/>
                </a:lnTo>
                <a:lnTo>
                  <a:pt x="1570786" y="337489"/>
                </a:lnTo>
                <a:lnTo>
                  <a:pt x="1593553" y="334557"/>
                </a:lnTo>
                <a:lnTo>
                  <a:pt x="1614722" y="326436"/>
                </a:lnTo>
                <a:lnTo>
                  <a:pt x="1633519" y="314135"/>
                </a:lnTo>
                <a:lnTo>
                  <a:pt x="1647598" y="300220"/>
                </a:lnTo>
                <a:lnTo>
                  <a:pt x="1647913" y="296672"/>
                </a:lnTo>
                <a:lnTo>
                  <a:pt x="1693633" y="296672"/>
                </a:lnTo>
                <a:lnTo>
                  <a:pt x="1693633" y="287985"/>
                </a:lnTo>
                <a:lnTo>
                  <a:pt x="1581873" y="287985"/>
                </a:lnTo>
                <a:lnTo>
                  <a:pt x="1568099" y="286636"/>
                </a:lnTo>
                <a:lnTo>
                  <a:pt x="1557990" y="282059"/>
                </a:lnTo>
                <a:lnTo>
                  <a:pt x="1551834" y="273556"/>
                </a:lnTo>
                <a:lnTo>
                  <a:pt x="1549641" y="260045"/>
                </a:lnTo>
                <a:lnTo>
                  <a:pt x="1553964" y="242796"/>
                </a:lnTo>
                <a:lnTo>
                  <a:pt x="1568443" y="229165"/>
                </a:lnTo>
                <a:lnTo>
                  <a:pt x="1595343" y="218886"/>
                </a:lnTo>
                <a:lnTo>
                  <a:pt x="1636928" y="211696"/>
                </a:lnTo>
                <a:lnTo>
                  <a:pt x="1693633" y="211696"/>
                </a:lnTo>
                <a:lnTo>
                  <a:pt x="1693530" y="179063"/>
                </a:lnTo>
                <a:lnTo>
                  <a:pt x="1688480" y="138987"/>
                </a:lnTo>
                <a:lnTo>
                  <a:pt x="1688367" y="138094"/>
                </a:lnTo>
                <a:lnTo>
                  <a:pt x="1682329" y="125793"/>
                </a:lnTo>
                <a:close/>
              </a:path>
              <a:path w="1694179" h="430530">
                <a:moveTo>
                  <a:pt x="1693633" y="296672"/>
                </a:moveTo>
                <a:lnTo>
                  <a:pt x="1647913" y="296672"/>
                </a:lnTo>
                <a:lnTo>
                  <a:pt x="1649171" y="298665"/>
                </a:lnTo>
                <a:lnTo>
                  <a:pt x="1647598" y="300220"/>
                </a:lnTo>
                <a:lnTo>
                  <a:pt x="1644777" y="331939"/>
                </a:lnTo>
                <a:lnTo>
                  <a:pt x="1693633" y="331939"/>
                </a:lnTo>
                <a:lnTo>
                  <a:pt x="1693633" y="296672"/>
                </a:lnTo>
                <a:close/>
              </a:path>
              <a:path w="1694179" h="430530">
                <a:moveTo>
                  <a:pt x="1647913" y="296672"/>
                </a:moveTo>
                <a:lnTo>
                  <a:pt x="1647598" y="300220"/>
                </a:lnTo>
                <a:lnTo>
                  <a:pt x="1649171" y="298665"/>
                </a:lnTo>
                <a:lnTo>
                  <a:pt x="1647913" y="296672"/>
                </a:lnTo>
                <a:close/>
              </a:path>
              <a:path w="1694179" h="430530">
                <a:moveTo>
                  <a:pt x="1693633" y="211696"/>
                </a:moveTo>
                <a:lnTo>
                  <a:pt x="1636928" y="211696"/>
                </a:lnTo>
                <a:lnTo>
                  <a:pt x="1636802" y="262559"/>
                </a:lnTo>
                <a:lnTo>
                  <a:pt x="1623143" y="273556"/>
                </a:lnTo>
                <a:lnTo>
                  <a:pt x="1609791" y="281541"/>
                </a:lnTo>
                <a:lnTo>
                  <a:pt x="1596244" y="286366"/>
                </a:lnTo>
                <a:lnTo>
                  <a:pt x="1581873" y="287985"/>
                </a:lnTo>
                <a:lnTo>
                  <a:pt x="1693633" y="287985"/>
                </a:lnTo>
                <a:lnTo>
                  <a:pt x="1693633" y="211696"/>
                </a:lnTo>
                <a:close/>
              </a:path>
              <a:path w="1694179" h="430530">
                <a:moveTo>
                  <a:pt x="1604162" y="75450"/>
                </a:moveTo>
                <a:lnTo>
                  <a:pt x="1575275" y="78520"/>
                </a:lnTo>
                <a:lnTo>
                  <a:pt x="1548353" y="86661"/>
                </a:lnTo>
                <a:lnTo>
                  <a:pt x="1523568" y="98274"/>
                </a:lnTo>
                <a:lnTo>
                  <a:pt x="1501089" y="111760"/>
                </a:lnTo>
                <a:lnTo>
                  <a:pt x="1524749" y="154457"/>
                </a:lnTo>
                <a:lnTo>
                  <a:pt x="1543648" y="142606"/>
                </a:lnTo>
                <a:lnTo>
                  <a:pt x="1561696" y="133572"/>
                </a:lnTo>
                <a:lnTo>
                  <a:pt x="1579531" y="127814"/>
                </a:lnTo>
                <a:lnTo>
                  <a:pt x="1597787" y="125793"/>
                </a:lnTo>
                <a:lnTo>
                  <a:pt x="1682329" y="125793"/>
                </a:lnTo>
                <a:lnTo>
                  <a:pt x="1672134" y="105025"/>
                </a:lnTo>
                <a:lnTo>
                  <a:pt x="1644283" y="83277"/>
                </a:lnTo>
                <a:lnTo>
                  <a:pt x="1604162" y="75450"/>
                </a:lnTo>
                <a:close/>
              </a:path>
            </a:pathLst>
          </a:custGeom>
          <a:solidFill>
            <a:srgbClr val="9897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" name="object 5"/>
          <p:cNvGrpSpPr/>
          <p:nvPr/>
        </p:nvGrpSpPr>
        <p:grpSpPr>
          <a:xfrm>
            <a:off x="571499" y="2143125"/>
            <a:ext cx="1714500" cy="952500"/>
            <a:chOff x="571499" y="2143125"/>
            <a:chExt cx="1714500" cy="952500"/>
          </a:xfrm>
        </p:grpSpPr>
        <p:sp>
          <p:nvSpPr>
            <p:cNvPr id="6" name="object 6"/>
            <p:cNvSpPr/>
            <p:nvPr/>
          </p:nvSpPr>
          <p:spPr>
            <a:xfrm>
              <a:off x="571499" y="2143125"/>
              <a:ext cx="1714500" cy="952500"/>
            </a:xfrm>
            <a:custGeom>
              <a:avLst/>
              <a:gdLst/>
              <a:ahLst/>
              <a:cxnLst/>
              <a:rect l="l" t="t" r="r" b="b"/>
              <a:pathLst>
                <a:path w="1714500" h="952500">
                  <a:moveTo>
                    <a:pt x="1592338" y="0"/>
                  </a:moveTo>
                  <a:lnTo>
                    <a:pt x="122158" y="0"/>
                  </a:lnTo>
                  <a:lnTo>
                    <a:pt x="110125" y="581"/>
                  </a:lnTo>
                  <a:lnTo>
                    <a:pt x="64515" y="14437"/>
                  </a:lnTo>
                  <a:lnTo>
                    <a:pt x="27679" y="44696"/>
                  </a:lnTo>
                  <a:lnTo>
                    <a:pt x="5229" y="86749"/>
                  </a:lnTo>
                  <a:lnTo>
                    <a:pt x="0" y="122161"/>
                  </a:lnTo>
                  <a:lnTo>
                    <a:pt x="0" y="830338"/>
                  </a:lnTo>
                  <a:lnTo>
                    <a:pt x="9296" y="877087"/>
                  </a:lnTo>
                  <a:lnTo>
                    <a:pt x="35778" y="916711"/>
                  </a:lnTo>
                  <a:lnTo>
                    <a:pt x="75411" y="943203"/>
                  </a:lnTo>
                  <a:lnTo>
                    <a:pt x="122158" y="952499"/>
                  </a:lnTo>
                  <a:lnTo>
                    <a:pt x="1592338" y="952499"/>
                  </a:lnTo>
                  <a:lnTo>
                    <a:pt x="1639087" y="943203"/>
                  </a:lnTo>
                  <a:lnTo>
                    <a:pt x="1678723" y="916711"/>
                  </a:lnTo>
                  <a:lnTo>
                    <a:pt x="1705203" y="877087"/>
                  </a:lnTo>
                  <a:lnTo>
                    <a:pt x="1714499" y="830338"/>
                  </a:lnTo>
                  <a:lnTo>
                    <a:pt x="1714499" y="122161"/>
                  </a:lnTo>
                  <a:lnTo>
                    <a:pt x="1705203" y="75412"/>
                  </a:lnTo>
                  <a:lnTo>
                    <a:pt x="1678723" y="35775"/>
                  </a:lnTo>
                  <a:lnTo>
                    <a:pt x="1639087" y="9296"/>
                  </a:lnTo>
                  <a:lnTo>
                    <a:pt x="1592338" y="0"/>
                  </a:lnTo>
                  <a:close/>
                </a:path>
              </a:pathLst>
            </a:custGeom>
            <a:solidFill>
              <a:srgbClr val="000000">
                <a:alpha val="748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71499" y="2143125"/>
              <a:ext cx="1714500" cy="952500"/>
            </a:xfrm>
            <a:custGeom>
              <a:avLst/>
              <a:gdLst/>
              <a:ahLst/>
              <a:cxnLst/>
              <a:rect l="l" t="t" r="r" b="b"/>
              <a:pathLst>
                <a:path w="1714500" h="952500">
                  <a:moveTo>
                    <a:pt x="1592338" y="0"/>
                  </a:moveTo>
                  <a:lnTo>
                    <a:pt x="122158" y="0"/>
                  </a:lnTo>
                  <a:lnTo>
                    <a:pt x="110125" y="581"/>
                  </a:lnTo>
                  <a:lnTo>
                    <a:pt x="64515" y="14437"/>
                  </a:lnTo>
                  <a:lnTo>
                    <a:pt x="27679" y="44696"/>
                  </a:lnTo>
                  <a:lnTo>
                    <a:pt x="5229" y="86749"/>
                  </a:lnTo>
                  <a:lnTo>
                    <a:pt x="0" y="122161"/>
                  </a:lnTo>
                  <a:lnTo>
                    <a:pt x="0" y="830338"/>
                  </a:lnTo>
                  <a:lnTo>
                    <a:pt x="9296" y="877087"/>
                  </a:lnTo>
                  <a:lnTo>
                    <a:pt x="35778" y="916711"/>
                  </a:lnTo>
                  <a:lnTo>
                    <a:pt x="75411" y="943203"/>
                  </a:lnTo>
                  <a:lnTo>
                    <a:pt x="122158" y="952499"/>
                  </a:lnTo>
                  <a:lnTo>
                    <a:pt x="1592338" y="952499"/>
                  </a:lnTo>
                  <a:lnTo>
                    <a:pt x="1639087" y="943203"/>
                  </a:lnTo>
                  <a:lnTo>
                    <a:pt x="1678723" y="916711"/>
                  </a:lnTo>
                  <a:lnTo>
                    <a:pt x="1705203" y="877087"/>
                  </a:lnTo>
                  <a:lnTo>
                    <a:pt x="1714499" y="830338"/>
                  </a:lnTo>
                  <a:lnTo>
                    <a:pt x="1714499" y="122161"/>
                  </a:lnTo>
                  <a:lnTo>
                    <a:pt x="1705203" y="75412"/>
                  </a:lnTo>
                  <a:lnTo>
                    <a:pt x="1678723" y="35775"/>
                  </a:lnTo>
                  <a:lnTo>
                    <a:pt x="1639087" y="9296"/>
                  </a:lnTo>
                  <a:lnTo>
                    <a:pt x="1592338" y="0"/>
                  </a:lnTo>
                  <a:close/>
                </a:path>
              </a:pathLst>
            </a:custGeom>
            <a:solidFill>
              <a:srgbClr val="FFFFFF">
                <a:alpha val="148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1374228" y="2463419"/>
            <a:ext cx="106680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570" dirty="0">
                <a:solidFill>
                  <a:srgbClr val="EEEFF5"/>
                </a:solidFill>
                <a:latin typeface="Tahoma"/>
                <a:cs typeface="Tahoma"/>
              </a:rPr>
              <a:t>1</a:t>
            </a:r>
            <a:endParaRPr sz="1800">
              <a:latin typeface="Tahoma"/>
              <a:cs typeface="Tahoma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469438" y="2341206"/>
            <a:ext cx="1278255" cy="232410"/>
          </a:xfrm>
          <a:custGeom>
            <a:avLst/>
            <a:gdLst/>
            <a:ahLst/>
            <a:cxnLst/>
            <a:rect l="l" t="t" r="r" b="b"/>
            <a:pathLst>
              <a:path w="1278254" h="232410">
                <a:moveTo>
                  <a:pt x="184873" y="54673"/>
                </a:moveTo>
                <a:lnTo>
                  <a:pt x="163040" y="59209"/>
                </a:lnTo>
                <a:lnTo>
                  <a:pt x="144438" y="72247"/>
                </a:lnTo>
                <a:lnTo>
                  <a:pt x="131497" y="92928"/>
                </a:lnTo>
                <a:lnTo>
                  <a:pt x="126644" y="120396"/>
                </a:lnTo>
                <a:lnTo>
                  <a:pt x="131497" y="147705"/>
                </a:lnTo>
                <a:lnTo>
                  <a:pt x="144438" y="168248"/>
                </a:lnTo>
                <a:lnTo>
                  <a:pt x="163040" y="181187"/>
                </a:lnTo>
                <a:lnTo>
                  <a:pt x="184873" y="185686"/>
                </a:lnTo>
                <a:lnTo>
                  <a:pt x="206715" y="181187"/>
                </a:lnTo>
                <a:lnTo>
                  <a:pt x="225320" y="168248"/>
                </a:lnTo>
                <a:lnTo>
                  <a:pt x="230184" y="160528"/>
                </a:lnTo>
                <a:lnTo>
                  <a:pt x="184873" y="160528"/>
                </a:lnTo>
                <a:lnTo>
                  <a:pt x="172741" y="157809"/>
                </a:lnTo>
                <a:lnTo>
                  <a:pt x="163545" y="149934"/>
                </a:lnTo>
                <a:lnTo>
                  <a:pt x="157715" y="137323"/>
                </a:lnTo>
                <a:lnTo>
                  <a:pt x="155676" y="120396"/>
                </a:lnTo>
                <a:lnTo>
                  <a:pt x="157719" y="103429"/>
                </a:lnTo>
                <a:lnTo>
                  <a:pt x="163553" y="90744"/>
                </a:lnTo>
                <a:lnTo>
                  <a:pt x="172752" y="82798"/>
                </a:lnTo>
                <a:lnTo>
                  <a:pt x="184873" y="80048"/>
                </a:lnTo>
                <a:lnTo>
                  <a:pt x="230202" y="80048"/>
                </a:lnTo>
                <a:lnTo>
                  <a:pt x="225320" y="72247"/>
                </a:lnTo>
                <a:lnTo>
                  <a:pt x="206715" y="59209"/>
                </a:lnTo>
                <a:lnTo>
                  <a:pt x="184873" y="54673"/>
                </a:lnTo>
                <a:close/>
              </a:path>
              <a:path w="1278254" h="232410">
                <a:moveTo>
                  <a:pt x="28625" y="16954"/>
                </a:moveTo>
                <a:lnTo>
                  <a:pt x="0" y="16954"/>
                </a:lnTo>
                <a:lnTo>
                  <a:pt x="0" y="182918"/>
                </a:lnTo>
                <a:lnTo>
                  <a:pt x="28625" y="182918"/>
                </a:lnTo>
                <a:lnTo>
                  <a:pt x="28625" y="108356"/>
                </a:lnTo>
                <a:lnTo>
                  <a:pt x="80819" y="108356"/>
                </a:lnTo>
                <a:lnTo>
                  <a:pt x="71996" y="94754"/>
                </a:lnTo>
                <a:lnTo>
                  <a:pt x="78487" y="83134"/>
                </a:lnTo>
                <a:lnTo>
                  <a:pt x="28625" y="83134"/>
                </a:lnTo>
                <a:lnTo>
                  <a:pt x="28625" y="16954"/>
                </a:lnTo>
                <a:close/>
              </a:path>
              <a:path w="1278254" h="232410">
                <a:moveTo>
                  <a:pt x="80819" y="108356"/>
                </a:moveTo>
                <a:lnTo>
                  <a:pt x="48768" y="108356"/>
                </a:lnTo>
                <a:lnTo>
                  <a:pt x="97167" y="182918"/>
                </a:lnTo>
                <a:lnTo>
                  <a:pt x="129184" y="182918"/>
                </a:lnTo>
                <a:lnTo>
                  <a:pt x="80819" y="108356"/>
                </a:lnTo>
                <a:close/>
              </a:path>
              <a:path w="1278254" h="232410">
                <a:moveTo>
                  <a:pt x="230202" y="80048"/>
                </a:moveTo>
                <a:lnTo>
                  <a:pt x="184873" y="80048"/>
                </a:lnTo>
                <a:lnTo>
                  <a:pt x="197040" y="82798"/>
                </a:lnTo>
                <a:lnTo>
                  <a:pt x="206309" y="90744"/>
                </a:lnTo>
                <a:lnTo>
                  <a:pt x="212214" y="103429"/>
                </a:lnTo>
                <a:lnTo>
                  <a:pt x="214287" y="120396"/>
                </a:lnTo>
                <a:lnTo>
                  <a:pt x="212214" y="137323"/>
                </a:lnTo>
                <a:lnTo>
                  <a:pt x="206309" y="149934"/>
                </a:lnTo>
                <a:lnTo>
                  <a:pt x="197040" y="157809"/>
                </a:lnTo>
                <a:lnTo>
                  <a:pt x="184873" y="160528"/>
                </a:lnTo>
                <a:lnTo>
                  <a:pt x="230184" y="160528"/>
                </a:lnTo>
                <a:lnTo>
                  <a:pt x="238262" y="147705"/>
                </a:lnTo>
                <a:lnTo>
                  <a:pt x="243116" y="120396"/>
                </a:lnTo>
                <a:lnTo>
                  <a:pt x="238262" y="92928"/>
                </a:lnTo>
                <a:lnTo>
                  <a:pt x="230202" y="80048"/>
                </a:lnTo>
                <a:close/>
              </a:path>
              <a:path w="1278254" h="232410">
                <a:moveTo>
                  <a:pt x="112128" y="14122"/>
                </a:moveTo>
                <a:lnTo>
                  <a:pt x="108572" y="14122"/>
                </a:lnTo>
                <a:lnTo>
                  <a:pt x="97999" y="15497"/>
                </a:lnTo>
                <a:lnTo>
                  <a:pt x="88549" y="20410"/>
                </a:lnTo>
                <a:lnTo>
                  <a:pt x="79363" y="30040"/>
                </a:lnTo>
                <a:lnTo>
                  <a:pt x="69583" y="45567"/>
                </a:lnTo>
                <a:lnTo>
                  <a:pt x="48768" y="83134"/>
                </a:lnTo>
                <a:lnTo>
                  <a:pt x="78487" y="83134"/>
                </a:lnTo>
                <a:lnTo>
                  <a:pt x="91668" y="59537"/>
                </a:lnTo>
                <a:lnTo>
                  <a:pt x="100558" y="43167"/>
                </a:lnTo>
                <a:lnTo>
                  <a:pt x="102552" y="41910"/>
                </a:lnTo>
                <a:lnTo>
                  <a:pt x="117754" y="41910"/>
                </a:lnTo>
                <a:lnTo>
                  <a:pt x="122428" y="16954"/>
                </a:lnTo>
                <a:lnTo>
                  <a:pt x="116103" y="14693"/>
                </a:lnTo>
                <a:lnTo>
                  <a:pt x="112128" y="14122"/>
                </a:lnTo>
                <a:close/>
              </a:path>
              <a:path w="1278254" h="232410">
                <a:moveTo>
                  <a:pt x="117754" y="41910"/>
                </a:moveTo>
                <a:lnTo>
                  <a:pt x="111175" y="41910"/>
                </a:lnTo>
                <a:lnTo>
                  <a:pt x="117411" y="43738"/>
                </a:lnTo>
                <a:lnTo>
                  <a:pt x="117754" y="41910"/>
                </a:lnTo>
                <a:close/>
              </a:path>
              <a:path w="1278254" h="232410">
                <a:moveTo>
                  <a:pt x="293712" y="57658"/>
                </a:moveTo>
                <a:lnTo>
                  <a:pt x="265099" y="57658"/>
                </a:lnTo>
                <a:lnTo>
                  <a:pt x="265099" y="182918"/>
                </a:lnTo>
                <a:lnTo>
                  <a:pt x="293712" y="182918"/>
                </a:lnTo>
                <a:lnTo>
                  <a:pt x="293712" y="131064"/>
                </a:lnTo>
                <a:lnTo>
                  <a:pt x="369112" y="131064"/>
                </a:lnTo>
                <a:lnTo>
                  <a:pt x="369112" y="105003"/>
                </a:lnTo>
                <a:lnTo>
                  <a:pt x="293712" y="105003"/>
                </a:lnTo>
                <a:lnTo>
                  <a:pt x="293712" y="57658"/>
                </a:lnTo>
                <a:close/>
              </a:path>
              <a:path w="1278254" h="232410">
                <a:moveTo>
                  <a:pt x="369112" y="131064"/>
                </a:moveTo>
                <a:lnTo>
                  <a:pt x="340753" y="131064"/>
                </a:lnTo>
                <a:lnTo>
                  <a:pt x="340753" y="182918"/>
                </a:lnTo>
                <a:lnTo>
                  <a:pt x="369112" y="182918"/>
                </a:lnTo>
                <a:lnTo>
                  <a:pt x="369112" y="131064"/>
                </a:lnTo>
                <a:close/>
              </a:path>
              <a:path w="1278254" h="232410">
                <a:moveTo>
                  <a:pt x="369112" y="57658"/>
                </a:moveTo>
                <a:lnTo>
                  <a:pt x="340753" y="57658"/>
                </a:lnTo>
                <a:lnTo>
                  <a:pt x="340753" y="105003"/>
                </a:lnTo>
                <a:lnTo>
                  <a:pt x="369112" y="105003"/>
                </a:lnTo>
                <a:lnTo>
                  <a:pt x="369112" y="57658"/>
                </a:lnTo>
                <a:close/>
              </a:path>
              <a:path w="1278254" h="232410">
                <a:moveTo>
                  <a:pt x="453796" y="82410"/>
                </a:moveTo>
                <a:lnTo>
                  <a:pt x="425386" y="82410"/>
                </a:lnTo>
                <a:lnTo>
                  <a:pt x="425386" y="182918"/>
                </a:lnTo>
                <a:lnTo>
                  <a:pt x="453796" y="182918"/>
                </a:lnTo>
                <a:lnTo>
                  <a:pt x="453796" y="82410"/>
                </a:lnTo>
                <a:close/>
              </a:path>
              <a:path w="1278254" h="232410">
                <a:moveTo>
                  <a:pt x="493039" y="57658"/>
                </a:moveTo>
                <a:lnTo>
                  <a:pt x="386397" y="57658"/>
                </a:lnTo>
                <a:lnTo>
                  <a:pt x="386397" y="82410"/>
                </a:lnTo>
                <a:lnTo>
                  <a:pt x="493039" y="82410"/>
                </a:lnTo>
                <a:lnTo>
                  <a:pt x="493039" y="57658"/>
                </a:lnTo>
                <a:close/>
              </a:path>
              <a:path w="1278254" h="232410">
                <a:moveTo>
                  <a:pt x="554774" y="54673"/>
                </a:moveTo>
                <a:lnTo>
                  <a:pt x="534001" y="59334"/>
                </a:lnTo>
                <a:lnTo>
                  <a:pt x="515901" y="72580"/>
                </a:lnTo>
                <a:lnTo>
                  <a:pt x="503108" y="93303"/>
                </a:lnTo>
                <a:lnTo>
                  <a:pt x="498259" y="120396"/>
                </a:lnTo>
                <a:lnTo>
                  <a:pt x="503048" y="147592"/>
                </a:lnTo>
                <a:lnTo>
                  <a:pt x="516043" y="168148"/>
                </a:lnTo>
                <a:lnTo>
                  <a:pt x="535190" y="181150"/>
                </a:lnTo>
                <a:lnTo>
                  <a:pt x="558431" y="185686"/>
                </a:lnTo>
                <a:lnTo>
                  <a:pt x="570339" y="184664"/>
                </a:lnTo>
                <a:lnTo>
                  <a:pt x="581447" y="181735"/>
                </a:lnTo>
                <a:lnTo>
                  <a:pt x="592035" y="177108"/>
                </a:lnTo>
                <a:lnTo>
                  <a:pt x="602386" y="170992"/>
                </a:lnTo>
                <a:lnTo>
                  <a:pt x="597248" y="161150"/>
                </a:lnTo>
                <a:lnTo>
                  <a:pt x="560578" y="161150"/>
                </a:lnTo>
                <a:lnTo>
                  <a:pt x="546892" y="158785"/>
                </a:lnTo>
                <a:lnTo>
                  <a:pt x="536403" y="152192"/>
                </a:lnTo>
                <a:lnTo>
                  <a:pt x="529524" y="142124"/>
                </a:lnTo>
                <a:lnTo>
                  <a:pt x="526669" y="129336"/>
                </a:lnTo>
                <a:lnTo>
                  <a:pt x="604316" y="129336"/>
                </a:lnTo>
                <a:lnTo>
                  <a:pt x="605256" y="122428"/>
                </a:lnTo>
                <a:lnTo>
                  <a:pt x="605726" y="118300"/>
                </a:lnTo>
                <a:lnTo>
                  <a:pt x="605726" y="113753"/>
                </a:lnTo>
                <a:lnTo>
                  <a:pt x="604680" y="106527"/>
                </a:lnTo>
                <a:lnTo>
                  <a:pt x="526719" y="106527"/>
                </a:lnTo>
                <a:lnTo>
                  <a:pt x="529801" y="95261"/>
                </a:lnTo>
                <a:lnTo>
                  <a:pt x="536057" y="86648"/>
                </a:lnTo>
                <a:lnTo>
                  <a:pt x="544775" y="81145"/>
                </a:lnTo>
                <a:lnTo>
                  <a:pt x="555244" y="79209"/>
                </a:lnTo>
                <a:lnTo>
                  <a:pt x="596558" y="79209"/>
                </a:lnTo>
                <a:lnTo>
                  <a:pt x="592256" y="71183"/>
                </a:lnTo>
                <a:lnTo>
                  <a:pt x="576242" y="59018"/>
                </a:lnTo>
                <a:lnTo>
                  <a:pt x="554774" y="54673"/>
                </a:lnTo>
                <a:close/>
              </a:path>
              <a:path w="1278254" h="232410">
                <a:moveTo>
                  <a:pt x="591400" y="149948"/>
                </a:moveTo>
                <a:lnTo>
                  <a:pt x="582786" y="155192"/>
                </a:lnTo>
                <a:lnTo>
                  <a:pt x="575241" y="158654"/>
                </a:lnTo>
                <a:lnTo>
                  <a:pt x="568071" y="160564"/>
                </a:lnTo>
                <a:lnTo>
                  <a:pt x="560578" y="161150"/>
                </a:lnTo>
                <a:lnTo>
                  <a:pt x="597248" y="161150"/>
                </a:lnTo>
                <a:lnTo>
                  <a:pt x="591400" y="149948"/>
                </a:lnTo>
                <a:close/>
              </a:path>
              <a:path w="1278254" h="232410">
                <a:moveTo>
                  <a:pt x="596558" y="79209"/>
                </a:moveTo>
                <a:lnTo>
                  <a:pt x="555244" y="79209"/>
                </a:lnTo>
                <a:lnTo>
                  <a:pt x="565882" y="81013"/>
                </a:lnTo>
                <a:lnTo>
                  <a:pt x="573524" y="86296"/>
                </a:lnTo>
                <a:lnTo>
                  <a:pt x="578134" y="94865"/>
                </a:lnTo>
                <a:lnTo>
                  <a:pt x="579678" y="106527"/>
                </a:lnTo>
                <a:lnTo>
                  <a:pt x="604680" y="106527"/>
                </a:lnTo>
                <a:lnTo>
                  <a:pt x="602267" y="89863"/>
                </a:lnTo>
                <a:lnTo>
                  <a:pt x="596558" y="79209"/>
                </a:lnTo>
                <a:close/>
              </a:path>
              <a:path w="1278254" h="232410">
                <a:moveTo>
                  <a:pt x="653516" y="57658"/>
                </a:moveTo>
                <a:lnTo>
                  <a:pt x="625576" y="57658"/>
                </a:lnTo>
                <a:lnTo>
                  <a:pt x="625576" y="182918"/>
                </a:lnTo>
                <a:lnTo>
                  <a:pt x="650633" y="182918"/>
                </a:lnTo>
                <a:lnTo>
                  <a:pt x="670568" y="152831"/>
                </a:lnTo>
                <a:lnTo>
                  <a:pt x="648017" y="152831"/>
                </a:lnTo>
                <a:lnTo>
                  <a:pt x="647179" y="152107"/>
                </a:lnTo>
                <a:lnTo>
                  <a:pt x="649194" y="145754"/>
                </a:lnTo>
                <a:lnTo>
                  <a:pt x="650551" y="142889"/>
                </a:lnTo>
                <a:lnTo>
                  <a:pt x="650751" y="142101"/>
                </a:lnTo>
                <a:lnTo>
                  <a:pt x="652433" y="131191"/>
                </a:lnTo>
                <a:lnTo>
                  <a:pt x="653282" y="120584"/>
                </a:lnTo>
                <a:lnTo>
                  <a:pt x="653434" y="114223"/>
                </a:lnTo>
                <a:lnTo>
                  <a:pt x="653516" y="57658"/>
                </a:lnTo>
                <a:close/>
              </a:path>
              <a:path w="1278254" h="232410">
                <a:moveTo>
                  <a:pt x="730262" y="87744"/>
                </a:moveTo>
                <a:lnTo>
                  <a:pt x="707821" y="87744"/>
                </a:lnTo>
                <a:lnTo>
                  <a:pt x="708875" y="88633"/>
                </a:lnTo>
                <a:lnTo>
                  <a:pt x="706735" y="94891"/>
                </a:lnTo>
                <a:lnTo>
                  <a:pt x="702271" y="182918"/>
                </a:lnTo>
                <a:lnTo>
                  <a:pt x="730262" y="182918"/>
                </a:lnTo>
                <a:lnTo>
                  <a:pt x="730262" y="87744"/>
                </a:lnTo>
                <a:close/>
              </a:path>
              <a:path w="1278254" h="232410">
                <a:moveTo>
                  <a:pt x="650551" y="142889"/>
                </a:moveTo>
                <a:lnTo>
                  <a:pt x="649194" y="145754"/>
                </a:lnTo>
                <a:lnTo>
                  <a:pt x="647179" y="152107"/>
                </a:lnTo>
                <a:lnTo>
                  <a:pt x="648017" y="152831"/>
                </a:lnTo>
                <a:lnTo>
                  <a:pt x="650551" y="142889"/>
                </a:lnTo>
                <a:close/>
              </a:path>
              <a:path w="1278254" h="232410">
                <a:moveTo>
                  <a:pt x="730262" y="57658"/>
                </a:moveTo>
                <a:lnTo>
                  <a:pt x="705205" y="57658"/>
                </a:lnTo>
                <a:lnTo>
                  <a:pt x="659688" y="126352"/>
                </a:lnTo>
                <a:lnTo>
                  <a:pt x="656144" y="132291"/>
                </a:lnTo>
                <a:lnTo>
                  <a:pt x="652414" y="138953"/>
                </a:lnTo>
                <a:lnTo>
                  <a:pt x="650551" y="142889"/>
                </a:lnTo>
                <a:lnTo>
                  <a:pt x="648017" y="152831"/>
                </a:lnTo>
                <a:lnTo>
                  <a:pt x="670568" y="152831"/>
                </a:lnTo>
                <a:lnTo>
                  <a:pt x="696150" y="114223"/>
                </a:lnTo>
                <a:lnTo>
                  <a:pt x="707821" y="87744"/>
                </a:lnTo>
                <a:lnTo>
                  <a:pt x="730262" y="87744"/>
                </a:lnTo>
                <a:lnTo>
                  <a:pt x="730262" y="57658"/>
                </a:lnTo>
                <a:close/>
              </a:path>
              <a:path w="1278254" h="232410">
                <a:moveTo>
                  <a:pt x="707821" y="87744"/>
                </a:moveTo>
                <a:lnTo>
                  <a:pt x="705148" y="98154"/>
                </a:lnTo>
                <a:lnTo>
                  <a:pt x="706735" y="94891"/>
                </a:lnTo>
                <a:lnTo>
                  <a:pt x="708875" y="88633"/>
                </a:lnTo>
                <a:lnTo>
                  <a:pt x="707821" y="87744"/>
                </a:lnTo>
                <a:close/>
              </a:path>
              <a:path w="1278254" h="232410">
                <a:moveTo>
                  <a:pt x="661314" y="0"/>
                </a:moveTo>
                <a:lnTo>
                  <a:pt x="636244" y="0"/>
                </a:lnTo>
                <a:lnTo>
                  <a:pt x="639275" y="17397"/>
                </a:lnTo>
                <a:lnTo>
                  <a:pt x="646844" y="31997"/>
                </a:lnTo>
                <a:lnTo>
                  <a:pt x="659720" y="42044"/>
                </a:lnTo>
                <a:lnTo>
                  <a:pt x="678675" y="45783"/>
                </a:lnTo>
                <a:lnTo>
                  <a:pt x="697492" y="42044"/>
                </a:lnTo>
                <a:lnTo>
                  <a:pt x="710215" y="31997"/>
                </a:lnTo>
                <a:lnTo>
                  <a:pt x="713755" y="25057"/>
                </a:lnTo>
                <a:lnTo>
                  <a:pt x="678675" y="25057"/>
                </a:lnTo>
                <a:lnTo>
                  <a:pt x="670388" y="23554"/>
                </a:lnTo>
                <a:lnTo>
                  <a:pt x="665170" y="18962"/>
                </a:lnTo>
                <a:lnTo>
                  <a:pt x="662364" y="11153"/>
                </a:lnTo>
                <a:lnTo>
                  <a:pt x="661314" y="0"/>
                </a:lnTo>
                <a:close/>
              </a:path>
              <a:path w="1278254" h="232410">
                <a:moveTo>
                  <a:pt x="720648" y="0"/>
                </a:moveTo>
                <a:lnTo>
                  <a:pt x="695579" y="0"/>
                </a:lnTo>
                <a:lnTo>
                  <a:pt x="694536" y="11153"/>
                </a:lnTo>
                <a:lnTo>
                  <a:pt x="691780" y="18962"/>
                </a:lnTo>
                <a:lnTo>
                  <a:pt x="686697" y="23554"/>
                </a:lnTo>
                <a:lnTo>
                  <a:pt x="678675" y="25057"/>
                </a:lnTo>
                <a:lnTo>
                  <a:pt x="713755" y="25057"/>
                </a:lnTo>
                <a:lnTo>
                  <a:pt x="717662" y="17397"/>
                </a:lnTo>
                <a:lnTo>
                  <a:pt x="720648" y="0"/>
                </a:lnTo>
                <a:close/>
              </a:path>
              <a:path w="1278254" h="232410">
                <a:moveTo>
                  <a:pt x="789419" y="57658"/>
                </a:moveTo>
                <a:lnTo>
                  <a:pt x="760806" y="57658"/>
                </a:lnTo>
                <a:lnTo>
                  <a:pt x="760806" y="182918"/>
                </a:lnTo>
                <a:lnTo>
                  <a:pt x="789419" y="182918"/>
                </a:lnTo>
                <a:lnTo>
                  <a:pt x="789419" y="131064"/>
                </a:lnTo>
                <a:lnTo>
                  <a:pt x="864819" y="131064"/>
                </a:lnTo>
                <a:lnTo>
                  <a:pt x="864819" y="105003"/>
                </a:lnTo>
                <a:lnTo>
                  <a:pt x="789419" y="105003"/>
                </a:lnTo>
                <a:lnTo>
                  <a:pt x="789419" y="57658"/>
                </a:lnTo>
                <a:close/>
              </a:path>
              <a:path w="1278254" h="232410">
                <a:moveTo>
                  <a:pt x="864819" y="131064"/>
                </a:moveTo>
                <a:lnTo>
                  <a:pt x="836460" y="131064"/>
                </a:lnTo>
                <a:lnTo>
                  <a:pt x="836460" y="182918"/>
                </a:lnTo>
                <a:lnTo>
                  <a:pt x="864819" y="182918"/>
                </a:lnTo>
                <a:lnTo>
                  <a:pt x="864819" y="131064"/>
                </a:lnTo>
                <a:close/>
              </a:path>
              <a:path w="1278254" h="232410">
                <a:moveTo>
                  <a:pt x="864819" y="57658"/>
                </a:moveTo>
                <a:lnTo>
                  <a:pt x="836460" y="57658"/>
                </a:lnTo>
                <a:lnTo>
                  <a:pt x="836460" y="105003"/>
                </a:lnTo>
                <a:lnTo>
                  <a:pt x="864819" y="105003"/>
                </a:lnTo>
                <a:lnTo>
                  <a:pt x="864819" y="57658"/>
                </a:lnTo>
                <a:close/>
              </a:path>
              <a:path w="1278254" h="232410">
                <a:moveTo>
                  <a:pt x="943533" y="54673"/>
                </a:moveTo>
                <a:lnTo>
                  <a:pt x="922760" y="59334"/>
                </a:lnTo>
                <a:lnTo>
                  <a:pt x="904660" y="72580"/>
                </a:lnTo>
                <a:lnTo>
                  <a:pt x="891868" y="93303"/>
                </a:lnTo>
                <a:lnTo>
                  <a:pt x="887018" y="120396"/>
                </a:lnTo>
                <a:lnTo>
                  <a:pt x="891807" y="147592"/>
                </a:lnTo>
                <a:lnTo>
                  <a:pt x="904803" y="168148"/>
                </a:lnTo>
                <a:lnTo>
                  <a:pt x="923950" y="181150"/>
                </a:lnTo>
                <a:lnTo>
                  <a:pt x="947191" y="185686"/>
                </a:lnTo>
                <a:lnTo>
                  <a:pt x="959101" y="184664"/>
                </a:lnTo>
                <a:lnTo>
                  <a:pt x="970211" y="181735"/>
                </a:lnTo>
                <a:lnTo>
                  <a:pt x="980800" y="177108"/>
                </a:lnTo>
                <a:lnTo>
                  <a:pt x="991146" y="170992"/>
                </a:lnTo>
                <a:lnTo>
                  <a:pt x="986008" y="161150"/>
                </a:lnTo>
                <a:lnTo>
                  <a:pt x="949337" y="161150"/>
                </a:lnTo>
                <a:lnTo>
                  <a:pt x="935654" y="158785"/>
                </a:lnTo>
                <a:lnTo>
                  <a:pt x="925168" y="152192"/>
                </a:lnTo>
                <a:lnTo>
                  <a:pt x="918289" y="142124"/>
                </a:lnTo>
                <a:lnTo>
                  <a:pt x="915428" y="129336"/>
                </a:lnTo>
                <a:lnTo>
                  <a:pt x="993076" y="129336"/>
                </a:lnTo>
                <a:lnTo>
                  <a:pt x="994029" y="122428"/>
                </a:lnTo>
                <a:lnTo>
                  <a:pt x="994498" y="118300"/>
                </a:lnTo>
                <a:lnTo>
                  <a:pt x="994498" y="113753"/>
                </a:lnTo>
                <a:lnTo>
                  <a:pt x="993452" y="106527"/>
                </a:lnTo>
                <a:lnTo>
                  <a:pt x="915492" y="106527"/>
                </a:lnTo>
                <a:lnTo>
                  <a:pt x="918566" y="95261"/>
                </a:lnTo>
                <a:lnTo>
                  <a:pt x="924818" y="86648"/>
                </a:lnTo>
                <a:lnTo>
                  <a:pt x="933535" y="81145"/>
                </a:lnTo>
                <a:lnTo>
                  <a:pt x="944003" y="79209"/>
                </a:lnTo>
                <a:lnTo>
                  <a:pt x="985325" y="79209"/>
                </a:lnTo>
                <a:lnTo>
                  <a:pt x="981022" y="71183"/>
                </a:lnTo>
                <a:lnTo>
                  <a:pt x="965004" y="59018"/>
                </a:lnTo>
                <a:lnTo>
                  <a:pt x="943533" y="54673"/>
                </a:lnTo>
                <a:close/>
              </a:path>
              <a:path w="1278254" h="232410">
                <a:moveTo>
                  <a:pt x="980160" y="149948"/>
                </a:moveTo>
                <a:lnTo>
                  <a:pt x="971545" y="155192"/>
                </a:lnTo>
                <a:lnTo>
                  <a:pt x="964001" y="158654"/>
                </a:lnTo>
                <a:lnTo>
                  <a:pt x="956830" y="160564"/>
                </a:lnTo>
                <a:lnTo>
                  <a:pt x="949337" y="161150"/>
                </a:lnTo>
                <a:lnTo>
                  <a:pt x="986008" y="161150"/>
                </a:lnTo>
                <a:lnTo>
                  <a:pt x="980160" y="149948"/>
                </a:lnTo>
                <a:close/>
              </a:path>
              <a:path w="1278254" h="232410">
                <a:moveTo>
                  <a:pt x="985325" y="79209"/>
                </a:moveTo>
                <a:lnTo>
                  <a:pt x="944003" y="79209"/>
                </a:lnTo>
                <a:lnTo>
                  <a:pt x="954642" y="81013"/>
                </a:lnTo>
                <a:lnTo>
                  <a:pt x="962283" y="86296"/>
                </a:lnTo>
                <a:lnTo>
                  <a:pt x="966894" y="94865"/>
                </a:lnTo>
                <a:lnTo>
                  <a:pt x="968438" y="106527"/>
                </a:lnTo>
                <a:lnTo>
                  <a:pt x="993452" y="106527"/>
                </a:lnTo>
                <a:lnTo>
                  <a:pt x="991037" y="89863"/>
                </a:lnTo>
                <a:lnTo>
                  <a:pt x="985325" y="79209"/>
                </a:lnTo>
                <a:close/>
              </a:path>
              <a:path w="1278254" h="232410">
                <a:moveTo>
                  <a:pt x="1038720" y="57658"/>
                </a:moveTo>
                <a:lnTo>
                  <a:pt x="1014336" y="57658"/>
                </a:lnTo>
                <a:lnTo>
                  <a:pt x="1014336" y="232003"/>
                </a:lnTo>
                <a:lnTo>
                  <a:pt x="1042949" y="232003"/>
                </a:lnTo>
                <a:lnTo>
                  <a:pt x="1042840" y="184809"/>
                </a:lnTo>
                <a:lnTo>
                  <a:pt x="1042713" y="181053"/>
                </a:lnTo>
                <a:lnTo>
                  <a:pt x="1042593" y="177520"/>
                </a:lnTo>
                <a:lnTo>
                  <a:pt x="1095219" y="177520"/>
                </a:lnTo>
                <a:lnTo>
                  <a:pt x="1108136" y="167728"/>
                </a:lnTo>
                <a:lnTo>
                  <a:pt x="1112435" y="160312"/>
                </a:lnTo>
                <a:lnTo>
                  <a:pt x="1066761" y="160312"/>
                </a:lnTo>
                <a:lnTo>
                  <a:pt x="1061189" y="159808"/>
                </a:lnTo>
                <a:lnTo>
                  <a:pt x="1055212" y="158172"/>
                </a:lnTo>
                <a:lnTo>
                  <a:pt x="1049057" y="155211"/>
                </a:lnTo>
                <a:lnTo>
                  <a:pt x="1042949" y="150736"/>
                </a:lnTo>
                <a:lnTo>
                  <a:pt x="1042949" y="93395"/>
                </a:lnTo>
                <a:lnTo>
                  <a:pt x="1049810" y="87666"/>
                </a:lnTo>
                <a:lnTo>
                  <a:pt x="1056452" y="83483"/>
                </a:lnTo>
                <a:lnTo>
                  <a:pt x="1062937" y="80919"/>
                </a:lnTo>
                <a:lnTo>
                  <a:pt x="1069327" y="80048"/>
                </a:lnTo>
                <a:lnTo>
                  <a:pt x="1115428" y="80048"/>
                </a:lnTo>
                <a:lnTo>
                  <a:pt x="1113024" y="75133"/>
                </a:lnTo>
                <a:lnTo>
                  <a:pt x="1037196" y="75133"/>
                </a:lnTo>
                <a:lnTo>
                  <a:pt x="1036777" y="74447"/>
                </a:lnTo>
                <a:lnTo>
                  <a:pt x="1037305" y="73881"/>
                </a:lnTo>
                <a:lnTo>
                  <a:pt x="1038720" y="57658"/>
                </a:lnTo>
                <a:close/>
              </a:path>
              <a:path w="1278254" h="232410">
                <a:moveTo>
                  <a:pt x="1095219" y="177520"/>
                </a:moveTo>
                <a:lnTo>
                  <a:pt x="1042593" y="177520"/>
                </a:lnTo>
                <a:lnTo>
                  <a:pt x="1046702" y="179991"/>
                </a:lnTo>
                <a:lnTo>
                  <a:pt x="1053291" y="182665"/>
                </a:lnTo>
                <a:lnTo>
                  <a:pt x="1061383" y="184809"/>
                </a:lnTo>
                <a:lnTo>
                  <a:pt x="1070000" y="185686"/>
                </a:lnTo>
                <a:lnTo>
                  <a:pt x="1090558" y="181053"/>
                </a:lnTo>
                <a:lnTo>
                  <a:pt x="1095219" y="177520"/>
                </a:lnTo>
                <a:close/>
              </a:path>
              <a:path w="1278254" h="232410">
                <a:moveTo>
                  <a:pt x="1115428" y="80048"/>
                </a:moveTo>
                <a:lnTo>
                  <a:pt x="1069327" y="80048"/>
                </a:lnTo>
                <a:lnTo>
                  <a:pt x="1081689" y="82587"/>
                </a:lnTo>
                <a:lnTo>
                  <a:pt x="1089855" y="90038"/>
                </a:lnTo>
                <a:lnTo>
                  <a:pt x="1094360" y="102149"/>
                </a:lnTo>
                <a:lnTo>
                  <a:pt x="1095725" y="118452"/>
                </a:lnTo>
                <a:lnTo>
                  <a:pt x="1095743" y="118668"/>
                </a:lnTo>
                <a:lnTo>
                  <a:pt x="1093634" y="136630"/>
                </a:lnTo>
                <a:lnTo>
                  <a:pt x="1087705" y="149672"/>
                </a:lnTo>
                <a:lnTo>
                  <a:pt x="1078550" y="157623"/>
                </a:lnTo>
                <a:lnTo>
                  <a:pt x="1066761" y="160312"/>
                </a:lnTo>
                <a:lnTo>
                  <a:pt x="1112435" y="160312"/>
                </a:lnTo>
                <a:lnTo>
                  <a:pt x="1120397" y="146574"/>
                </a:lnTo>
                <a:lnTo>
                  <a:pt x="1124968" y="118668"/>
                </a:lnTo>
                <a:lnTo>
                  <a:pt x="1125004" y="118452"/>
                </a:lnTo>
                <a:lnTo>
                  <a:pt x="1121710" y="93395"/>
                </a:lnTo>
                <a:lnTo>
                  <a:pt x="1121620" y="92708"/>
                </a:lnTo>
                <a:lnTo>
                  <a:pt x="1115428" y="80048"/>
                </a:lnTo>
                <a:close/>
              </a:path>
              <a:path w="1278254" h="232410">
                <a:moveTo>
                  <a:pt x="1037305" y="73881"/>
                </a:moveTo>
                <a:lnTo>
                  <a:pt x="1036777" y="74447"/>
                </a:lnTo>
                <a:lnTo>
                  <a:pt x="1037196" y="75133"/>
                </a:lnTo>
                <a:lnTo>
                  <a:pt x="1037305" y="73881"/>
                </a:lnTo>
                <a:close/>
              </a:path>
              <a:path w="1278254" h="232410">
                <a:moveTo>
                  <a:pt x="1074293" y="54673"/>
                </a:moveTo>
                <a:lnTo>
                  <a:pt x="1037305" y="73881"/>
                </a:lnTo>
                <a:lnTo>
                  <a:pt x="1037196" y="75133"/>
                </a:lnTo>
                <a:lnTo>
                  <a:pt x="1113024" y="75133"/>
                </a:lnTo>
                <a:lnTo>
                  <a:pt x="1111754" y="72537"/>
                </a:lnTo>
                <a:lnTo>
                  <a:pt x="1095836" y="59379"/>
                </a:lnTo>
                <a:lnTo>
                  <a:pt x="1074293" y="54673"/>
                </a:lnTo>
                <a:close/>
              </a:path>
              <a:path w="1278254" h="232410">
                <a:moveTo>
                  <a:pt x="1175829" y="57658"/>
                </a:moveTo>
                <a:lnTo>
                  <a:pt x="1147203" y="57658"/>
                </a:lnTo>
                <a:lnTo>
                  <a:pt x="1147203" y="182918"/>
                </a:lnTo>
                <a:lnTo>
                  <a:pt x="1187653" y="182918"/>
                </a:lnTo>
                <a:lnTo>
                  <a:pt x="1207766" y="180400"/>
                </a:lnTo>
                <a:lnTo>
                  <a:pt x="1223857" y="172743"/>
                </a:lnTo>
                <a:lnTo>
                  <a:pt x="1234534" y="159788"/>
                </a:lnTo>
                <a:lnTo>
                  <a:pt x="1234829" y="158381"/>
                </a:lnTo>
                <a:lnTo>
                  <a:pt x="1175829" y="158381"/>
                </a:lnTo>
                <a:lnTo>
                  <a:pt x="1175829" y="124625"/>
                </a:lnTo>
                <a:lnTo>
                  <a:pt x="1234817" y="124625"/>
                </a:lnTo>
                <a:lnTo>
                  <a:pt x="1234526" y="123267"/>
                </a:lnTo>
                <a:lnTo>
                  <a:pt x="1223838" y="110521"/>
                </a:lnTo>
                <a:lnTo>
                  <a:pt x="1207745" y="102985"/>
                </a:lnTo>
                <a:lnTo>
                  <a:pt x="1187653" y="100507"/>
                </a:lnTo>
                <a:lnTo>
                  <a:pt x="1175829" y="100507"/>
                </a:lnTo>
                <a:lnTo>
                  <a:pt x="1175829" y="57658"/>
                </a:lnTo>
                <a:close/>
              </a:path>
              <a:path w="1278254" h="232410">
                <a:moveTo>
                  <a:pt x="1234817" y="124625"/>
                </a:moveTo>
                <a:lnTo>
                  <a:pt x="1185506" y="124625"/>
                </a:lnTo>
                <a:lnTo>
                  <a:pt x="1197215" y="125520"/>
                </a:lnTo>
                <a:lnTo>
                  <a:pt x="1204907" y="128409"/>
                </a:lnTo>
                <a:lnTo>
                  <a:pt x="1209125" y="133594"/>
                </a:lnTo>
                <a:lnTo>
                  <a:pt x="1210411" y="141376"/>
                </a:lnTo>
                <a:lnTo>
                  <a:pt x="1209125" y="149305"/>
                </a:lnTo>
                <a:lnTo>
                  <a:pt x="1204907" y="154565"/>
                </a:lnTo>
                <a:lnTo>
                  <a:pt x="1197215" y="157481"/>
                </a:lnTo>
                <a:lnTo>
                  <a:pt x="1185506" y="158381"/>
                </a:lnTo>
                <a:lnTo>
                  <a:pt x="1234829" y="158381"/>
                </a:lnTo>
                <a:lnTo>
                  <a:pt x="1238402" y="141376"/>
                </a:lnTo>
                <a:lnTo>
                  <a:pt x="1234817" y="124625"/>
                </a:lnTo>
                <a:close/>
              </a:path>
              <a:path w="1278254" h="232410">
                <a:moveTo>
                  <a:pt x="1278013" y="57658"/>
                </a:moveTo>
                <a:lnTo>
                  <a:pt x="1249654" y="57658"/>
                </a:lnTo>
                <a:lnTo>
                  <a:pt x="1249654" y="182918"/>
                </a:lnTo>
                <a:lnTo>
                  <a:pt x="1278013" y="182918"/>
                </a:lnTo>
                <a:lnTo>
                  <a:pt x="1278013" y="57658"/>
                </a:lnTo>
                <a:close/>
              </a:path>
            </a:pathLst>
          </a:custGeom>
          <a:solidFill>
            <a:srgbClr val="EEEFF5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822827" y="2358161"/>
            <a:ext cx="116052" cy="165963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040301" y="2358161"/>
            <a:ext cx="135153" cy="168732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2435072" y="2297112"/>
            <a:ext cx="2550249" cy="530273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45"/>
              </a:spcBef>
            </a:pPr>
            <a:r>
              <a:rPr lang="ru-RU" sz="1250" spc="160" dirty="0" smtClean="0">
                <a:solidFill>
                  <a:schemeClr val="tx1"/>
                </a:solidFill>
                <a:latin typeface="Tahoma"/>
                <a:cs typeface="Tahoma"/>
              </a:rPr>
              <a:t>Контейнеры Б/У</a:t>
            </a:r>
          </a:p>
          <a:p>
            <a:pPr marL="12700">
              <a:lnSpc>
                <a:spcPct val="100000"/>
              </a:lnSpc>
              <a:spcBef>
                <a:spcPts val="1045"/>
              </a:spcBef>
            </a:pPr>
            <a:r>
              <a:rPr lang="ru-RU" sz="1250" spc="160" dirty="0" smtClean="0">
                <a:solidFill>
                  <a:schemeClr val="tx1"/>
                </a:solidFill>
                <a:latin typeface="Tahoma"/>
                <a:cs typeface="Tahoma"/>
              </a:rPr>
              <a:t>Снижение затрат на 40%</a:t>
            </a:r>
            <a:r>
              <a:rPr sz="1250" spc="-20" dirty="0" smtClean="0">
                <a:solidFill>
                  <a:srgbClr val="EEEFF5"/>
                </a:solidFill>
                <a:latin typeface="Tahoma"/>
                <a:cs typeface="Tahoma"/>
              </a:rPr>
              <a:t>%.</a:t>
            </a:r>
            <a:endParaRPr sz="1250" dirty="0">
              <a:latin typeface="Tahoma"/>
              <a:cs typeface="Tahoma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2362200" y="3090862"/>
            <a:ext cx="8410575" cy="9525"/>
          </a:xfrm>
          <a:custGeom>
            <a:avLst/>
            <a:gdLst/>
            <a:ahLst/>
            <a:cxnLst/>
            <a:rect l="l" t="t" r="r" b="b"/>
            <a:pathLst>
              <a:path w="8410575" h="9525">
                <a:moveTo>
                  <a:pt x="8403679" y="0"/>
                </a:moveTo>
                <a:lnTo>
                  <a:pt x="6896" y="0"/>
                </a:lnTo>
                <a:lnTo>
                  <a:pt x="4648" y="457"/>
                </a:lnTo>
                <a:lnTo>
                  <a:pt x="927" y="2324"/>
                </a:lnTo>
                <a:lnTo>
                  <a:pt x="0" y="3454"/>
                </a:lnTo>
                <a:lnTo>
                  <a:pt x="0" y="4762"/>
                </a:lnTo>
                <a:lnTo>
                  <a:pt x="0" y="6083"/>
                </a:lnTo>
                <a:lnTo>
                  <a:pt x="927" y="7200"/>
                </a:lnTo>
                <a:lnTo>
                  <a:pt x="4648" y="9055"/>
                </a:lnTo>
                <a:lnTo>
                  <a:pt x="6896" y="9525"/>
                </a:lnTo>
                <a:lnTo>
                  <a:pt x="8403679" y="9525"/>
                </a:lnTo>
                <a:lnTo>
                  <a:pt x="8405926" y="9055"/>
                </a:lnTo>
                <a:lnTo>
                  <a:pt x="8409648" y="7200"/>
                </a:lnTo>
                <a:lnTo>
                  <a:pt x="8410575" y="6083"/>
                </a:lnTo>
                <a:lnTo>
                  <a:pt x="8410575" y="3454"/>
                </a:lnTo>
                <a:lnTo>
                  <a:pt x="8409648" y="2324"/>
                </a:lnTo>
                <a:lnTo>
                  <a:pt x="8405926" y="457"/>
                </a:lnTo>
                <a:lnTo>
                  <a:pt x="8403679" y="0"/>
                </a:lnTo>
                <a:close/>
              </a:path>
            </a:pathLst>
          </a:custGeom>
          <a:solidFill>
            <a:srgbClr val="5F636A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4" name="object 14"/>
          <p:cNvGrpSpPr/>
          <p:nvPr/>
        </p:nvGrpSpPr>
        <p:grpSpPr>
          <a:xfrm>
            <a:off x="571499" y="3171825"/>
            <a:ext cx="3429000" cy="952500"/>
            <a:chOff x="571499" y="3171825"/>
            <a:chExt cx="3429000" cy="952500"/>
          </a:xfrm>
        </p:grpSpPr>
        <p:sp>
          <p:nvSpPr>
            <p:cNvPr id="15" name="object 15"/>
            <p:cNvSpPr/>
            <p:nvPr/>
          </p:nvSpPr>
          <p:spPr>
            <a:xfrm>
              <a:off x="571499" y="3171825"/>
              <a:ext cx="3429000" cy="952500"/>
            </a:xfrm>
            <a:custGeom>
              <a:avLst/>
              <a:gdLst/>
              <a:ahLst/>
              <a:cxnLst/>
              <a:rect l="l" t="t" r="r" b="b"/>
              <a:pathLst>
                <a:path w="3429000" h="952500">
                  <a:moveTo>
                    <a:pt x="3306838" y="0"/>
                  </a:moveTo>
                  <a:lnTo>
                    <a:pt x="122158" y="0"/>
                  </a:lnTo>
                  <a:lnTo>
                    <a:pt x="110125" y="581"/>
                  </a:lnTo>
                  <a:lnTo>
                    <a:pt x="64515" y="14437"/>
                  </a:lnTo>
                  <a:lnTo>
                    <a:pt x="27679" y="44696"/>
                  </a:lnTo>
                  <a:lnTo>
                    <a:pt x="5229" y="86749"/>
                  </a:lnTo>
                  <a:lnTo>
                    <a:pt x="0" y="122161"/>
                  </a:lnTo>
                  <a:lnTo>
                    <a:pt x="0" y="830338"/>
                  </a:lnTo>
                  <a:lnTo>
                    <a:pt x="9296" y="877087"/>
                  </a:lnTo>
                  <a:lnTo>
                    <a:pt x="35778" y="916711"/>
                  </a:lnTo>
                  <a:lnTo>
                    <a:pt x="75411" y="943203"/>
                  </a:lnTo>
                  <a:lnTo>
                    <a:pt x="122158" y="952499"/>
                  </a:lnTo>
                  <a:lnTo>
                    <a:pt x="3306838" y="952499"/>
                  </a:lnTo>
                  <a:lnTo>
                    <a:pt x="3353587" y="943203"/>
                  </a:lnTo>
                  <a:lnTo>
                    <a:pt x="3393223" y="916711"/>
                  </a:lnTo>
                  <a:lnTo>
                    <a:pt x="3419703" y="877087"/>
                  </a:lnTo>
                  <a:lnTo>
                    <a:pt x="3428999" y="830338"/>
                  </a:lnTo>
                  <a:lnTo>
                    <a:pt x="3428999" y="122161"/>
                  </a:lnTo>
                  <a:lnTo>
                    <a:pt x="3419703" y="75412"/>
                  </a:lnTo>
                  <a:lnTo>
                    <a:pt x="3393223" y="35775"/>
                  </a:lnTo>
                  <a:lnTo>
                    <a:pt x="3353587" y="9296"/>
                  </a:lnTo>
                  <a:lnTo>
                    <a:pt x="3306838" y="0"/>
                  </a:lnTo>
                  <a:close/>
                </a:path>
              </a:pathLst>
            </a:custGeom>
            <a:solidFill>
              <a:srgbClr val="000000">
                <a:alpha val="748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71499" y="3171825"/>
              <a:ext cx="3429000" cy="952500"/>
            </a:xfrm>
            <a:custGeom>
              <a:avLst/>
              <a:gdLst/>
              <a:ahLst/>
              <a:cxnLst/>
              <a:rect l="l" t="t" r="r" b="b"/>
              <a:pathLst>
                <a:path w="3429000" h="952500">
                  <a:moveTo>
                    <a:pt x="3306838" y="0"/>
                  </a:moveTo>
                  <a:lnTo>
                    <a:pt x="122158" y="0"/>
                  </a:lnTo>
                  <a:lnTo>
                    <a:pt x="110125" y="581"/>
                  </a:lnTo>
                  <a:lnTo>
                    <a:pt x="64515" y="14437"/>
                  </a:lnTo>
                  <a:lnTo>
                    <a:pt x="27679" y="44696"/>
                  </a:lnTo>
                  <a:lnTo>
                    <a:pt x="5229" y="86749"/>
                  </a:lnTo>
                  <a:lnTo>
                    <a:pt x="0" y="122161"/>
                  </a:lnTo>
                  <a:lnTo>
                    <a:pt x="0" y="830338"/>
                  </a:lnTo>
                  <a:lnTo>
                    <a:pt x="9296" y="877087"/>
                  </a:lnTo>
                  <a:lnTo>
                    <a:pt x="35778" y="916711"/>
                  </a:lnTo>
                  <a:lnTo>
                    <a:pt x="75411" y="943203"/>
                  </a:lnTo>
                  <a:lnTo>
                    <a:pt x="122158" y="952499"/>
                  </a:lnTo>
                  <a:lnTo>
                    <a:pt x="3306838" y="952499"/>
                  </a:lnTo>
                  <a:lnTo>
                    <a:pt x="3353587" y="943203"/>
                  </a:lnTo>
                  <a:lnTo>
                    <a:pt x="3393223" y="916711"/>
                  </a:lnTo>
                  <a:lnTo>
                    <a:pt x="3419703" y="877087"/>
                  </a:lnTo>
                  <a:lnTo>
                    <a:pt x="3428999" y="830338"/>
                  </a:lnTo>
                  <a:lnTo>
                    <a:pt x="3428999" y="122161"/>
                  </a:lnTo>
                  <a:lnTo>
                    <a:pt x="3419703" y="75412"/>
                  </a:lnTo>
                  <a:lnTo>
                    <a:pt x="3393223" y="35775"/>
                  </a:lnTo>
                  <a:lnTo>
                    <a:pt x="3353587" y="9296"/>
                  </a:lnTo>
                  <a:lnTo>
                    <a:pt x="3306838" y="0"/>
                  </a:lnTo>
                  <a:close/>
                </a:path>
              </a:pathLst>
            </a:custGeom>
            <a:solidFill>
              <a:srgbClr val="FFFFFF">
                <a:alpha val="148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2207958" y="3492119"/>
            <a:ext cx="153670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90" dirty="0">
                <a:solidFill>
                  <a:srgbClr val="EEEFF5"/>
                </a:solidFill>
                <a:latin typeface="Tahoma"/>
                <a:cs typeface="Tahoma"/>
              </a:rPr>
              <a:t>2</a:t>
            </a:r>
            <a:endParaRPr sz="1800">
              <a:latin typeface="Tahoma"/>
              <a:cs typeface="Tahoma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110576" y="3467251"/>
            <a:ext cx="3088983" cy="460382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lang="ru-RU" sz="1400" spc="445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Утепление</a:t>
            </a: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lang="ru-RU" sz="1400" spc="445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Экономия на отоплении</a:t>
            </a:r>
            <a:endParaRPr sz="1250" dirty="0">
              <a:solidFill>
                <a:schemeClr val="tx1"/>
              </a:solidFill>
              <a:latin typeface="Tahoma"/>
              <a:cs typeface="Tahoma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4076700" y="4119562"/>
            <a:ext cx="6696075" cy="9525"/>
          </a:xfrm>
          <a:custGeom>
            <a:avLst/>
            <a:gdLst/>
            <a:ahLst/>
            <a:cxnLst/>
            <a:rect l="l" t="t" r="r" b="b"/>
            <a:pathLst>
              <a:path w="6696075" h="9525">
                <a:moveTo>
                  <a:pt x="6689178" y="0"/>
                </a:moveTo>
                <a:lnTo>
                  <a:pt x="6896" y="0"/>
                </a:lnTo>
                <a:lnTo>
                  <a:pt x="4648" y="457"/>
                </a:lnTo>
                <a:lnTo>
                  <a:pt x="927" y="2324"/>
                </a:lnTo>
                <a:lnTo>
                  <a:pt x="0" y="3454"/>
                </a:lnTo>
                <a:lnTo>
                  <a:pt x="0" y="4762"/>
                </a:lnTo>
                <a:lnTo>
                  <a:pt x="0" y="6083"/>
                </a:lnTo>
                <a:lnTo>
                  <a:pt x="927" y="7200"/>
                </a:lnTo>
                <a:lnTo>
                  <a:pt x="4648" y="9055"/>
                </a:lnTo>
                <a:lnTo>
                  <a:pt x="6896" y="9525"/>
                </a:lnTo>
                <a:lnTo>
                  <a:pt x="6689178" y="9525"/>
                </a:lnTo>
                <a:lnTo>
                  <a:pt x="6691426" y="9055"/>
                </a:lnTo>
                <a:lnTo>
                  <a:pt x="6695147" y="7200"/>
                </a:lnTo>
                <a:lnTo>
                  <a:pt x="6696075" y="6083"/>
                </a:lnTo>
                <a:lnTo>
                  <a:pt x="6696075" y="3454"/>
                </a:lnTo>
                <a:lnTo>
                  <a:pt x="6695147" y="2324"/>
                </a:lnTo>
                <a:lnTo>
                  <a:pt x="6691426" y="457"/>
                </a:lnTo>
                <a:lnTo>
                  <a:pt x="6689178" y="0"/>
                </a:lnTo>
                <a:close/>
              </a:path>
            </a:pathLst>
          </a:custGeom>
          <a:solidFill>
            <a:srgbClr val="5F636A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1" name="object 21"/>
          <p:cNvGrpSpPr/>
          <p:nvPr/>
        </p:nvGrpSpPr>
        <p:grpSpPr>
          <a:xfrm>
            <a:off x="571499" y="4210050"/>
            <a:ext cx="5143500" cy="952500"/>
            <a:chOff x="571499" y="4210050"/>
            <a:chExt cx="5143500" cy="952500"/>
          </a:xfrm>
        </p:grpSpPr>
        <p:sp>
          <p:nvSpPr>
            <p:cNvPr id="22" name="object 22"/>
            <p:cNvSpPr/>
            <p:nvPr/>
          </p:nvSpPr>
          <p:spPr>
            <a:xfrm>
              <a:off x="571499" y="4210050"/>
              <a:ext cx="5143500" cy="952500"/>
            </a:xfrm>
            <a:custGeom>
              <a:avLst/>
              <a:gdLst/>
              <a:ahLst/>
              <a:cxnLst/>
              <a:rect l="l" t="t" r="r" b="b"/>
              <a:pathLst>
                <a:path w="5143500" h="952500">
                  <a:moveTo>
                    <a:pt x="5021338" y="0"/>
                  </a:moveTo>
                  <a:lnTo>
                    <a:pt x="122158" y="0"/>
                  </a:lnTo>
                  <a:lnTo>
                    <a:pt x="110125" y="581"/>
                  </a:lnTo>
                  <a:lnTo>
                    <a:pt x="64515" y="14437"/>
                  </a:lnTo>
                  <a:lnTo>
                    <a:pt x="27679" y="44696"/>
                  </a:lnTo>
                  <a:lnTo>
                    <a:pt x="5229" y="86749"/>
                  </a:lnTo>
                  <a:lnTo>
                    <a:pt x="0" y="122161"/>
                  </a:lnTo>
                  <a:lnTo>
                    <a:pt x="0" y="830338"/>
                  </a:lnTo>
                  <a:lnTo>
                    <a:pt x="9296" y="877087"/>
                  </a:lnTo>
                  <a:lnTo>
                    <a:pt x="35778" y="916711"/>
                  </a:lnTo>
                  <a:lnTo>
                    <a:pt x="75411" y="943203"/>
                  </a:lnTo>
                  <a:lnTo>
                    <a:pt x="122158" y="952499"/>
                  </a:lnTo>
                  <a:lnTo>
                    <a:pt x="5021338" y="952499"/>
                  </a:lnTo>
                  <a:lnTo>
                    <a:pt x="5068087" y="943203"/>
                  </a:lnTo>
                  <a:lnTo>
                    <a:pt x="5107723" y="916711"/>
                  </a:lnTo>
                  <a:lnTo>
                    <a:pt x="5134203" y="877087"/>
                  </a:lnTo>
                  <a:lnTo>
                    <a:pt x="5143499" y="830338"/>
                  </a:lnTo>
                  <a:lnTo>
                    <a:pt x="5143499" y="122161"/>
                  </a:lnTo>
                  <a:lnTo>
                    <a:pt x="5134203" y="75412"/>
                  </a:lnTo>
                  <a:lnTo>
                    <a:pt x="5107723" y="35775"/>
                  </a:lnTo>
                  <a:lnTo>
                    <a:pt x="5068087" y="9296"/>
                  </a:lnTo>
                  <a:lnTo>
                    <a:pt x="5021338" y="0"/>
                  </a:lnTo>
                  <a:close/>
                </a:path>
              </a:pathLst>
            </a:custGeom>
            <a:solidFill>
              <a:srgbClr val="000000">
                <a:alpha val="748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571499" y="4210050"/>
              <a:ext cx="5143500" cy="952500"/>
            </a:xfrm>
            <a:custGeom>
              <a:avLst/>
              <a:gdLst/>
              <a:ahLst/>
              <a:cxnLst/>
              <a:rect l="l" t="t" r="r" b="b"/>
              <a:pathLst>
                <a:path w="5143500" h="952500">
                  <a:moveTo>
                    <a:pt x="5021338" y="0"/>
                  </a:moveTo>
                  <a:lnTo>
                    <a:pt x="122158" y="0"/>
                  </a:lnTo>
                  <a:lnTo>
                    <a:pt x="110125" y="581"/>
                  </a:lnTo>
                  <a:lnTo>
                    <a:pt x="64515" y="14437"/>
                  </a:lnTo>
                  <a:lnTo>
                    <a:pt x="27679" y="44696"/>
                  </a:lnTo>
                  <a:lnTo>
                    <a:pt x="5229" y="86749"/>
                  </a:lnTo>
                  <a:lnTo>
                    <a:pt x="0" y="122161"/>
                  </a:lnTo>
                  <a:lnTo>
                    <a:pt x="0" y="830338"/>
                  </a:lnTo>
                  <a:lnTo>
                    <a:pt x="9296" y="877087"/>
                  </a:lnTo>
                  <a:lnTo>
                    <a:pt x="35778" y="916711"/>
                  </a:lnTo>
                  <a:lnTo>
                    <a:pt x="75411" y="943203"/>
                  </a:lnTo>
                  <a:lnTo>
                    <a:pt x="122158" y="952499"/>
                  </a:lnTo>
                  <a:lnTo>
                    <a:pt x="5021338" y="952499"/>
                  </a:lnTo>
                  <a:lnTo>
                    <a:pt x="5068087" y="943203"/>
                  </a:lnTo>
                  <a:lnTo>
                    <a:pt x="5107723" y="916711"/>
                  </a:lnTo>
                  <a:lnTo>
                    <a:pt x="5134203" y="877087"/>
                  </a:lnTo>
                  <a:lnTo>
                    <a:pt x="5143499" y="830338"/>
                  </a:lnTo>
                  <a:lnTo>
                    <a:pt x="5143499" y="122161"/>
                  </a:lnTo>
                  <a:lnTo>
                    <a:pt x="5134203" y="75412"/>
                  </a:lnTo>
                  <a:lnTo>
                    <a:pt x="5107723" y="35775"/>
                  </a:lnTo>
                  <a:lnTo>
                    <a:pt x="5068087" y="9296"/>
                  </a:lnTo>
                  <a:lnTo>
                    <a:pt x="5021338" y="0"/>
                  </a:lnTo>
                  <a:close/>
                </a:path>
              </a:pathLst>
            </a:custGeom>
            <a:solidFill>
              <a:srgbClr val="FFFFFF">
                <a:alpha val="148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3067888" y="4520819"/>
            <a:ext cx="14922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25" dirty="0">
                <a:solidFill>
                  <a:srgbClr val="EEEFF5"/>
                </a:solidFill>
                <a:latin typeface="Tahoma"/>
                <a:cs typeface="Tahoma"/>
              </a:rPr>
              <a:t>3</a:t>
            </a:r>
            <a:endParaRPr sz="1800">
              <a:latin typeface="Tahoma"/>
              <a:cs typeface="Tahoma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5865114" y="4748847"/>
            <a:ext cx="2897886" cy="460382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250" spc="135" dirty="0">
                <a:solidFill>
                  <a:schemeClr val="tx1"/>
                </a:solidFill>
                <a:latin typeface="Tahoma"/>
                <a:cs typeface="Tahoma"/>
              </a:rPr>
              <a:t>  </a:t>
            </a:r>
            <a:r>
              <a:rPr lang="ru-RU" sz="1400" spc="135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</a:t>
            </a: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lang="ru-RU" sz="1400" spc="135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Надежность и долговечность</a:t>
            </a:r>
            <a:endParaRPr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7" name="object 27">
            <a:hlinkClick r:id="rId4"/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580244" y="5926073"/>
            <a:ext cx="1754504" cy="4191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156</TotalTime>
  <Words>337</Words>
  <Application>Microsoft Office PowerPoint</Application>
  <PresentationFormat>Произвольный</PresentationFormat>
  <Paragraphs>80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Tahoma</vt:lpstr>
      <vt:lpstr>Times New Roman</vt:lpstr>
      <vt:lpstr>Office Theme</vt:lpstr>
      <vt:lpstr>":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Untitled</dc:title>
  <dc:creator>CO24</dc:creator>
  <cp:lastModifiedBy>CO24</cp:lastModifiedBy>
  <cp:revision>17</cp:revision>
  <dcterms:created xsi:type="dcterms:W3CDTF">2025-06-10T14:14:11Z</dcterms:created>
  <dcterms:modified xsi:type="dcterms:W3CDTF">2025-06-11T12:37:16Z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2025-03-12T00:00:00Z</vt:filetime>
  </property>
  <property fmtid="{D5CDD505-2E9C-101B-9397-08002B2CF9AE}" pid="3" name="Creator">
    <vt:lpwstr>pdf-lib (https://github.com/Hopding/pdf-lib)</vt:lpwstr>
  </property>
  <property fmtid="{D5CDD505-2E9C-101B-9397-08002B2CF9AE}" pid="4" name="LastSaved">
    <vt:filetime>2025-06-10T00:00:00Z</vt:filetime>
  </property>
  <property fmtid="{D5CDD505-2E9C-101B-9397-08002B2CF9AE}" pid="5" name="Producer">
    <vt:lpwstr>GPL Ghostscript 9.56.1</vt:lpwstr>
  </property>
</Properties>
</file>