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83" r:id="rId4"/>
    <p:sldId id="258" r:id="rId5"/>
    <p:sldId id="261" r:id="rId6"/>
    <p:sldId id="259" r:id="rId7"/>
    <p:sldId id="260" r:id="rId8"/>
    <p:sldId id="264" r:id="rId9"/>
    <p:sldId id="273" r:id="rId10"/>
    <p:sldId id="266" r:id="rId11"/>
    <p:sldId id="268" r:id="rId12"/>
    <p:sldId id="274" r:id="rId13"/>
    <p:sldId id="267" r:id="rId14"/>
    <p:sldId id="284" r:id="rId15"/>
    <p:sldId id="270" r:id="rId16"/>
    <p:sldId id="271" r:id="rId17"/>
    <p:sldId id="275" r:id="rId18"/>
    <p:sldId id="276" r:id="rId19"/>
    <p:sldId id="277" r:id="rId20"/>
    <p:sldId id="278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 User" initials="UU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0A5D8-2D8F-43A4-B4E2-D39ACC99C355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97821-3664-40B8-ADE5-04C5F916A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39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97821-3664-40B8-ADE5-04C5F916AFF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699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30BC716-A72D-43EB-A65A-23DFB0C45ADE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95F246B-D63C-44D6-A2A1-7F30759D3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site-6b4dca4.umi.ru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7286" y="214290"/>
            <a:ext cx="7986714" cy="1470025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Российская Федерация</a:t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Ямало-Ненецкий автономный округ</a:t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 образования</a:t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муниципального образования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Надымский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«Центр образования»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916832"/>
            <a:ext cx="6400800" cy="43577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РАЗРАБОТКА ЭКОЛОГИЧЕСКИХ ТУРИСТИЧЕСКИХ МАРШРУТОВ ПО ТЕРРИТОРИИ ЯМАЛО-НЕНЕЦКОГО АВТОНОМНОГО ОКРУГА КАК ОДНОЙ ИЗ ФОРМ ПОВЫШЕНИЯ РЕКРЕАЦИОННОЙ ПРИВЛЕКАТЕЛЬНОСТИ РЕГИОНА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14290"/>
            <a:ext cx="1133856" cy="1133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Анкетирование по вопросу туристских предпочтений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1. Владеете ли вы информацией о возможностях отдыха в ЯНАО (привести примеры территорий для отдыха)? </a:t>
            </a:r>
          </a:p>
          <a:p>
            <a:pPr>
              <a:buNone/>
            </a:pPr>
            <a:r>
              <a:rPr lang="ru-RU" dirty="0"/>
              <a:t>2. Из каких источников получаете информацию о возможности отдыха в ЯНАО? </a:t>
            </a:r>
          </a:p>
          <a:p>
            <a:pPr>
              <a:buNone/>
            </a:pPr>
            <a:r>
              <a:rPr lang="ru-RU" dirty="0"/>
              <a:t>3. Какие природные объекты Ямала вам известны? </a:t>
            </a:r>
          </a:p>
          <a:p>
            <a:pPr>
              <a:buNone/>
            </a:pPr>
            <a:r>
              <a:rPr lang="ru-RU" dirty="0"/>
              <a:t>4. Какие из них, на ваш взгляд, являются уникальными? В чем это проявляется? </a:t>
            </a:r>
          </a:p>
          <a:p>
            <a:pPr>
              <a:buNone/>
            </a:pPr>
            <a:r>
              <a:rPr lang="ru-RU" dirty="0"/>
              <a:t>5. Где обычно проводите свой отдых? </a:t>
            </a:r>
          </a:p>
          <a:p>
            <a:pPr>
              <a:buNone/>
            </a:pPr>
            <a:r>
              <a:rPr lang="ru-RU" dirty="0"/>
              <a:t>	А) за пределами округа.	Б) в пределах округа. </a:t>
            </a:r>
          </a:p>
          <a:p>
            <a:pPr>
              <a:buNone/>
            </a:pPr>
            <a:r>
              <a:rPr lang="ru-RU" dirty="0"/>
              <a:t>6. Какой отдых предпочитаете? </a:t>
            </a:r>
          </a:p>
          <a:p>
            <a:pPr>
              <a:buNone/>
            </a:pPr>
            <a:r>
              <a:rPr lang="ru-RU" dirty="0"/>
              <a:t>	А) Организованный.	Б) Самодеятельный 					(указать причины выбора)</a:t>
            </a:r>
          </a:p>
          <a:p>
            <a:endParaRPr lang="ru-RU" dirty="0"/>
          </a:p>
        </p:txBody>
      </p:sp>
      <p:pic>
        <p:nvPicPr>
          <p:cNvPr id="4" name="Рисунок 3" descr="yam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2396" y="5500702"/>
            <a:ext cx="1158411" cy="11430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Анализ анкетирования</a:t>
            </a:r>
          </a:p>
        </p:txBody>
      </p:sp>
      <p:pic>
        <p:nvPicPr>
          <p:cNvPr id="4" name="Рисунок 3" descr="yam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2396" y="5500702"/>
            <a:ext cx="1187348" cy="117156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l="4394" t="53549" r="10644" b="17968"/>
          <a:stretch>
            <a:fillRect/>
          </a:stretch>
        </p:blipFill>
        <p:spPr bwMode="auto">
          <a:xfrm>
            <a:off x="191830" y="2214554"/>
            <a:ext cx="852357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Безымянный1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7492" r="11156" b="27296"/>
          <a:stretch>
            <a:fillRect/>
          </a:stretch>
        </p:blipFill>
        <p:spPr>
          <a:xfrm>
            <a:off x="285720" y="214290"/>
            <a:ext cx="7460689" cy="5000660"/>
          </a:xfrm>
        </p:spPr>
      </p:pic>
      <p:pic>
        <p:nvPicPr>
          <p:cNvPr id="4" name="Рисунок 3" descr="ya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29264"/>
            <a:ext cx="1187348" cy="1171560"/>
          </a:xfrm>
          <a:prstGeom prst="rect">
            <a:avLst/>
          </a:prstGeom>
        </p:spPr>
      </p:pic>
      <p:pic>
        <p:nvPicPr>
          <p:cNvPr id="6" name="Рисунок 5" descr="Безымянный.bmp"/>
          <p:cNvPicPr>
            <a:picLocks noChangeAspect="1"/>
          </p:cNvPicPr>
          <p:nvPr/>
        </p:nvPicPr>
        <p:blipFill>
          <a:blip r:embed="rId4"/>
          <a:srcRect l="2343" t="8333" r="68750" b="29167"/>
          <a:stretch>
            <a:fillRect/>
          </a:stretch>
        </p:blipFill>
        <p:spPr>
          <a:xfrm>
            <a:off x="4683905" y="2280456"/>
            <a:ext cx="2643206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5719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kucuk-adam-little-man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285720" y="214289"/>
            <a:ext cx="7814672" cy="5265601"/>
          </a:xfrm>
        </p:spPr>
      </p:pic>
      <p:pic>
        <p:nvPicPr>
          <p:cNvPr id="4" name="Рисунок 3" descr="yam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00958" y="5429264"/>
            <a:ext cx="1187348" cy="117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99A68B-C0FA-4A76-B190-1AD40EAE8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54804"/>
            <a:ext cx="7467600" cy="79695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Заповедные уголки Ямала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C5A773FB-D35C-4E6F-AA99-AF63E317FD06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67544" y="1124744"/>
            <a:ext cx="8280920" cy="567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20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yam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5572140"/>
            <a:ext cx="1143008" cy="11270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Фотоэкологический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виртуальный маршрут «Милый сердцу уголок»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ABAC700F-F28C-40B2-8F66-C2584B56169D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693974" y="1417638"/>
            <a:ext cx="7230826" cy="505618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Сайт «Ямал-милый сердцу уголок»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>
                <a:hlinkClick r:id="rId2"/>
              </a:rPr>
              <a:t>http://site-6b4dca4.umi.ru/</a:t>
            </a:r>
            <a:endParaRPr lang="ru-RU" sz="4400" dirty="0"/>
          </a:p>
          <a:p>
            <a:endParaRPr lang="ru-RU" sz="4400" dirty="0"/>
          </a:p>
        </p:txBody>
      </p:sp>
      <p:pic>
        <p:nvPicPr>
          <p:cNvPr id="4" name="Содержимое 3" descr="ya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5500702"/>
            <a:ext cx="1143008" cy="112702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14658" b="3257"/>
          <a:stretch>
            <a:fillRect/>
          </a:stretch>
        </p:blipFill>
        <p:spPr bwMode="auto">
          <a:xfrm>
            <a:off x="285720" y="285728"/>
            <a:ext cx="842968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Содержимое 3" descr="ya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5500702"/>
            <a:ext cx="1143008" cy="112702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22866" r="5489" b="6775"/>
          <a:stretch>
            <a:fillRect/>
          </a:stretch>
        </p:blipFill>
        <p:spPr bwMode="auto">
          <a:xfrm>
            <a:off x="214282" y="357166"/>
            <a:ext cx="857252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Содержимое 3" descr="ya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5500702"/>
            <a:ext cx="1143008" cy="112702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15537" r="4560" b="8241"/>
          <a:stretch>
            <a:fillRect/>
          </a:stretch>
        </p:blipFill>
        <p:spPr bwMode="auto">
          <a:xfrm>
            <a:off x="1247804" y="1605584"/>
            <a:ext cx="7467600" cy="447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t="13867" r="3125" b="3125"/>
          <a:stretch>
            <a:fillRect/>
          </a:stretch>
        </p:blipFill>
        <p:spPr bwMode="auto">
          <a:xfrm>
            <a:off x="285720" y="0"/>
            <a:ext cx="7948634" cy="5108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yam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72396" y="5500702"/>
            <a:ext cx="1143008" cy="1127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7467600" cy="107156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solidFill>
                  <a:schemeClr val="tx1"/>
                </a:solidFill>
              </a:rPr>
              <a:t>Путешествие… начинается с одного шага.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Дао </a:t>
            </a:r>
            <a:r>
              <a:rPr lang="ru-RU" dirty="0" err="1">
                <a:solidFill>
                  <a:schemeClr val="tx1"/>
                </a:solidFill>
              </a:rPr>
              <a:t>Дэ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Цзин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0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71604" y="1857364"/>
            <a:ext cx="5903469" cy="4348889"/>
          </a:xfrm>
        </p:spPr>
      </p:pic>
      <p:pic>
        <p:nvPicPr>
          <p:cNvPr id="6" name="Рисунок 5" descr="ya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5500702"/>
            <a:ext cx="1187348" cy="11715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14071" r="1262" b="6775"/>
          <a:stretch>
            <a:fillRect/>
          </a:stretch>
        </p:blipFill>
        <p:spPr bwMode="auto">
          <a:xfrm>
            <a:off x="428595" y="357166"/>
            <a:ext cx="701025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t="17773" r="4784" b="8789"/>
          <a:stretch>
            <a:fillRect/>
          </a:stretch>
        </p:blipFill>
        <p:spPr bwMode="auto">
          <a:xfrm>
            <a:off x="928662" y="1928802"/>
            <a:ext cx="7858180" cy="4545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467600" cy="11430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Программа развития туризма на Ямале должна содержать следующие задачи: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643050"/>
            <a:ext cx="7467600" cy="4873752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объединение всех ресурсов для туристского освоения территории;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развитие экстремального туризма в регионе;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сохранение и развитие народных традиций и промыслов;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формирование партнерских отношений между местными сообществами и жителями в создании условий для приема туристов.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yam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2396" y="5429264"/>
            <a:ext cx="1143008" cy="112702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6A32FD-6FD2-4DD0-B382-E296226CD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Актуальность исследования: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F8F8B33-F7B6-43F0-9F0F-5BC019F64F8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сохранения благоприятной окружающей среды</a:t>
            </a:r>
          </a:p>
          <a:p>
            <a:r>
              <a:rPr lang="ru-RU" sz="3200" dirty="0"/>
              <a:t>формировании экологической культуры</a:t>
            </a:r>
          </a:p>
          <a:p>
            <a:r>
              <a:rPr lang="ru-RU" sz="3200" dirty="0"/>
              <a:t>поиске экономически эффективных способов использования рекреационного потенциала региона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026F95E-8609-479F-B78D-0C9EF133A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7977" y="5397099"/>
            <a:ext cx="1188823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437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00034" y="285728"/>
            <a:ext cx="7467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642918"/>
            <a:ext cx="7467600" cy="4873752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Цель работы: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изучение условий для развития экотуризма в ЯНАО на примере рекреационных ресурсов и разработка вариантов экологических маршрутов по территории ЯНАО.</a:t>
            </a:r>
          </a:p>
          <a:p>
            <a:pPr algn="just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условия и предпосылки развития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экотуризма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совокупность географических и экологических факторов развития туризма на территории ЯНАО.</a:t>
            </a:r>
          </a:p>
        </p:txBody>
      </p:sp>
      <p:pic>
        <p:nvPicPr>
          <p:cNvPr id="4" name="Рисунок 3" descr="yam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0958" y="5429264"/>
            <a:ext cx="1187348" cy="11715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исследовательского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1. Определить уровень туристского интереса к рекреационным ресурсам </a:t>
            </a:r>
          </a:p>
          <a:p>
            <a:pPr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Ямала. </a:t>
            </a:r>
          </a:p>
          <a:p>
            <a:pPr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 Изучить рекреационный потенциал ЯНАО.</a:t>
            </a:r>
          </a:p>
          <a:p>
            <a:pPr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 Разработать варианты экологических маршрутов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Создать информационный сайт.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yam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2396" y="5500702"/>
            <a:ext cx="1187348" cy="11715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60"/>
            <a:ext cx="7467600" cy="185738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Природные предпосылки для развития экологического туризма на Ямале</a:t>
            </a:r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57200" y="2992920"/>
            <a:ext cx="7467600" cy="2088185"/>
          </a:xfrm>
        </p:spPr>
      </p:pic>
      <p:pic>
        <p:nvPicPr>
          <p:cNvPr id="4" name="Рисунок 3" descr="ya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429264"/>
            <a:ext cx="1187348" cy="11715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Туристические «киты» Ямала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4517CC6-602C-4093-9273-E32BCFBA358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78193" y="3068960"/>
            <a:ext cx="8003230" cy="117156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Этнотуризм      Экстремальный              Экзотический</a:t>
            </a:r>
          </a:p>
          <a:p>
            <a:pPr marL="0" indent="0">
              <a:buNone/>
            </a:pPr>
            <a:r>
              <a:rPr lang="ru-RU" dirty="0"/>
              <a:t>                                     туризм                            </a:t>
            </a:r>
            <a:r>
              <a:rPr lang="ru-RU" dirty="0" err="1"/>
              <a:t>туризм</a:t>
            </a:r>
            <a:endParaRPr lang="ru-RU" dirty="0"/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xmlns="" id="{B1B4F196-2940-4433-B4EB-8BAEAC962A61}"/>
              </a:ext>
            </a:extLst>
          </p:cNvPr>
          <p:cNvCxnSpPr/>
          <p:nvPr/>
        </p:nvCxnSpPr>
        <p:spPr>
          <a:xfrm flipH="1">
            <a:off x="971600" y="1412776"/>
            <a:ext cx="1512168" cy="1656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651B24D6-3BFE-4513-9509-D76B0D576743}"/>
              </a:ext>
            </a:extLst>
          </p:cNvPr>
          <p:cNvCxnSpPr>
            <a:cxnSpLocks/>
          </p:cNvCxnSpPr>
          <p:nvPr/>
        </p:nvCxnSpPr>
        <p:spPr>
          <a:xfrm>
            <a:off x="3923928" y="1412776"/>
            <a:ext cx="0" cy="15121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4F9C8BA0-AF63-49FE-99FF-ACC362A3439A}"/>
              </a:ext>
            </a:extLst>
          </p:cNvPr>
          <p:cNvCxnSpPr/>
          <p:nvPr/>
        </p:nvCxnSpPr>
        <p:spPr>
          <a:xfrm>
            <a:off x="5148064" y="1527048"/>
            <a:ext cx="1224136" cy="13258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40E2186D-DA43-4ACB-BA6F-D79F3DEF3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711424"/>
            <a:ext cx="2622064" cy="177623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96824B29-CEC6-4D3B-8C8B-686D32603C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43"/>
          <a:stretch/>
        </p:blipFill>
        <p:spPr>
          <a:xfrm>
            <a:off x="3055438" y="4729928"/>
            <a:ext cx="2622065" cy="194233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8852589-0A28-4CAE-B599-88B042AB39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33" r="8634"/>
          <a:stretch/>
        </p:blipFill>
        <p:spPr>
          <a:xfrm>
            <a:off x="5859357" y="4067535"/>
            <a:ext cx="2901311" cy="24335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412b556d8ede2e0b98796589c28e13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214290"/>
            <a:ext cx="7853137" cy="5214974"/>
          </a:xfrm>
        </p:spPr>
      </p:pic>
      <p:pic>
        <p:nvPicPr>
          <p:cNvPr id="5" name="Рисунок 4" descr="ya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500702"/>
            <a:ext cx="1187348" cy="11715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35732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Карта ООПТ ЯМАЛА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33318" y="0"/>
            <a:ext cx="4854906" cy="6833126"/>
          </a:xfrm>
        </p:spPr>
      </p:pic>
      <p:pic>
        <p:nvPicPr>
          <p:cNvPr id="4" name="Рисунок 3" descr="ya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5500702"/>
            <a:ext cx="1187348" cy="117156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</TotalTime>
  <Words>284</Words>
  <Application>Microsoft Office PowerPoint</Application>
  <PresentationFormat>Экран (4:3)</PresentationFormat>
  <Paragraphs>41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Российская Федерация Ямало-Ненецкий автономный округ Департамент образования администрации муниципального образования Надымский район Муниципальное общеобразовательное учреждение «Центр образования»</vt:lpstr>
      <vt:lpstr>Путешествие… начинается с одного шага. Дао Дэ Цзин </vt:lpstr>
      <vt:lpstr>Актуальность исследования:</vt:lpstr>
      <vt:lpstr>Презентация PowerPoint</vt:lpstr>
      <vt:lpstr>Задачи исследовательского проекта</vt:lpstr>
      <vt:lpstr>Природные предпосылки для развития экологического туризма на Ямале</vt:lpstr>
      <vt:lpstr>Туристические «киты» Ямала</vt:lpstr>
      <vt:lpstr>Презентация PowerPoint</vt:lpstr>
      <vt:lpstr> </vt:lpstr>
      <vt:lpstr>Анкетирование по вопросу туристских предпочтений</vt:lpstr>
      <vt:lpstr>Анализ анкетирования</vt:lpstr>
      <vt:lpstr>Презентация PowerPoint</vt:lpstr>
      <vt:lpstr> </vt:lpstr>
      <vt:lpstr>Заповедные уголки Ямала</vt:lpstr>
      <vt:lpstr>Фотоэкологический виртуальный маршрут «Милый сердцу уголок»</vt:lpstr>
      <vt:lpstr>Сайт «Ямал-милый сердцу уголок»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Программа развития туризма на Ямале должна содержать следующие задачи:</vt:lpstr>
    </vt:vector>
  </TitlesOfParts>
  <Company>Школа №2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Федерация Ямало-Ненецкий автономный округ Департамент образования администрации муниципального образования Надымский район Муниципальное общеобразовательное учреждение «Центр образования»</dc:title>
  <dc:creator>Школа</dc:creator>
  <cp:lastModifiedBy>1</cp:lastModifiedBy>
  <cp:revision>42</cp:revision>
  <dcterms:created xsi:type="dcterms:W3CDTF">2017-11-27T04:55:54Z</dcterms:created>
  <dcterms:modified xsi:type="dcterms:W3CDTF">2022-03-28T10:22:04Z</dcterms:modified>
</cp:coreProperties>
</file>