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57" r:id="rId4"/>
    <p:sldId id="259" r:id="rId5"/>
    <p:sldId id="261" r:id="rId6"/>
    <p:sldId id="260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28E077-D122-4953-920A-12DE8505F639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4DBAC5-D663-49DE-A276-205036177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E0E5-434B-40AD-9749-BF68A1E86A94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0488-55A0-46B5-8DB0-46FC3032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9F4E97-DC74-41DF-B314-969FB97F9088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717FBBE-59A9-4308-B508-1CA871DC2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B2DB3-64BF-47AC-A69E-C7B7CAB22B09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DE1EC-59FF-4A21-83A1-8824948C8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ABDB413-5562-4115-92A5-B5E4DBA78BCB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F3ABB6-E9C8-427F-BD9F-0633F6CF9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E5FED-2BBE-46AE-9453-EE614B51E75E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83A75-30EE-4554-816C-5A7F915E9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B38BC-37E5-424B-8AE4-13F22395DA76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0D43-2434-475A-85D3-39F57F279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A55B4-F881-4E5E-A472-29F1B2BC4DAA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698CF-6155-41D3-959F-37DD3EAB6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DD54D-9C6E-43FE-94D5-203E2E9F66D8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A2A68-656F-4F4C-BC19-6E6E49F66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A3664-BA54-4C60-BE71-7FBC8B7B729D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E9966-6B3D-4AEB-803D-06DA08B94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FE22FF-2497-440A-8823-7F10E64E4DB8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5EEF22-F1B8-4487-AD73-16CCDC96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EA82B0B-A9A3-49D3-858D-42EA39AB26D4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3D8B582-80F1-4841-B02E-2E41DF13B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49" r:id="rId2"/>
    <p:sldLayoutId id="2147483757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8" r:id="rId9"/>
    <p:sldLayoutId id="2147483755" r:id="rId10"/>
    <p:sldLayoutId id="21474837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"/>
        <a:defRPr sz="2300" kern="1200">
          <a:solidFill>
            <a:srgbClr val="FFFFFF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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One\&#1056;&#1072;&#1073;&#1086;&#1095;&#1080;&#1081;%20&#1089;&#1090;&#1086;&#1083;\&#1058;&#1072;&#1090;&#1100;&#1103;&#1085;&#1072;%20&#1080;%20&#1057;&#1077;&#1088;&#1075;&#1077;&#1081;%20&#1053;&#1080;&#1082;&#1080;&#1090;&#1080;&#1085;&#1099;%20-%20&#1044;&#1086;&#1088;&#1086;&#1075;&#1086;&#1102;%20&#1076;&#1086;&#1073;&#1088;&#1072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One\&#1056;&#1072;&#1073;&#1086;&#1095;&#1080;&#1081;%20&#1089;&#1090;&#1086;&#1083;\&#1076;&#1083;&#1103;%20&#1089;&#1083;&#1072;&#1081;&#1076;-&#1096;&#1086;&#1091;%20&#8211;%20.%20(www.petamusic.ru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Рисунок 3" descr="http://picsfab.com/download/image/62589/960x640_raduga-v-stepi-skazochnaya-karti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47913" y="549275"/>
            <a:ext cx="4448175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3319" name="Татьяна и Сергей Никитины - Дорогою добр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3888" y="58054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77" fill="hold"/>
                                        <p:tgtEl>
                                          <p:spTgt spid="13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.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Добрый человек – это тот, кто любит людей и готов в трудную минуту прийти им на помощь. Добрый человек бережёт природу, любит птиц и зверей, помогает им выжить в зимнюю стужу. Добрый человек старается быть аккуратным, вежливым и уважительным в общении с товарищами и взрослыми.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Содержимое 3" descr="http://st.stranamam.ru/data/cache/2013oct/30/21/9923362_65966nothumb65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49263"/>
            <a:ext cx="7777162" cy="6408737"/>
          </a:xfrm>
        </p:spPr>
      </p:pic>
      <p:sp>
        <p:nvSpPr>
          <p:cNvPr id="5" name="Прямоугольник 4"/>
          <p:cNvSpPr/>
          <p:nvPr/>
        </p:nvSpPr>
        <p:spPr>
          <a:xfrm rot="2938068">
            <a:off x="1562048" y="887747"/>
            <a:ext cx="233269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tx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милосердие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564904"/>
            <a:ext cx="1359668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Забота</a:t>
            </a:r>
          </a:p>
        </p:txBody>
      </p:sp>
      <p:sp>
        <p:nvSpPr>
          <p:cNvPr id="11" name="Прямоугольник 10"/>
          <p:cNvSpPr/>
          <p:nvPr/>
        </p:nvSpPr>
        <p:spPr>
          <a:xfrm rot="19092029">
            <a:off x="4843690" y="1121805"/>
            <a:ext cx="2947813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Сопереживание</a:t>
            </a:r>
          </a:p>
        </p:txBody>
      </p:sp>
      <p:sp>
        <p:nvSpPr>
          <p:cNvPr id="12" name="Прямоугольник 11"/>
          <p:cNvSpPr/>
          <p:nvPr/>
        </p:nvSpPr>
        <p:spPr>
          <a:xfrm rot="1655712">
            <a:off x="5292080" y="4221088"/>
            <a:ext cx="228139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Терпимость</a:t>
            </a:r>
          </a:p>
        </p:txBody>
      </p:sp>
      <p:sp>
        <p:nvSpPr>
          <p:cNvPr id="13" name="Прямоугольник 12"/>
          <p:cNvSpPr/>
          <p:nvPr/>
        </p:nvSpPr>
        <p:spPr>
          <a:xfrm rot="2886822">
            <a:off x="4283968" y="5661248"/>
            <a:ext cx="2576346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отзывчивость</a:t>
            </a:r>
          </a:p>
        </p:txBody>
      </p:sp>
      <p:sp>
        <p:nvSpPr>
          <p:cNvPr id="14" name="Прямоугольник 13"/>
          <p:cNvSpPr/>
          <p:nvPr/>
        </p:nvSpPr>
        <p:spPr>
          <a:xfrm rot="18299221">
            <a:off x="2033340" y="5458130"/>
            <a:ext cx="3116485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взаимопомощь</a:t>
            </a:r>
          </a:p>
        </p:txBody>
      </p:sp>
      <p:sp>
        <p:nvSpPr>
          <p:cNvPr id="15" name="Прямоугольник 14"/>
          <p:cNvSpPr/>
          <p:nvPr/>
        </p:nvSpPr>
        <p:spPr>
          <a:xfrm rot="19227485">
            <a:off x="-283771" y="4477931"/>
            <a:ext cx="39356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Доброжелательность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Всегда ставь себя выше других.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2.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Пообещав что-то сделать - сделай,  не можешь сделать - не обещай.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3.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Всегда требуй награду за добрые дела.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4.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Не обращай внимания на советы окружающих и следуй своим собственным.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5.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Будь внимательным к окружающим, особенно к пожилым и старшим людям.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6.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Говори только правду, а если правду сказать невозможно, лучше промолчи.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7.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Спешите делать добро, спешите друг другу на помощь.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i="1" dirty="0" smtClean="0"/>
              <a:t>Правила доброты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Совершать хорошие дела просто так, из хороших побуждений.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Призывать окружающих к хорошим взаимоотношениям.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Делать добро для близких, друзей. +Не завидовать.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вредничать.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Помогать людям.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Делиться последним с другом.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Защищать слабого.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Прощать ошибки другим.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грубить.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6" name="Содержимое 3" descr="http://www.aquariusmoon.com/photos/images/test8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88913"/>
            <a:ext cx="7775575" cy="6267450"/>
          </a:xfrm>
        </p:spPr>
      </p:pic>
      <p:sp>
        <p:nvSpPr>
          <p:cNvPr id="5" name="Прямоугольник 4"/>
          <p:cNvSpPr/>
          <p:nvPr/>
        </p:nvSpPr>
        <p:spPr>
          <a:xfrm>
            <a:off x="2210620" y="2967335"/>
            <a:ext cx="4722768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Твори добро!</a:t>
            </a:r>
          </a:p>
        </p:txBody>
      </p:sp>
      <p:pic>
        <p:nvPicPr>
          <p:cNvPr id="26629" name="для слайд-шоу – . (www.petamusic.ru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64388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068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Рисунок 3" descr="http://picsfab.com/download/image/62589/960x640_raduga-v-stepi-skazochnaya-karti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48349" y="548680"/>
            <a:ext cx="4447308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ДОБРЫЙ МИР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Добрым быть совсем, совсем не просто.                                                                                                                                                                                                      Не зависит доброта от роста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5362" name="Содержимое 3" descr="http://img0.liveinternet.ru/images/foto/c/1/apps/4/980/4980446_16.jpg"/>
          <p:cNvPicPr>
            <a:picLocks noGrp="1"/>
          </p:cNvPicPr>
          <p:nvPr>
            <p:ph idx="1"/>
          </p:nvPr>
        </p:nvPicPr>
        <p:blipFill>
          <a:blip r:embed="rId2"/>
          <a:srcRect t="6335"/>
          <a:stretch>
            <a:fillRect/>
          </a:stretch>
        </p:blipFill>
        <p:spPr>
          <a:xfrm>
            <a:off x="744538" y="1916113"/>
            <a:ext cx="6664325" cy="4540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 зависит доброта от света                                                                                          Доброта не пряник, не конфета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img0.liveinternet.ru/images/foto/c/1/apps/4/980/4980458_40.jpg"/>
          <p:cNvPicPr>
            <a:picLocks noGrp="1"/>
          </p:cNvPicPr>
          <p:nvPr>
            <p:ph idx="1"/>
          </p:nvPr>
        </p:nvPicPr>
        <p:blipFill>
          <a:blip r:embed="rId2" cstate="print"/>
          <a:srcRect t="4598"/>
          <a:stretch>
            <a:fillRect/>
          </a:stretch>
        </p:blipFill>
        <p:spPr>
          <a:xfrm>
            <a:off x="742950" y="1844824"/>
            <a:ext cx="6667500" cy="4598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7239000" cy="19944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Только надо, надо добрым быть.                                                                                И в беде друг друга не забыть.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410" name="Содержимое 3" descr="http://img1.liveinternet.ru/images/foto/c/1/apps/4/980/4980455_34.jpg"/>
          <p:cNvPicPr>
            <a:picLocks noGrp="1"/>
          </p:cNvPicPr>
          <p:nvPr>
            <p:ph idx="1"/>
          </p:nvPr>
        </p:nvPicPr>
        <p:blipFill>
          <a:blip r:embed="rId2"/>
          <a:srcRect t="6059"/>
          <a:stretch>
            <a:fillRect/>
          </a:stretch>
        </p:blipFill>
        <p:spPr>
          <a:xfrm>
            <a:off x="395288" y="1773238"/>
            <a:ext cx="7632700" cy="4824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завертится Земля быстрей,                                                                                                     Если будем мы с тобой добрей.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434" name="Содержимое 3" descr="http://img0.liveinternet.ru/images/foto/c/1/apps/4/980/4980444_10x.jpg"/>
          <p:cNvPicPr>
            <a:picLocks noGrp="1"/>
          </p:cNvPicPr>
          <p:nvPr>
            <p:ph idx="1"/>
          </p:nvPr>
        </p:nvPicPr>
        <p:blipFill>
          <a:blip r:embed="rId2"/>
          <a:srcRect t="7117"/>
          <a:stretch>
            <a:fillRect/>
          </a:stretch>
        </p:blipFill>
        <p:spPr>
          <a:xfrm>
            <a:off x="900113" y="1628775"/>
            <a:ext cx="6624637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46304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Доброта с годами не стареет,                                                                         Доброта от холода согреет</a:t>
            </a:r>
            <a:r>
              <a:rPr lang="ru-RU" dirty="0" smtClean="0"/>
              <a:t>.                                                                                        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Содержимое 3" descr="http://img0.liveinternet.ru/images/foto/c/1/apps/4/980/4980454_32.jpg"/>
          <p:cNvPicPr>
            <a:picLocks noGrp="1"/>
          </p:cNvPicPr>
          <p:nvPr>
            <p:ph idx="1"/>
          </p:nvPr>
        </p:nvPicPr>
        <p:blipFill>
          <a:blip r:embed="rId2"/>
          <a:srcRect t="5815"/>
          <a:stretch>
            <a:fillRect/>
          </a:stretch>
        </p:blipFill>
        <p:spPr>
          <a:xfrm>
            <a:off x="827088" y="1989138"/>
            <a:ext cx="6667500" cy="4665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Если доброта, как солнце, светит,                                                                    Радуются взрослые и дети.                                                                                           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img1.liveinternet.ru/images/foto/c/1/apps/4/980/4980443_4.png"/>
          <p:cNvPicPr>
            <a:picLocks noGrp="1"/>
          </p:cNvPicPr>
          <p:nvPr>
            <p:ph idx="1"/>
          </p:nvPr>
        </p:nvPicPr>
        <p:blipFill>
          <a:blip r:embed="rId2" cstate="print"/>
          <a:srcRect t="4851"/>
          <a:stretch>
            <a:fillRect/>
          </a:stretch>
        </p:blipFill>
        <p:spPr>
          <a:xfrm>
            <a:off x="1187624" y="1268760"/>
            <a:ext cx="5184576" cy="5589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</a:rPr>
              <a:t>Доброта – отзывчивость, душевное расположение к людям, стремление делать добро другим.</a:t>
            </a:r>
            <a:endParaRPr lang="ru-RU" sz="40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147</Words>
  <Application>Microsoft Office PowerPoint</Application>
  <PresentationFormat>Экран (4:3)</PresentationFormat>
  <Paragraphs>18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Trebuchet MS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Нелля</dc:creator>
  <cp:lastModifiedBy>111</cp:lastModifiedBy>
  <cp:revision>10</cp:revision>
  <dcterms:created xsi:type="dcterms:W3CDTF">2015-10-20T11:17:47Z</dcterms:created>
  <dcterms:modified xsi:type="dcterms:W3CDTF">2015-10-21T13:05:36Z</dcterms:modified>
</cp:coreProperties>
</file>