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0779"/>
            <a:ext cx="9144000" cy="586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9036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 МОРОЗ в РОССИИ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41"/>
            <a:ext cx="2483768" cy="104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34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8" name="Picture 8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1" y="7936"/>
            <a:ext cx="9111099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723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06"/>
            <a:ext cx="9144000" cy="684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634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16300"/>
            <a:ext cx="5257440" cy="59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8" y="0"/>
            <a:ext cx="157910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0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Норвегия ЮЛИНЕССЕН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244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88368"/>
            <a:ext cx="5976664" cy="597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6" y="1"/>
            <a:ext cx="2338110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88640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   КЫШ БАБАЙ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899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4245"/>
            <a:ext cx="1888888" cy="94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34245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Узбекистан      КОРБОБО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4" name="Picture 8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80576"/>
            <a:ext cx="7123248" cy="591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966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58" y="908720"/>
            <a:ext cx="769289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23316" cy="148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9792" y="188640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Бельгия СИНТЕРКЛААСС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062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558" y="762963"/>
            <a:ext cx="4412722" cy="601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7" y="1"/>
            <a:ext cx="2635491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79558" y="116632"/>
            <a:ext cx="6356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Финляндия  ЙОУЛУПУККИ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404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5" y="0"/>
            <a:ext cx="2032905" cy="135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79" t="21214" r="30432" b="7101"/>
          <a:stretch/>
        </p:blipFill>
        <p:spPr bwMode="auto">
          <a:xfrm>
            <a:off x="2098214" y="1046135"/>
            <a:ext cx="5570130" cy="577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0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Франция ПЕР НОЛЬ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115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45"/>
          <a:stretch/>
        </p:blipFill>
        <p:spPr bwMode="auto">
          <a:xfrm>
            <a:off x="2057204" y="707886"/>
            <a:ext cx="5417256" cy="6033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19163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0"/>
            <a:ext cx="6804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Турция   НОЭЛЬ БАБА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319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2483768" cy="1241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0" r="26292"/>
          <a:stretch/>
        </p:blipFill>
        <p:spPr bwMode="auto">
          <a:xfrm>
            <a:off x="2195736" y="801191"/>
            <a:ext cx="5760639" cy="598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31750"/>
            <a:ext cx="6264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Беларусь   ЗЮЗЯ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73689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198</TotalTime>
  <Words>24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Nadia</dc:creator>
  <cp:lastModifiedBy>Nadia</cp:lastModifiedBy>
  <cp:revision>15</cp:revision>
  <dcterms:created xsi:type="dcterms:W3CDTF">2025-11-11T07:06:44Z</dcterms:created>
  <dcterms:modified xsi:type="dcterms:W3CDTF">2025-11-11T10:35:40Z</dcterms:modified>
</cp:coreProperties>
</file>