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8" r:id="rId3"/>
    <p:sldId id="271" r:id="rId4"/>
    <p:sldId id="259" r:id="rId5"/>
    <p:sldId id="263" r:id="rId6"/>
    <p:sldId id="262" r:id="rId7"/>
    <p:sldId id="261" r:id="rId8"/>
    <p:sldId id="275" r:id="rId9"/>
    <p:sldId id="273" r:id="rId10"/>
    <p:sldId id="276" r:id="rId11"/>
    <p:sldId id="277" r:id="rId12"/>
    <p:sldId id="280" r:id="rId13"/>
    <p:sldId id="278" r:id="rId14"/>
    <p:sldId id="279" r:id="rId15"/>
    <p:sldId id="281" r:id="rId16"/>
    <p:sldId id="283" r:id="rId17"/>
    <p:sldId id="285" r:id="rId18"/>
    <p:sldId id="286" r:id="rId19"/>
    <p:sldId id="270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B6F1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4" autoAdjust="0"/>
    <p:restoredTop sz="94624" autoAdjust="0"/>
  </p:normalViewPr>
  <p:slideViewPr>
    <p:cSldViewPr>
      <p:cViewPr>
        <p:scale>
          <a:sx n="53" d="100"/>
          <a:sy n="53" d="100"/>
        </p:scale>
        <p:origin x="-1056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hyperlink" Target="http://animashki.kak2z.org/oneimg.php?cat=34&amp;pn=1&amp;file=77" TargetMode="External"/><Relationship Id="rId18" Type="http://schemas.openxmlformats.org/officeDocument/2006/relationships/image" Target="../media/image10.gif"/><Relationship Id="rId26" Type="http://schemas.openxmlformats.org/officeDocument/2006/relationships/image" Target="../media/image14.gif"/><Relationship Id="rId3" Type="http://schemas.openxmlformats.org/officeDocument/2006/relationships/image" Target="../media/image1.jpeg"/><Relationship Id="rId21" Type="http://schemas.openxmlformats.org/officeDocument/2006/relationships/hyperlink" Target="http://animashki.kak2z.org/oneimg.php?cat=7&amp;pn=&amp;file=25" TargetMode="External"/><Relationship Id="rId7" Type="http://schemas.openxmlformats.org/officeDocument/2006/relationships/hyperlink" Target="http://animashki.kak2z.org/oneimg.php?cat=7&amp;pn=&amp;file=4" TargetMode="External"/><Relationship Id="rId12" Type="http://schemas.openxmlformats.org/officeDocument/2006/relationships/image" Target="../media/image7.gif"/><Relationship Id="rId17" Type="http://schemas.openxmlformats.org/officeDocument/2006/relationships/hyperlink" Target="http://animashki.kak2z.org/oneimg.php?cat=3&amp;pn=0&amp;file=3" TargetMode="External"/><Relationship Id="rId25" Type="http://schemas.openxmlformats.org/officeDocument/2006/relationships/hyperlink" Target="http://animashki.kak2z.org/oneimg.php?cat=7&amp;pn=&amp;file=34" TargetMode="Externa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gif"/><Relationship Id="rId20" Type="http://schemas.openxmlformats.org/officeDocument/2006/relationships/image" Target="../media/image11.gif"/><Relationship Id="rId1" Type="http://schemas.openxmlformats.org/officeDocument/2006/relationships/audio" Target="file:///C:\Users\&#1045;&#1082;&#1072;&#1090;&#1077;&#1088;&#1080;&#1085;&#1072;\Music\&#1055;&#1045;&#1057;&#1053;&#1071;1.mp3" TargetMode="External"/><Relationship Id="rId6" Type="http://schemas.openxmlformats.org/officeDocument/2006/relationships/image" Target="../media/image4.jpeg"/><Relationship Id="rId11" Type="http://schemas.openxmlformats.org/officeDocument/2006/relationships/hyperlink" Target="http://animashki.kak2z.org/oneimg.php?cat=7&amp;pn=&amp;file=24" TargetMode="External"/><Relationship Id="rId24" Type="http://schemas.openxmlformats.org/officeDocument/2006/relationships/image" Target="../media/image13.gif"/><Relationship Id="rId5" Type="http://schemas.openxmlformats.org/officeDocument/2006/relationships/image" Target="../media/image3.png"/><Relationship Id="rId15" Type="http://schemas.openxmlformats.org/officeDocument/2006/relationships/hyperlink" Target="http://animashki.kak2z.org/oneimg.php?cat=34&amp;pn=1&amp;file=85" TargetMode="External"/><Relationship Id="rId23" Type="http://schemas.openxmlformats.org/officeDocument/2006/relationships/hyperlink" Target="http://animashki.kak2z.org/oneimg.php?cat=7&amp;pn=&amp;file=29" TargetMode="External"/><Relationship Id="rId10" Type="http://schemas.openxmlformats.org/officeDocument/2006/relationships/image" Target="../media/image6.gif"/><Relationship Id="rId19" Type="http://schemas.openxmlformats.org/officeDocument/2006/relationships/hyperlink" Target="http://animashki.kak2z.org/oneimg.php?cat=3&amp;pn=8&amp;file=427" TargetMode="External"/><Relationship Id="rId4" Type="http://schemas.openxmlformats.org/officeDocument/2006/relationships/image" Target="../media/image2.gif"/><Relationship Id="rId9" Type="http://schemas.openxmlformats.org/officeDocument/2006/relationships/hyperlink" Target="http://animashki.kak2z.org/oneimg.php?cat=7&amp;pn=&amp;file=26" TargetMode="External"/><Relationship Id="rId14" Type="http://schemas.openxmlformats.org/officeDocument/2006/relationships/image" Target="../media/image8.gif"/><Relationship Id="rId22" Type="http://schemas.openxmlformats.org/officeDocument/2006/relationships/image" Target="../media/image1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62.jpeg"/><Relationship Id="rId18" Type="http://schemas.openxmlformats.org/officeDocument/2006/relationships/image" Target="../media/image67.png"/><Relationship Id="rId3" Type="http://schemas.openxmlformats.org/officeDocument/2006/relationships/audio" Target="../media/audio19.wav"/><Relationship Id="rId7" Type="http://schemas.openxmlformats.org/officeDocument/2006/relationships/audio" Target="../media/audio23.wav"/><Relationship Id="rId12" Type="http://schemas.openxmlformats.org/officeDocument/2006/relationships/slide" Target="slide11.xml"/><Relationship Id="rId17" Type="http://schemas.openxmlformats.org/officeDocument/2006/relationships/image" Target="../media/image66.jpeg"/><Relationship Id="rId2" Type="http://schemas.openxmlformats.org/officeDocument/2006/relationships/audio" Target="../media/audio18.wav"/><Relationship Id="rId16" Type="http://schemas.openxmlformats.org/officeDocument/2006/relationships/image" Target="../media/image65.png"/><Relationship Id="rId1" Type="http://schemas.openxmlformats.org/officeDocument/2006/relationships/audio" Target="../media/audio17.wav"/><Relationship Id="rId6" Type="http://schemas.openxmlformats.org/officeDocument/2006/relationships/audio" Target="../media/audio22.wav"/><Relationship Id="rId11" Type="http://schemas.openxmlformats.org/officeDocument/2006/relationships/image" Target="../media/image61.png"/><Relationship Id="rId5" Type="http://schemas.openxmlformats.org/officeDocument/2006/relationships/audio" Target="../media/audio21.wav"/><Relationship Id="rId15" Type="http://schemas.openxmlformats.org/officeDocument/2006/relationships/image" Target="../media/image64.png"/><Relationship Id="rId10" Type="http://schemas.openxmlformats.org/officeDocument/2006/relationships/image" Target="../media/image33.png"/><Relationship Id="rId19" Type="http://schemas.openxmlformats.org/officeDocument/2006/relationships/image" Target="../media/image68.png"/><Relationship Id="rId4" Type="http://schemas.openxmlformats.org/officeDocument/2006/relationships/audio" Target="../media/audio20.wav"/><Relationship Id="rId9" Type="http://schemas.openxmlformats.org/officeDocument/2006/relationships/image" Target="../media/image60.png"/><Relationship Id="rId1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audio" Target="../media/audio24.wav"/><Relationship Id="rId7" Type="http://schemas.openxmlformats.org/officeDocument/2006/relationships/slide" Target="slide12.xml"/><Relationship Id="rId2" Type="http://schemas.openxmlformats.org/officeDocument/2006/relationships/audio" Target="../media/audio18.wav"/><Relationship Id="rId1" Type="http://schemas.openxmlformats.org/officeDocument/2006/relationships/audio" Target="../media/audio17.wav"/><Relationship Id="rId6" Type="http://schemas.openxmlformats.org/officeDocument/2006/relationships/image" Target="../media/image61.png"/><Relationship Id="rId11" Type="http://schemas.openxmlformats.org/officeDocument/2006/relationships/image" Target="../media/image69.png"/><Relationship Id="rId5" Type="http://schemas.openxmlformats.org/officeDocument/2006/relationships/image" Target="../media/image60.png"/><Relationship Id="rId10" Type="http://schemas.openxmlformats.org/officeDocument/2006/relationships/image" Target="../media/image66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audio" Target="../media/audio23.wav"/><Relationship Id="rId7" Type="http://schemas.openxmlformats.org/officeDocument/2006/relationships/image" Target="../media/image61.png"/><Relationship Id="rId2" Type="http://schemas.openxmlformats.org/officeDocument/2006/relationships/audio" Target="../media/audio18.wav"/><Relationship Id="rId1" Type="http://schemas.openxmlformats.org/officeDocument/2006/relationships/audio" Target="../media/audio17.wav"/><Relationship Id="rId6" Type="http://schemas.openxmlformats.org/officeDocument/2006/relationships/slide" Target="slide13.xml"/><Relationship Id="rId11" Type="http://schemas.openxmlformats.org/officeDocument/2006/relationships/image" Target="../media/image68.png"/><Relationship Id="rId5" Type="http://schemas.openxmlformats.org/officeDocument/2006/relationships/image" Target="../media/image60.png"/><Relationship Id="rId10" Type="http://schemas.openxmlformats.org/officeDocument/2006/relationships/image" Target="../media/image70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audio" Target="../media/audio25.wav"/><Relationship Id="rId7" Type="http://schemas.openxmlformats.org/officeDocument/2006/relationships/image" Target="../media/image61.png"/><Relationship Id="rId2" Type="http://schemas.openxmlformats.org/officeDocument/2006/relationships/audio" Target="../media/audio18.wav"/><Relationship Id="rId1" Type="http://schemas.openxmlformats.org/officeDocument/2006/relationships/audio" Target="../media/audio17.wav"/><Relationship Id="rId6" Type="http://schemas.openxmlformats.org/officeDocument/2006/relationships/slide" Target="slide14.xml"/><Relationship Id="rId5" Type="http://schemas.openxmlformats.org/officeDocument/2006/relationships/image" Target="../media/image60.png"/><Relationship Id="rId10" Type="http://schemas.openxmlformats.org/officeDocument/2006/relationships/image" Target="../media/image7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audio" Target="../media/audio26.wav"/><Relationship Id="rId7" Type="http://schemas.openxmlformats.org/officeDocument/2006/relationships/slide" Target="slide15.xml"/><Relationship Id="rId2" Type="http://schemas.openxmlformats.org/officeDocument/2006/relationships/audio" Target="../media/audio18.wav"/><Relationship Id="rId1" Type="http://schemas.openxmlformats.org/officeDocument/2006/relationships/audio" Target="../media/audio17.wav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7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audio" Target="../media/audio27.wav"/><Relationship Id="rId7" Type="http://schemas.openxmlformats.org/officeDocument/2006/relationships/image" Target="../media/image61.png"/><Relationship Id="rId2" Type="http://schemas.openxmlformats.org/officeDocument/2006/relationships/audio" Target="../media/audio18.wav"/><Relationship Id="rId1" Type="http://schemas.openxmlformats.org/officeDocument/2006/relationships/audio" Target="../media/audio17.wav"/><Relationship Id="rId6" Type="http://schemas.openxmlformats.org/officeDocument/2006/relationships/slide" Target="slide16.xml"/><Relationship Id="rId5" Type="http://schemas.openxmlformats.org/officeDocument/2006/relationships/image" Target="../media/image60.png"/><Relationship Id="rId10" Type="http://schemas.openxmlformats.org/officeDocument/2006/relationships/image" Target="../media/image7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audio" Target="../media/audio28.wav"/><Relationship Id="rId7" Type="http://schemas.openxmlformats.org/officeDocument/2006/relationships/slide" Target="slide17.xml"/><Relationship Id="rId2" Type="http://schemas.openxmlformats.org/officeDocument/2006/relationships/audio" Target="../media/audio18.wav"/><Relationship Id="rId1" Type="http://schemas.openxmlformats.org/officeDocument/2006/relationships/audio" Target="../media/audio17.wav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3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78.jpeg"/><Relationship Id="rId3" Type="http://schemas.openxmlformats.org/officeDocument/2006/relationships/audio" Target="../media/audio29.wav"/><Relationship Id="rId7" Type="http://schemas.openxmlformats.org/officeDocument/2006/relationships/image" Target="../media/image62.jpeg"/><Relationship Id="rId12" Type="http://schemas.openxmlformats.org/officeDocument/2006/relationships/image" Target="../media/image77.jpeg"/><Relationship Id="rId2" Type="http://schemas.openxmlformats.org/officeDocument/2006/relationships/audio" Target="../media/audio18.wav"/><Relationship Id="rId1" Type="http://schemas.openxmlformats.org/officeDocument/2006/relationships/audio" Target="../media/audio17.wav"/><Relationship Id="rId6" Type="http://schemas.openxmlformats.org/officeDocument/2006/relationships/image" Target="../media/image61.png"/><Relationship Id="rId11" Type="http://schemas.openxmlformats.org/officeDocument/2006/relationships/image" Target="../media/image76.png"/><Relationship Id="rId5" Type="http://schemas.openxmlformats.org/officeDocument/2006/relationships/image" Target="../media/image60.png"/><Relationship Id="rId15" Type="http://schemas.openxmlformats.org/officeDocument/2006/relationships/image" Target="../media/image80.png"/><Relationship Id="rId10" Type="http://schemas.openxmlformats.org/officeDocument/2006/relationships/image" Target="../media/image7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4.jpeg"/><Relationship Id="rId14" Type="http://schemas.openxmlformats.org/officeDocument/2006/relationships/image" Target="../media/image7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Relationship Id="rId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animashki.kak2z.org/oneimg.php?cat=7&amp;pn=&amp;file=26" TargetMode="External"/><Relationship Id="rId13" Type="http://schemas.openxmlformats.org/officeDocument/2006/relationships/image" Target="../media/image8.gif"/><Relationship Id="rId18" Type="http://schemas.openxmlformats.org/officeDocument/2006/relationships/hyperlink" Target="http://animashki.kak2z.org/oneimg.php?cat=3&amp;pn=8&amp;file=427" TargetMode="External"/><Relationship Id="rId3" Type="http://schemas.openxmlformats.org/officeDocument/2006/relationships/image" Target="../media/image1.jpeg"/><Relationship Id="rId21" Type="http://schemas.openxmlformats.org/officeDocument/2006/relationships/image" Target="../media/image84.gif"/><Relationship Id="rId7" Type="http://schemas.openxmlformats.org/officeDocument/2006/relationships/image" Target="../media/image5.gif"/><Relationship Id="rId12" Type="http://schemas.openxmlformats.org/officeDocument/2006/relationships/hyperlink" Target="http://animashki.kak2z.org/oneimg.php?cat=34&amp;pn=1&amp;file=77" TargetMode="External"/><Relationship Id="rId17" Type="http://schemas.openxmlformats.org/officeDocument/2006/relationships/image" Target="../media/image10.gif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animashki.kak2z.org/oneimg.php?cat=3&amp;pn=0&amp;file=3" TargetMode="External"/><Relationship Id="rId20" Type="http://schemas.openxmlformats.org/officeDocument/2006/relationships/image" Target="../media/image83.png"/><Relationship Id="rId1" Type="http://schemas.openxmlformats.org/officeDocument/2006/relationships/audio" Target="file:///C:\Users\&#1045;&#1082;&#1072;&#1090;&#1077;&#1088;&#1080;&#1085;&#1072;\Music\&#1087;&#1077;&#1089;&#1085;&#1103;2.mp3" TargetMode="External"/><Relationship Id="rId6" Type="http://schemas.openxmlformats.org/officeDocument/2006/relationships/hyperlink" Target="http://animashki.kak2z.org/oneimg.php?cat=7&amp;pn=&amp;file=4" TargetMode="External"/><Relationship Id="rId11" Type="http://schemas.openxmlformats.org/officeDocument/2006/relationships/image" Target="../media/image7.gif"/><Relationship Id="rId5" Type="http://schemas.openxmlformats.org/officeDocument/2006/relationships/image" Target="../media/image4.jpeg"/><Relationship Id="rId15" Type="http://schemas.openxmlformats.org/officeDocument/2006/relationships/image" Target="../media/image9.gif"/><Relationship Id="rId23" Type="http://schemas.openxmlformats.org/officeDocument/2006/relationships/image" Target="../media/image12.gif"/><Relationship Id="rId10" Type="http://schemas.openxmlformats.org/officeDocument/2006/relationships/hyperlink" Target="http://animashki.kak2z.org/oneimg.php?cat=7&amp;pn=&amp;file=24" TargetMode="External"/><Relationship Id="rId19" Type="http://schemas.openxmlformats.org/officeDocument/2006/relationships/image" Target="../media/image11.gif"/><Relationship Id="rId4" Type="http://schemas.openxmlformats.org/officeDocument/2006/relationships/image" Target="../media/image2.gif"/><Relationship Id="rId9" Type="http://schemas.openxmlformats.org/officeDocument/2006/relationships/image" Target="../media/image6.gif"/><Relationship Id="rId14" Type="http://schemas.openxmlformats.org/officeDocument/2006/relationships/hyperlink" Target="http://animashki.kak2z.org/oneimg.php?cat=34&amp;pn=1&amp;file=85" TargetMode="External"/><Relationship Id="rId22" Type="http://schemas.openxmlformats.org/officeDocument/2006/relationships/hyperlink" Target="http://animashki.kak2z.org/oneimg.php?cat=7&amp;pn=&amp;file=25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nattik.ru/wp-content/uploads/2014/05/spichki_kluch2.jpg" TargetMode="External"/><Relationship Id="rId13" Type="http://schemas.openxmlformats.org/officeDocument/2006/relationships/image" Target="../media/image26.jpeg"/><Relationship Id="rId18" Type="http://schemas.openxmlformats.org/officeDocument/2006/relationships/image" Target="../media/image30.png"/><Relationship Id="rId3" Type="http://schemas.openxmlformats.org/officeDocument/2006/relationships/audio" Target="../media/audio4.wav"/><Relationship Id="rId7" Type="http://schemas.openxmlformats.org/officeDocument/2006/relationships/image" Target="../media/image23.jpeg"/><Relationship Id="rId12" Type="http://schemas.openxmlformats.org/officeDocument/2006/relationships/hyperlink" Target="https://nattik.ru/wp-content/uploads/2014/05/spichki_sovok2.jpg" TargetMode="External"/><Relationship Id="rId17" Type="http://schemas.openxmlformats.org/officeDocument/2006/relationships/image" Target="../media/image29.png"/><Relationship Id="rId2" Type="http://schemas.openxmlformats.org/officeDocument/2006/relationships/audio" Target="../media/audio3.wav"/><Relationship Id="rId16" Type="http://schemas.openxmlformats.org/officeDocument/2006/relationships/image" Target="../media/image28.jpeg"/><Relationship Id="rId1" Type="http://schemas.openxmlformats.org/officeDocument/2006/relationships/audio" Target="../media/audio2.wav"/><Relationship Id="rId6" Type="http://schemas.openxmlformats.org/officeDocument/2006/relationships/hyperlink" Target="https://nattik.ru/wp-content/uploads/2014/05/spichki_kluch1.jpg" TargetMode="External"/><Relationship Id="rId11" Type="http://schemas.openxmlformats.org/officeDocument/2006/relationships/image" Target="../media/image25.jpeg"/><Relationship Id="rId5" Type="http://schemas.openxmlformats.org/officeDocument/2006/relationships/slideLayout" Target="../slideLayouts/slideLayout2.xml"/><Relationship Id="rId15" Type="http://schemas.openxmlformats.org/officeDocument/2006/relationships/hyperlink" Target="https://nattik.ru/wp-content/uploads/2014/05/spichki_domik2.jpg" TargetMode="External"/><Relationship Id="rId10" Type="http://schemas.openxmlformats.org/officeDocument/2006/relationships/hyperlink" Target="https://nattik.ru/wp-content/uploads/2014/05/spichki_sovok1.jpg" TargetMode="External"/><Relationship Id="rId4" Type="http://schemas.openxmlformats.org/officeDocument/2006/relationships/audio" Target="../media/audio5.wav"/><Relationship Id="rId9" Type="http://schemas.openxmlformats.org/officeDocument/2006/relationships/image" Target="../media/image24.jpeg"/><Relationship Id="rId1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2" Type="http://schemas.openxmlformats.org/officeDocument/2006/relationships/audio" Target="../media/audio7.wav"/><Relationship Id="rId1" Type="http://schemas.openxmlformats.org/officeDocument/2006/relationships/audio" Target="../media/audio6.wav"/><Relationship Id="rId6" Type="http://schemas.openxmlformats.org/officeDocument/2006/relationships/image" Target="../media/image32.jpeg"/><Relationship Id="rId5" Type="http://schemas.openxmlformats.org/officeDocument/2006/relationships/image" Target="../media/image31.gif"/><Relationship Id="rId4" Type="http://schemas.openxmlformats.org/officeDocument/2006/relationships/hyperlink" Target="http://animashki.kak2z.org/oneimg.php?cat=7&amp;pn=1&amp;file=56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4.wav"/><Relationship Id="rId13" Type="http://schemas.openxmlformats.org/officeDocument/2006/relationships/image" Target="../media/image41.jpeg"/><Relationship Id="rId18" Type="http://schemas.openxmlformats.org/officeDocument/2006/relationships/image" Target="../media/image46.jpeg"/><Relationship Id="rId26" Type="http://schemas.openxmlformats.org/officeDocument/2006/relationships/image" Target="../media/image54.jpeg"/><Relationship Id="rId3" Type="http://schemas.openxmlformats.org/officeDocument/2006/relationships/audio" Target="../media/audio9.wav"/><Relationship Id="rId21" Type="http://schemas.openxmlformats.org/officeDocument/2006/relationships/image" Target="../media/image49.jpeg"/><Relationship Id="rId7" Type="http://schemas.openxmlformats.org/officeDocument/2006/relationships/audio" Target="../media/audio13.wav"/><Relationship Id="rId12" Type="http://schemas.openxmlformats.org/officeDocument/2006/relationships/image" Target="../media/image40.jpeg"/><Relationship Id="rId17" Type="http://schemas.openxmlformats.org/officeDocument/2006/relationships/image" Target="../media/image45.png"/><Relationship Id="rId25" Type="http://schemas.openxmlformats.org/officeDocument/2006/relationships/image" Target="../media/image53.jpeg"/><Relationship Id="rId2" Type="http://schemas.openxmlformats.org/officeDocument/2006/relationships/audio" Target="file:///C:\Users\&#1045;&#1082;&#1072;&#1090;&#1077;&#1088;&#1080;&#1085;&#1072;\Music\&#1087;&#1088;&#1072;&#1074;&#1080;&#1083;&#1100;&#1085;&#1086;.mp3" TargetMode="External"/><Relationship Id="rId16" Type="http://schemas.openxmlformats.org/officeDocument/2006/relationships/image" Target="../media/image44.jpeg"/><Relationship Id="rId20" Type="http://schemas.openxmlformats.org/officeDocument/2006/relationships/image" Target="../media/image48.jpeg"/><Relationship Id="rId29" Type="http://schemas.openxmlformats.org/officeDocument/2006/relationships/image" Target="../media/image57.png"/><Relationship Id="rId1" Type="http://schemas.openxmlformats.org/officeDocument/2006/relationships/audio" Target="file:///C:\Users\&#1045;&#1082;&#1072;&#1090;&#1077;&#1088;&#1080;&#1085;&#1072;\Music\&#1085;&#1077;&#1087;&#1088;&#1072;&#1074;&#1080;&#1083;&#1100;&#1085;&#1086;.mp3" TargetMode="External"/><Relationship Id="rId6" Type="http://schemas.openxmlformats.org/officeDocument/2006/relationships/audio" Target="../media/audio12.wav"/><Relationship Id="rId11" Type="http://schemas.openxmlformats.org/officeDocument/2006/relationships/image" Target="../media/image39.jpeg"/><Relationship Id="rId24" Type="http://schemas.openxmlformats.org/officeDocument/2006/relationships/image" Target="../media/image52.jpeg"/><Relationship Id="rId5" Type="http://schemas.openxmlformats.org/officeDocument/2006/relationships/audio" Target="../media/audio11.wav"/><Relationship Id="rId15" Type="http://schemas.openxmlformats.org/officeDocument/2006/relationships/image" Target="../media/image43.png"/><Relationship Id="rId23" Type="http://schemas.openxmlformats.org/officeDocument/2006/relationships/image" Target="../media/image51.jpeg"/><Relationship Id="rId28" Type="http://schemas.openxmlformats.org/officeDocument/2006/relationships/image" Target="../media/image56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47.jpeg"/><Relationship Id="rId4" Type="http://schemas.openxmlformats.org/officeDocument/2006/relationships/audio" Target="../media/audio10.wav"/><Relationship Id="rId9" Type="http://schemas.openxmlformats.org/officeDocument/2006/relationships/audio" Target="../media/audio15.wav"/><Relationship Id="rId14" Type="http://schemas.openxmlformats.org/officeDocument/2006/relationships/image" Target="../media/image42.png"/><Relationship Id="rId22" Type="http://schemas.openxmlformats.org/officeDocument/2006/relationships/image" Target="../media/image50.jpeg"/><Relationship Id="rId27" Type="http://schemas.openxmlformats.org/officeDocument/2006/relationships/image" Target="../media/image55.jpeg"/><Relationship Id="rId30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6.wav"/><Relationship Id="rId1" Type="http://schemas.openxmlformats.org/officeDocument/2006/relationships/audio" Target="file:///C:\Users\&#1045;&#1082;&#1072;&#1090;&#1077;&#1088;&#1080;&#1085;&#1072;\Music\&#1055;&#1044;&#1044;.mp3" TargetMode="External"/><Relationship Id="rId5" Type="http://schemas.openxmlformats.org/officeDocument/2006/relationships/image" Target="../media/image59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https://wallpaperscave.ru/images/original/18/05-11/artistic-nature-502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0" y="0"/>
            <a:ext cx="9525000" cy="7620000"/>
          </a:xfrm>
          <a:prstGeom prst="rect">
            <a:avLst/>
          </a:prstGeom>
          <a:noFill/>
        </p:spPr>
      </p:pic>
      <p:pic>
        <p:nvPicPr>
          <p:cNvPr id="5" name="Picture 12" descr="Солнышко улыбается  показывает язык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1000" y="-304800"/>
            <a:ext cx="4343400" cy="4343400"/>
          </a:xfrm>
          <a:prstGeom prst="rect">
            <a:avLst/>
          </a:prstGeom>
          <a:noFill/>
        </p:spPr>
      </p:pic>
      <p:pic>
        <p:nvPicPr>
          <p:cNvPr id="7" name="ПЕСНЯ1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0" y="304800"/>
            <a:ext cx="304800" cy="304800"/>
          </a:xfrm>
          <a:prstGeom prst="rect">
            <a:avLst/>
          </a:prstGeom>
        </p:spPr>
      </p:pic>
      <p:pic>
        <p:nvPicPr>
          <p:cNvPr id="8" name="Picture 14" descr="https://sdelanounas.ru/i/a/w/aW1nLWZvdGtpLnlhbmRleC5ydS9nZXQvNDkwNi8xMjQwMzc5MzAuMzEvMF9lNGNhNl8yYjg1ZjYxNl9MLmpwZw==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05400" y="1219200"/>
            <a:ext cx="4038600" cy="30099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2530" name="Picture 2" descr="Анимация Бабочки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4800600"/>
            <a:ext cx="685800" cy="615988"/>
          </a:xfrm>
          <a:prstGeom prst="rect">
            <a:avLst/>
          </a:prstGeom>
          <a:noFill/>
        </p:spPr>
      </p:pic>
      <p:pic>
        <p:nvPicPr>
          <p:cNvPr id="10" name="Picture 2" descr="Анимация Бабочки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91400" y="5715000"/>
            <a:ext cx="685800" cy="615988"/>
          </a:xfrm>
          <a:prstGeom prst="rect">
            <a:avLst/>
          </a:prstGeom>
          <a:noFill/>
        </p:spPr>
      </p:pic>
      <p:pic>
        <p:nvPicPr>
          <p:cNvPr id="22532" name="Picture 4" descr="Анимация Бабочки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48200" y="914400"/>
            <a:ext cx="2082797" cy="781050"/>
          </a:xfrm>
          <a:prstGeom prst="rect">
            <a:avLst/>
          </a:prstGeom>
          <a:noFill/>
        </p:spPr>
      </p:pic>
      <p:pic>
        <p:nvPicPr>
          <p:cNvPr id="22534" name="Picture 6" descr="Анимация Бабочки">
            <a:hlinkClick r:id="rId11"/>
          </p:cNvPr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05600" y="5334000"/>
            <a:ext cx="609600" cy="474134"/>
          </a:xfrm>
          <a:prstGeom prst="rect">
            <a:avLst/>
          </a:prstGeom>
          <a:noFill/>
        </p:spPr>
      </p:pic>
      <p:pic>
        <p:nvPicPr>
          <p:cNvPr id="22538" name="Picture 10" descr="Анимация Птицы">
            <a:hlinkClick r:id="rId13"/>
          </p:cNvPr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14800" y="1981200"/>
            <a:ext cx="1123736" cy="1000125"/>
          </a:xfrm>
          <a:prstGeom prst="rect">
            <a:avLst/>
          </a:prstGeom>
          <a:noFill/>
        </p:spPr>
      </p:pic>
      <p:pic>
        <p:nvPicPr>
          <p:cNvPr id="22540" name="Picture 12" descr="Анимация Птицы">
            <a:hlinkClick r:id="rId15"/>
          </p:cNvPr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553200" y="3657600"/>
            <a:ext cx="666750" cy="733426"/>
          </a:xfrm>
          <a:prstGeom prst="rect">
            <a:avLst/>
          </a:prstGeom>
          <a:noFill/>
        </p:spPr>
      </p:pic>
      <p:pic>
        <p:nvPicPr>
          <p:cNvPr id="22542" name="Picture 14" descr="Анимация Животные">
            <a:hlinkClick r:id="rId17"/>
          </p:cNvPr>
          <p:cNvPicPr>
            <a:picLocks noChangeAspect="1" noChangeArrowheads="1" noCrop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819401" y="4288972"/>
            <a:ext cx="381000" cy="435429"/>
          </a:xfrm>
          <a:prstGeom prst="rect">
            <a:avLst/>
          </a:prstGeom>
          <a:noFill/>
        </p:spPr>
      </p:pic>
      <p:pic>
        <p:nvPicPr>
          <p:cNvPr id="22544" name="Picture 16" descr="Анимация Животные">
            <a:hlinkClick r:id="rId19"/>
          </p:cNvPr>
          <p:cNvPicPr>
            <a:picLocks noChangeAspect="1" noChangeArrowheads="1" noCrop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438400" y="4800600"/>
            <a:ext cx="1801989" cy="1075221"/>
          </a:xfrm>
          <a:prstGeom prst="rect">
            <a:avLst/>
          </a:prstGeom>
          <a:noFill/>
        </p:spPr>
      </p:pic>
      <p:pic>
        <p:nvPicPr>
          <p:cNvPr id="32770" name="Picture 2" descr="Анимация Бабочки">
            <a:hlinkClick r:id="rId21"/>
          </p:cNvPr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914400" y="3276600"/>
            <a:ext cx="1247775" cy="1152526"/>
          </a:xfrm>
          <a:prstGeom prst="rect">
            <a:avLst/>
          </a:prstGeom>
          <a:noFill/>
        </p:spPr>
      </p:pic>
      <p:pic>
        <p:nvPicPr>
          <p:cNvPr id="32774" name="Picture 6" descr="Анимация Бабочки">
            <a:hlinkClick r:id="rId23"/>
          </p:cNvPr>
          <p:cNvPicPr>
            <a:picLocks noChangeAspect="1" noChangeArrowheads="1" noCrop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33400" y="4724400"/>
            <a:ext cx="847725" cy="762000"/>
          </a:xfrm>
          <a:prstGeom prst="rect">
            <a:avLst/>
          </a:prstGeom>
          <a:noFill/>
        </p:spPr>
      </p:pic>
      <p:pic>
        <p:nvPicPr>
          <p:cNvPr id="32776" name="Picture 8" descr="Анимация Бабочки">
            <a:hlinkClick r:id="rId25"/>
          </p:cNvPr>
          <p:cNvPicPr>
            <a:picLocks noChangeAspect="1" noChangeArrowheads="1" noCrop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201025" y="4016279"/>
            <a:ext cx="409575" cy="450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7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</a:rPr>
              <a:t>Игра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«С огнём не играйте! С огнём не шалите! Здоровье и жизни свои берегите!»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9800" y="1828800"/>
            <a:ext cx="4495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При пожаре необходимо позвонить по телефону  </a:t>
            </a:r>
            <a:r>
              <a:rPr lang="ru-RU" sz="4000" b="1" dirty="0" smtClean="0"/>
              <a:t>02</a:t>
            </a:r>
            <a:endParaRPr lang="ru-RU" sz="40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609600" y="1600201"/>
            <a:ext cx="9906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6781800" y="4495800"/>
            <a:ext cx="304800" cy="3048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1905000" y="4343400"/>
            <a:ext cx="304800" cy="304800"/>
          </a:xfrm>
          <a:prstGeom prst="rect">
            <a:avLst/>
          </a:prstGeom>
        </p:spPr>
      </p:pic>
      <p:pic>
        <p:nvPicPr>
          <p:cNvPr id="26630" name="Picture 6" descr="https://avatars.mds.yandex.net/get-dialogs/1017510/c69d856d7552f9752e79/ori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19200" y="3352800"/>
            <a:ext cx="2667000" cy="2390283"/>
          </a:xfrm>
          <a:prstGeom prst="rect">
            <a:avLst/>
          </a:prstGeom>
          <a:noFill/>
        </p:spPr>
      </p:pic>
      <p:pic>
        <p:nvPicPr>
          <p:cNvPr id="26634" name="Picture 10" descr="https://www.minds.com/icon/914080535721025544/master/1543309782/1543410140/13825648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3352800"/>
            <a:ext cx="2286000" cy="2540000"/>
          </a:xfrm>
          <a:prstGeom prst="rect">
            <a:avLst/>
          </a:prstGeom>
          <a:noFill/>
        </p:spPr>
      </p:pic>
      <p:pic>
        <p:nvPicPr>
          <p:cNvPr id="2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4"/>
          <a:stretch>
            <a:fillRect/>
          </a:stretch>
        </p:blipFill>
        <p:spPr>
          <a:xfrm>
            <a:off x="6629400" y="2133600"/>
            <a:ext cx="304800" cy="304800"/>
          </a:xfrm>
          <a:prstGeom prst="rect">
            <a:avLst/>
          </a:prstGeom>
        </p:spPr>
      </p:pic>
      <p:pic>
        <p:nvPicPr>
          <p:cNvPr id="2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3200400" y="-685800"/>
            <a:ext cx="304800" cy="304800"/>
          </a:xfrm>
          <a:prstGeom prst="rect">
            <a:avLst/>
          </a:prstGeom>
        </p:spPr>
      </p:pic>
      <p:pic>
        <p:nvPicPr>
          <p:cNvPr id="2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990600" y="-304800"/>
            <a:ext cx="304800" cy="304800"/>
          </a:xfrm>
          <a:prstGeom prst="rect">
            <a:avLst/>
          </a:prstGeom>
        </p:spPr>
      </p:pic>
      <p:pic>
        <p:nvPicPr>
          <p:cNvPr id="2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15"/>
          <a:stretch>
            <a:fillRect/>
          </a:stretch>
        </p:blipFill>
        <p:spPr>
          <a:xfrm>
            <a:off x="9677400" y="3505200"/>
            <a:ext cx="304800" cy="304800"/>
          </a:xfrm>
          <a:prstGeom prst="rect">
            <a:avLst/>
          </a:prstGeom>
        </p:spPr>
      </p:pic>
      <p:pic>
        <p:nvPicPr>
          <p:cNvPr id="2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5" name="Записанный звук"/>
          </p:nvPr>
        </p:nvPicPr>
        <p:blipFill>
          <a:blip r:embed="rId16"/>
          <a:stretch>
            <a:fillRect/>
          </a:stretch>
        </p:blipFill>
        <p:spPr>
          <a:xfrm>
            <a:off x="5029200" y="-304800"/>
            <a:ext cx="304800" cy="3048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286000" y="5334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800" b="1" dirty="0"/>
          </a:p>
        </p:txBody>
      </p:sp>
      <p:pic>
        <p:nvPicPr>
          <p:cNvPr id="3092" name="Picture 20" descr="https://thumbs.dreamstime.com/b/%D1%82%D0%B0%D0%B1%D0%BB%D0%B8%D1%86%D0%B0-%D1%81%D0%B2%D0%B5%D1%82%D0%B8%D0%BB%D1%8C%D0%BD%D0%B8%D0%BA%D0%B0-18249522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44400" y="762000"/>
            <a:ext cx="950608" cy="996950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28600" y="6858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?</a:t>
            </a:r>
            <a:endParaRPr lang="ru-RU" sz="2800" b="1" dirty="0"/>
          </a:p>
        </p:txBody>
      </p:sp>
      <p:pic>
        <p:nvPicPr>
          <p:cNvPr id="3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6" name="Записанный звук"/>
          </p:nvPr>
        </p:nvPicPr>
        <p:blipFill>
          <a:blip r:embed="rId18"/>
          <a:stretch>
            <a:fillRect/>
          </a:stretch>
        </p:blipFill>
        <p:spPr>
          <a:xfrm>
            <a:off x="9525000" y="2438400"/>
            <a:ext cx="304800" cy="304800"/>
          </a:xfrm>
          <a:prstGeom prst="rect">
            <a:avLst/>
          </a:prstGeom>
        </p:spPr>
      </p:pic>
      <p:pic>
        <p:nvPicPr>
          <p:cNvPr id="3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7" name="Записанный звук"/>
          </p:nvPr>
        </p:nvPicPr>
        <p:blipFill>
          <a:blip r:embed="rId19"/>
          <a:stretch>
            <a:fillRect/>
          </a:stretch>
        </p:blipFill>
        <p:spPr>
          <a:xfrm>
            <a:off x="-1371600" y="1143000"/>
            <a:ext cx="304800" cy="304800"/>
          </a:xfrm>
          <a:prstGeom prst="rect">
            <a:avLst/>
          </a:prstGeom>
        </p:spPr>
      </p:pic>
      <p:pic>
        <p:nvPicPr>
          <p:cNvPr id="3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3352800" y="-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4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6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7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7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7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63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39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76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48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4"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38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8" grpId="0"/>
      <p:bldP spid="8" grpId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7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</a:rPr>
              <a:t>Игра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«С огнём не играйте! С огнём не шалите! Здоровье и жизни свои берегите!»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609600" y="1600201"/>
            <a:ext cx="9906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6781800" y="4495800"/>
            <a:ext cx="304800" cy="304800"/>
          </a:xfrm>
          <a:prstGeom prst="rect">
            <a:avLst/>
          </a:prstGeom>
        </p:spPr>
      </p:pic>
      <p:pic>
        <p:nvPicPr>
          <p:cNvPr id="26630" name="Picture 6" descr="https://avatars.mds.yandex.net/get-dialogs/1017510/c69d856d7552f9752e79/or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3429000"/>
            <a:ext cx="2667000" cy="2390283"/>
          </a:xfrm>
          <a:prstGeom prst="rect">
            <a:avLst/>
          </a:prstGeom>
          <a:noFill/>
        </p:spPr>
      </p:pic>
      <p:pic>
        <p:nvPicPr>
          <p:cNvPr id="26634" name="Picture 10" descr="https://www.minds.com/icon/914080535721025544/master/1543309782/1543410140/13825648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3352800"/>
            <a:ext cx="2286000" cy="2540000"/>
          </a:xfrm>
          <a:prstGeom prst="rect">
            <a:avLst/>
          </a:prstGeom>
          <a:noFill/>
        </p:spPr>
      </p:pic>
      <p:pic>
        <p:nvPicPr>
          <p:cNvPr id="2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6705600" y="7162800"/>
            <a:ext cx="304800" cy="304800"/>
          </a:xfrm>
          <a:prstGeom prst="rect">
            <a:avLst/>
          </a:prstGeom>
        </p:spPr>
      </p:pic>
      <p:pic>
        <p:nvPicPr>
          <p:cNvPr id="3092" name="Picture 20" descr="https://thumbs.dreamstime.com/b/%D1%82%D0%B0%D0%B1%D0%BB%D0%B8%D1%86%D0%B0-%D1%81%D0%B2%D0%B5%D1%82%D0%B8%D0%BB%D1%8C%D0%BD%D0%B8%D0%BA%D0%B0-18249522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44400" y="762000"/>
            <a:ext cx="950608" cy="996950"/>
          </a:xfrm>
          <a:prstGeom prst="rect">
            <a:avLst/>
          </a:prstGeom>
          <a:noFill/>
        </p:spPr>
      </p:pic>
      <p:pic>
        <p:nvPicPr>
          <p:cNvPr id="3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1981200" y="7162800"/>
            <a:ext cx="304800" cy="304800"/>
          </a:xfrm>
          <a:prstGeom prst="rect">
            <a:avLst/>
          </a:prstGeom>
        </p:spPr>
      </p:pic>
      <p:pic>
        <p:nvPicPr>
          <p:cNvPr id="3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2819400" y="6858000"/>
            <a:ext cx="304800" cy="30480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2286000" y="1905000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Можно ли при пожаре открывать  окна и двери?</a:t>
            </a:r>
            <a:endParaRPr lang="ru-RU" sz="2800" b="1" dirty="0"/>
          </a:p>
        </p:txBody>
      </p:sp>
      <p:pic>
        <p:nvPicPr>
          <p:cNvPr id="4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1"/>
          <a:stretch>
            <a:fillRect/>
          </a:stretch>
        </p:blipFill>
        <p:spPr>
          <a:xfrm>
            <a:off x="9372600" y="2209800"/>
            <a:ext cx="304800" cy="304800"/>
          </a:xfrm>
          <a:prstGeom prst="rect">
            <a:avLst/>
          </a:prstGeom>
        </p:spPr>
      </p:pic>
      <p:pic>
        <p:nvPicPr>
          <p:cNvPr id="4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990600" y="-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63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9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770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7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</a:rPr>
              <a:t>Игра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«С огнём не играйте! С огнём не шалите! Здоровье и жизни свои берегите!»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609600" y="1600201"/>
            <a:ext cx="9906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6781800" y="4495800"/>
            <a:ext cx="304800" cy="304800"/>
          </a:xfrm>
          <a:prstGeom prst="rect">
            <a:avLst/>
          </a:prstGeom>
        </p:spPr>
      </p:pic>
      <p:pic>
        <p:nvPicPr>
          <p:cNvPr id="26630" name="Picture 6" descr="https://avatars.mds.yandex.net/get-dialogs/1017510/c69d856d7552f9752e79/ori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6800" y="3429000"/>
            <a:ext cx="2667000" cy="2390283"/>
          </a:xfrm>
          <a:prstGeom prst="rect">
            <a:avLst/>
          </a:prstGeom>
          <a:noFill/>
        </p:spPr>
      </p:pic>
      <p:pic>
        <p:nvPicPr>
          <p:cNvPr id="26634" name="Picture 10" descr="https://www.minds.com/icon/914080535721025544/master/1543309782/1543410140/1382564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3352800"/>
            <a:ext cx="2286000" cy="2540000"/>
          </a:xfrm>
          <a:prstGeom prst="rect">
            <a:avLst/>
          </a:prstGeom>
          <a:noFill/>
        </p:spPr>
      </p:pic>
      <p:pic>
        <p:nvPicPr>
          <p:cNvPr id="2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6629400" y="6858000"/>
            <a:ext cx="304800" cy="3048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362200" y="16002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Этот знак обозначает: </a:t>
            </a:r>
            <a:r>
              <a:rPr lang="ru-RU" sz="2800" b="1" dirty="0" smtClean="0"/>
              <a:t>«Огнетушитель»</a:t>
            </a:r>
            <a:endParaRPr lang="ru-RU" sz="2800" b="1" dirty="0"/>
          </a:p>
        </p:txBody>
      </p:sp>
      <p:pic>
        <p:nvPicPr>
          <p:cNvPr id="3074" name="Picture 2" descr="http://electro-portal.com/upload/iblock/de1/de1589872ae24ab53f17eb3c45d0fffe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86200" y="2667000"/>
            <a:ext cx="1384300" cy="1384300"/>
          </a:xfrm>
          <a:prstGeom prst="rect">
            <a:avLst/>
          </a:prstGeom>
          <a:noFill/>
        </p:spPr>
      </p:pic>
      <p:pic>
        <p:nvPicPr>
          <p:cNvPr id="3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1"/>
          <a:stretch>
            <a:fillRect/>
          </a:stretch>
        </p:blipFill>
        <p:spPr>
          <a:xfrm>
            <a:off x="-1371600" y="1143000"/>
            <a:ext cx="304800" cy="304800"/>
          </a:xfrm>
          <a:prstGeom prst="rect">
            <a:avLst/>
          </a:prstGeom>
        </p:spPr>
      </p:pic>
      <p:pic>
        <p:nvPicPr>
          <p:cNvPr id="3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62000" y="7162800"/>
            <a:ext cx="304800" cy="304800"/>
          </a:xfrm>
          <a:prstGeom prst="rect">
            <a:avLst/>
          </a:prstGeom>
        </p:spPr>
      </p:pic>
      <p:pic>
        <p:nvPicPr>
          <p:cNvPr id="3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2133600" y="7315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48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76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6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7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4"/>
                  </p:tgtEl>
                </p:cond>
              </p:nextCondLst>
            </p:seq>
            <p:audio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showWhenStopped="0"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7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</a:rPr>
              <a:t>Игра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«С огнём не играйте! С огнём не шалите! Здоровье и жизни свои берегите!»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609600" y="1600201"/>
            <a:ext cx="9906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6781800" y="4495800"/>
            <a:ext cx="304800" cy="304800"/>
          </a:xfrm>
          <a:prstGeom prst="rect">
            <a:avLst/>
          </a:prstGeom>
        </p:spPr>
      </p:pic>
      <p:pic>
        <p:nvPicPr>
          <p:cNvPr id="26630" name="Picture 6" descr="https://avatars.mds.yandex.net/get-dialogs/1017510/c69d856d7552f9752e79/ori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6800" y="3429000"/>
            <a:ext cx="2667000" cy="2390283"/>
          </a:xfrm>
          <a:prstGeom prst="rect">
            <a:avLst/>
          </a:prstGeom>
          <a:noFill/>
        </p:spPr>
      </p:pic>
      <p:pic>
        <p:nvPicPr>
          <p:cNvPr id="26634" name="Picture 10" descr="https://www.minds.com/icon/914080535721025544/master/1543309782/1543410140/1382564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3352800"/>
            <a:ext cx="2286000" cy="2540000"/>
          </a:xfrm>
          <a:prstGeom prst="rect">
            <a:avLst/>
          </a:prstGeom>
          <a:noFill/>
        </p:spPr>
      </p:pic>
      <p:pic>
        <p:nvPicPr>
          <p:cNvPr id="2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6705600" y="6019800"/>
            <a:ext cx="304800" cy="304800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2362200" y="15240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Пожарная машина красного цвета, потому что </a:t>
            </a:r>
            <a:r>
              <a:rPr lang="ru-RU" sz="2800" b="1" dirty="0" smtClean="0"/>
              <a:t>красный цвет </a:t>
            </a:r>
            <a:r>
              <a:rPr lang="ru-RU" sz="2800" b="1" dirty="0" smtClean="0"/>
              <a:t>– символ </a:t>
            </a:r>
            <a:r>
              <a:rPr lang="ru-RU" sz="2800" b="1" dirty="0" smtClean="0"/>
              <a:t>огня и опасности</a:t>
            </a:r>
            <a:endParaRPr lang="ru-RU" sz="2800" b="1" dirty="0"/>
          </a:p>
        </p:txBody>
      </p:sp>
      <p:pic>
        <p:nvPicPr>
          <p:cNvPr id="3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1981200" y="6248400"/>
            <a:ext cx="304800" cy="304800"/>
          </a:xfrm>
          <a:prstGeom prst="rect">
            <a:avLst/>
          </a:prstGeom>
        </p:spPr>
      </p:pic>
      <p:pic>
        <p:nvPicPr>
          <p:cNvPr id="3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2133600" y="6400800"/>
            <a:ext cx="304800" cy="304800"/>
          </a:xfrm>
          <a:prstGeom prst="rect">
            <a:avLst/>
          </a:prstGeom>
        </p:spPr>
      </p:pic>
      <p:pic>
        <p:nvPicPr>
          <p:cNvPr id="2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9677400" y="228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63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59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6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77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4"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7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</a:rPr>
              <a:t>Игра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«С огнём не играйте! С огнём не шалите! Здоровье и жизни свои берегите!»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609600" y="1600201"/>
            <a:ext cx="9906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6781800" y="4495800"/>
            <a:ext cx="304800" cy="304800"/>
          </a:xfrm>
          <a:prstGeom prst="rect">
            <a:avLst/>
          </a:prstGeom>
        </p:spPr>
      </p:pic>
      <p:pic>
        <p:nvPicPr>
          <p:cNvPr id="26630" name="Picture 6" descr="https://avatars.mds.yandex.net/get-dialogs/1017510/c69d856d7552f9752e79/or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3429000"/>
            <a:ext cx="2667000" cy="2390283"/>
          </a:xfrm>
          <a:prstGeom prst="rect">
            <a:avLst/>
          </a:prstGeom>
          <a:noFill/>
        </p:spPr>
      </p:pic>
      <p:pic>
        <p:nvPicPr>
          <p:cNvPr id="26634" name="Picture 10" descr="https://www.minds.com/icon/914080535721025544/master/1543309782/1543410140/13825648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3352800"/>
            <a:ext cx="2286000" cy="2540000"/>
          </a:xfrm>
          <a:prstGeom prst="rect">
            <a:avLst/>
          </a:prstGeom>
          <a:noFill/>
        </p:spPr>
      </p:pic>
      <p:pic>
        <p:nvPicPr>
          <p:cNvPr id="2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6705600" y="6019800"/>
            <a:ext cx="304800" cy="3048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371600" y="2133600"/>
            <a:ext cx="693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Человека, который тушит пожар называют спасателем.</a:t>
            </a:r>
            <a:endParaRPr lang="ru-RU" sz="2800" b="1" dirty="0"/>
          </a:p>
        </p:txBody>
      </p:sp>
      <p:pic>
        <p:nvPicPr>
          <p:cNvPr id="3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1981200" y="6248400"/>
            <a:ext cx="304800" cy="304800"/>
          </a:xfrm>
          <a:prstGeom prst="rect">
            <a:avLst/>
          </a:prstGeom>
        </p:spPr>
      </p:pic>
      <p:pic>
        <p:nvPicPr>
          <p:cNvPr id="3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2133600" y="6400800"/>
            <a:ext cx="304800" cy="304800"/>
          </a:xfrm>
          <a:prstGeom prst="rect">
            <a:avLst/>
          </a:prstGeom>
        </p:spPr>
      </p:pic>
      <p:pic>
        <p:nvPicPr>
          <p:cNvPr id="2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9753600" y="228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63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6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4"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77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7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</a:rPr>
              <a:t>Игра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«С огнём не играйте! С огнём не шалите! Здоровье и жизни свои берегите!»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609600" y="1600201"/>
            <a:ext cx="9906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6781800" y="4495800"/>
            <a:ext cx="304800" cy="304800"/>
          </a:xfrm>
          <a:prstGeom prst="rect">
            <a:avLst/>
          </a:prstGeom>
        </p:spPr>
      </p:pic>
      <p:pic>
        <p:nvPicPr>
          <p:cNvPr id="26630" name="Picture 6" descr="https://avatars.mds.yandex.net/get-dialogs/1017510/c69d856d7552f9752e79/ori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6800" y="3429000"/>
            <a:ext cx="2667000" cy="2390283"/>
          </a:xfrm>
          <a:prstGeom prst="rect">
            <a:avLst/>
          </a:prstGeom>
          <a:noFill/>
        </p:spPr>
      </p:pic>
      <p:pic>
        <p:nvPicPr>
          <p:cNvPr id="26634" name="Picture 10" descr="https://www.minds.com/icon/914080535721025544/master/1543309782/1543410140/1382564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3352800"/>
            <a:ext cx="2286000" cy="2540000"/>
          </a:xfrm>
          <a:prstGeom prst="rect">
            <a:avLst/>
          </a:prstGeom>
          <a:noFill/>
        </p:spPr>
      </p:pic>
      <p:pic>
        <p:nvPicPr>
          <p:cNvPr id="2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6705600" y="6019800"/>
            <a:ext cx="304800" cy="3048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371600" y="2133600"/>
            <a:ext cx="6934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При пожаре необходимо позвонить по телефону  </a:t>
            </a:r>
            <a:r>
              <a:rPr lang="ru-RU" sz="4000" b="1" dirty="0" smtClean="0"/>
              <a:t>01</a:t>
            </a:r>
            <a:endParaRPr lang="ru-RU" sz="4000" b="1" dirty="0"/>
          </a:p>
        </p:txBody>
      </p:sp>
      <p:pic>
        <p:nvPicPr>
          <p:cNvPr id="3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1981200" y="6248400"/>
            <a:ext cx="304800" cy="304800"/>
          </a:xfrm>
          <a:prstGeom prst="rect">
            <a:avLst/>
          </a:prstGeom>
        </p:spPr>
      </p:pic>
      <p:pic>
        <p:nvPicPr>
          <p:cNvPr id="3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2133600" y="6400800"/>
            <a:ext cx="304800" cy="3048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9448800" y="289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63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6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77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4"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7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</a:rPr>
              <a:t>Игра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«С огнём не играйте! С огнём не шалите! Здоровье и жизни свои берегите!»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609600" y="1600201"/>
            <a:ext cx="9906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6781800" y="4495800"/>
            <a:ext cx="304800" cy="304800"/>
          </a:xfrm>
          <a:prstGeom prst="rect">
            <a:avLst/>
          </a:prstGeom>
        </p:spPr>
      </p:pic>
      <p:pic>
        <p:nvPicPr>
          <p:cNvPr id="26630" name="Picture 6" descr="https://avatars.mds.yandex.net/get-dialogs/1017510/c69d856d7552f9752e79/or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3429000"/>
            <a:ext cx="2667000" cy="2390283"/>
          </a:xfrm>
          <a:prstGeom prst="rect">
            <a:avLst/>
          </a:prstGeom>
          <a:noFill/>
        </p:spPr>
      </p:pic>
      <p:pic>
        <p:nvPicPr>
          <p:cNvPr id="26634" name="Picture 10" descr="https://www.minds.com/icon/914080535721025544/master/1543309782/1543410140/13825648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3352800"/>
            <a:ext cx="2286000" cy="2540000"/>
          </a:xfrm>
          <a:prstGeom prst="rect">
            <a:avLst/>
          </a:prstGeom>
          <a:noFill/>
        </p:spPr>
      </p:pic>
      <p:pic>
        <p:nvPicPr>
          <p:cNvPr id="2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6705600" y="6019800"/>
            <a:ext cx="304800" cy="304800"/>
          </a:xfrm>
          <a:prstGeom prst="rect">
            <a:avLst/>
          </a:prstGeom>
        </p:spPr>
      </p:pic>
      <p:pic>
        <p:nvPicPr>
          <p:cNvPr id="3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1981200" y="6248400"/>
            <a:ext cx="304800" cy="304800"/>
          </a:xfrm>
          <a:prstGeom prst="rect">
            <a:avLst/>
          </a:prstGeom>
        </p:spPr>
      </p:pic>
      <p:pic>
        <p:nvPicPr>
          <p:cNvPr id="3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2133600" y="6400800"/>
            <a:ext cx="304800" cy="3048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514600" y="1676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Можно ли при возникновении пожара прятаться под кровать или в труднодоступные места?</a:t>
            </a:r>
            <a:endParaRPr lang="ru-RU" sz="2800" b="1" dirty="0"/>
          </a:p>
        </p:txBody>
      </p:sp>
      <p:pic>
        <p:nvPicPr>
          <p:cNvPr id="1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9525000" y="2590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63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6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4"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77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7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</a:rPr>
              <a:t>Игра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«С огнём не играйте! С огнём не шалите! Здоровье и жизни свои берегите!»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609600" y="1600201"/>
            <a:ext cx="9906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6781800" y="4495800"/>
            <a:ext cx="304800" cy="304800"/>
          </a:xfrm>
          <a:prstGeom prst="rect">
            <a:avLst/>
          </a:prstGeom>
        </p:spPr>
      </p:pic>
      <p:pic>
        <p:nvPicPr>
          <p:cNvPr id="26630" name="Picture 6" descr="https://avatars.mds.yandex.net/get-dialogs/1017510/c69d856d7552f9752e79/or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3429000"/>
            <a:ext cx="2667000" cy="2390283"/>
          </a:xfrm>
          <a:prstGeom prst="rect">
            <a:avLst/>
          </a:prstGeom>
          <a:noFill/>
        </p:spPr>
      </p:pic>
      <p:pic>
        <p:nvPicPr>
          <p:cNvPr id="26634" name="Picture 10" descr="https://www.minds.com/icon/914080535721025544/master/1543309782/1543410140/1382564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3352800"/>
            <a:ext cx="2286000" cy="2540000"/>
          </a:xfrm>
          <a:prstGeom prst="rect">
            <a:avLst/>
          </a:prstGeom>
          <a:noFill/>
        </p:spPr>
      </p:pic>
      <p:pic>
        <p:nvPicPr>
          <p:cNvPr id="2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6705600" y="6019800"/>
            <a:ext cx="304800" cy="304800"/>
          </a:xfrm>
          <a:prstGeom prst="rect">
            <a:avLst/>
          </a:prstGeom>
        </p:spPr>
      </p:pic>
      <p:pic>
        <p:nvPicPr>
          <p:cNvPr id="3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3733800" y="7239000"/>
            <a:ext cx="304800" cy="304800"/>
          </a:xfrm>
          <a:prstGeom prst="rect">
            <a:avLst/>
          </a:prstGeom>
        </p:spPr>
      </p:pic>
      <p:pic>
        <p:nvPicPr>
          <p:cNvPr id="3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2209800" y="7467600"/>
            <a:ext cx="304800" cy="3048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438400" y="17526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Все ли представленные предметы огнеопасны</a:t>
            </a:r>
            <a:endParaRPr lang="ru-RU" sz="2800" b="1" dirty="0"/>
          </a:p>
        </p:txBody>
      </p:sp>
      <p:pic>
        <p:nvPicPr>
          <p:cNvPr id="16" name="Picture 4" descr="https://img2.freepng.ru/20180224/cxq/kisspng-clothes-iron-ironing-cartoon-iron-5a9234898f0230.5078998815195311455858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2667000"/>
            <a:ext cx="2743200" cy="1524000"/>
          </a:xfrm>
          <a:prstGeom prst="rect">
            <a:avLst/>
          </a:prstGeom>
          <a:noFill/>
        </p:spPr>
      </p:pic>
      <p:pic>
        <p:nvPicPr>
          <p:cNvPr id="17" name="Picture 16" descr="https://imageog.flaticon.com/icons/png/512/252/252624.png?size=1200x630f&amp;pad=10,10,10,10&amp;ext=png&amp;bg=FFFFFFFF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2743200"/>
            <a:ext cx="1460500" cy="766763"/>
          </a:xfrm>
          <a:prstGeom prst="rect">
            <a:avLst/>
          </a:prstGeom>
          <a:noFill/>
        </p:spPr>
      </p:pic>
      <p:pic>
        <p:nvPicPr>
          <p:cNvPr id="18" name="Picture 10" descr="https://allday1.com/uploads/posts/2018-02/1519029522_patrick-1-1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71600" y="1524000"/>
            <a:ext cx="698500" cy="1186053"/>
          </a:xfrm>
          <a:prstGeom prst="rect">
            <a:avLst/>
          </a:prstGeom>
          <a:noFill/>
        </p:spPr>
      </p:pic>
      <p:pic>
        <p:nvPicPr>
          <p:cNvPr id="19" name="Picture 22" descr="https://btshop.com.ru/d/201769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2743200"/>
            <a:ext cx="838200" cy="838200"/>
          </a:xfrm>
          <a:prstGeom prst="rect">
            <a:avLst/>
          </a:prstGeom>
          <a:noFill/>
        </p:spPr>
      </p:pic>
      <p:pic>
        <p:nvPicPr>
          <p:cNvPr id="20" name="Picture 14" descr="https://st.depositphotos.com/1796131/3858/v/950/depositphotos_38581053-stock-illustration-matchboxes-and-matches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1905000"/>
            <a:ext cx="886175" cy="730250"/>
          </a:xfrm>
          <a:prstGeom prst="rect">
            <a:avLst/>
          </a:prstGeom>
          <a:noFill/>
        </p:spPr>
      </p:pic>
      <p:pic>
        <p:nvPicPr>
          <p:cNvPr id="21" name="Picture 24" descr="https://www.pngkey.com/png/full/517-5176115_fireworks-clip-sparkler-clip-art-library-clip-ar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38183" y="2209800"/>
            <a:ext cx="1305817" cy="1111250"/>
          </a:xfrm>
          <a:prstGeom prst="rect">
            <a:avLst/>
          </a:prstGeom>
          <a:noFill/>
        </p:spPr>
      </p:pic>
      <p:pic>
        <p:nvPicPr>
          <p:cNvPr id="2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5"/>
          <a:stretch>
            <a:fillRect/>
          </a:stretch>
        </p:blipFill>
        <p:spPr>
          <a:xfrm>
            <a:off x="9448800" y="3124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63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46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76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77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4"/>
                  </p:tgtEl>
                </p:cond>
              </p:nextCondLst>
            </p:seq>
            <p:audio>
              <p:cMediaNode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алец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28600"/>
            <a:ext cx="4000500" cy="60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8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8 отличий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2" name="Picture 4" descr="https://image.winudf.com/v2/image1/cnUuaXByYWRvLnNwb3QzX3NjcmVlbl96aC1DTl8xMV8xNTY3MTc2NzMzXzA5Mw/screen-11.jpg?h=710&amp;fakeurl=1&amp;type=.jpg"/>
          <p:cNvPicPr>
            <a:picLocks noChangeAspect="1" noChangeArrowheads="1"/>
          </p:cNvPicPr>
          <p:nvPr/>
        </p:nvPicPr>
        <p:blipFill>
          <a:blip r:embed="rId3"/>
          <a:srcRect t="9906" r="587" b="10094"/>
          <a:stretch>
            <a:fillRect/>
          </a:stretch>
        </p:blipFill>
        <p:spPr bwMode="auto">
          <a:xfrm>
            <a:off x="444500" y="1981200"/>
            <a:ext cx="8699500" cy="4375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Блок-схема: узел 6"/>
          <p:cNvSpPr/>
          <p:nvPr/>
        </p:nvSpPr>
        <p:spPr>
          <a:xfrm>
            <a:off x="2819400" y="6019800"/>
            <a:ext cx="3048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819400" y="3505200"/>
            <a:ext cx="3048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1524000" y="4038600"/>
            <a:ext cx="3048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2895600" y="4495800"/>
            <a:ext cx="3048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1219200" y="3276600"/>
            <a:ext cx="3048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2895600" y="2286000"/>
            <a:ext cx="3048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3962400" y="6096000"/>
            <a:ext cx="3048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1981200" y="5486400"/>
            <a:ext cx="304800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43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1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слова по первым буквам названия картинок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886200" cy="1524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4342" name="Picture 6" descr="https://i.pinimg.com/736x/66/06/4e/66064eb57ee810c4e1b018903a93cbbd--russian-language.jpg"/>
          <p:cNvPicPr>
            <a:picLocks noChangeAspect="1" noChangeArrowheads="1"/>
          </p:cNvPicPr>
          <p:nvPr/>
        </p:nvPicPr>
        <p:blipFill>
          <a:blip r:embed="rId3"/>
          <a:srcRect l="-1333" t="8817"/>
          <a:stretch>
            <a:fillRect/>
          </a:stretch>
        </p:blipFill>
        <p:spPr bwMode="auto">
          <a:xfrm>
            <a:off x="2590800" y="1600200"/>
            <a:ext cx="3832852" cy="487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44" name="Picture 8" descr="https://clip.cookdiary.net/sites/default/files/wallpaper/drawn-rainbow/343052/drawn-rainbow-sky-drawing-343052-3356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981200"/>
            <a:ext cx="1786467" cy="1004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46" name="Picture 10" descr="https://avatars.mds.yandex.net/get-pdb/2863475/b8938260-549d-4c22-b4e0-1778b8a00ab1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2514600"/>
            <a:ext cx="1143000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48" name="Picture 12" descr="https://img1.freepng.ru/20181209/jql/kisspng-snakes-vector-graphics-stock-photography-illustrat-5c0dde02e4e9f0.446268441544412674937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0600" y="3657600"/>
            <a:ext cx="1066800" cy="106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50" name="Picture 14" descr="https://img2.freepng.ru/20180427/hbw/kisspng-backpack-drawing-child-5ae376faa38ef0.4825154715248565706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4572000"/>
            <a:ext cx="1102567" cy="1200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52" name="Picture 16" descr="https://avatars.mds.yandex.net/get-pdb/901820/a81de060-8e5b-40c9-997c-7063b48ab9b9/s1200?webp=fals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90600" y="5257800"/>
            <a:ext cx="990600" cy="1215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88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https://wallpaperscave.ru/images/original/18/05-11/artistic-nature-502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0" y="0"/>
            <a:ext cx="9525000" cy="7620000"/>
          </a:xfrm>
          <a:prstGeom prst="rect">
            <a:avLst/>
          </a:prstGeom>
          <a:noFill/>
        </p:spPr>
      </p:pic>
      <p:pic>
        <p:nvPicPr>
          <p:cNvPr id="5" name="Picture 12" descr="Солнышко улыбается  показывает язык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1000" y="-304800"/>
            <a:ext cx="4343400" cy="4343400"/>
          </a:xfrm>
          <a:prstGeom prst="rect">
            <a:avLst/>
          </a:prstGeom>
          <a:noFill/>
        </p:spPr>
      </p:pic>
      <p:pic>
        <p:nvPicPr>
          <p:cNvPr id="8" name="Picture 14" descr="https://sdelanounas.ru/i/a/w/aW1nLWZvdGtpLnlhbmRleC5ydS9nZXQvNDkwNi8xMjQwMzc5MzAuMzEvMF9lNGNhNl8yYjg1ZjYxNl9MLmpwZw==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1219200"/>
            <a:ext cx="4038600" cy="30099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2530" name="Picture 2" descr="Анимация Бабочки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4800600"/>
            <a:ext cx="685800" cy="615988"/>
          </a:xfrm>
          <a:prstGeom prst="rect">
            <a:avLst/>
          </a:prstGeom>
          <a:noFill/>
        </p:spPr>
      </p:pic>
      <p:pic>
        <p:nvPicPr>
          <p:cNvPr id="22532" name="Picture 4" descr="Анимация Бабочки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8200" y="914400"/>
            <a:ext cx="2082797" cy="781050"/>
          </a:xfrm>
          <a:prstGeom prst="rect">
            <a:avLst/>
          </a:prstGeom>
          <a:noFill/>
        </p:spPr>
      </p:pic>
      <p:pic>
        <p:nvPicPr>
          <p:cNvPr id="22534" name="Picture 6" descr="Анимация Бабочки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05600" y="5334000"/>
            <a:ext cx="609600" cy="474134"/>
          </a:xfrm>
          <a:prstGeom prst="rect">
            <a:avLst/>
          </a:prstGeom>
          <a:noFill/>
        </p:spPr>
      </p:pic>
      <p:pic>
        <p:nvPicPr>
          <p:cNvPr id="22538" name="Picture 10" descr="Анимация Птицы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114800" y="1981200"/>
            <a:ext cx="1123736" cy="1000125"/>
          </a:xfrm>
          <a:prstGeom prst="rect">
            <a:avLst/>
          </a:prstGeom>
          <a:noFill/>
        </p:spPr>
      </p:pic>
      <p:pic>
        <p:nvPicPr>
          <p:cNvPr id="22540" name="Picture 12" descr="Анимация Птицы">
            <a:hlinkClick r:id="rId14"/>
          </p:cNvPr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553200" y="3657600"/>
            <a:ext cx="666750" cy="733426"/>
          </a:xfrm>
          <a:prstGeom prst="rect">
            <a:avLst/>
          </a:prstGeom>
          <a:noFill/>
        </p:spPr>
      </p:pic>
      <p:pic>
        <p:nvPicPr>
          <p:cNvPr id="22542" name="Picture 14" descr="Анимация Животные">
            <a:hlinkClick r:id="rId16"/>
          </p:cNvPr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819401" y="4288972"/>
            <a:ext cx="381000" cy="435429"/>
          </a:xfrm>
          <a:prstGeom prst="rect">
            <a:avLst/>
          </a:prstGeom>
          <a:noFill/>
        </p:spPr>
      </p:pic>
      <p:pic>
        <p:nvPicPr>
          <p:cNvPr id="22544" name="Picture 16" descr="Анимация Животные">
            <a:hlinkClick r:id="rId18"/>
          </p:cNvPr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438400" y="4800600"/>
            <a:ext cx="1801989" cy="1075221"/>
          </a:xfrm>
          <a:prstGeom prst="rect">
            <a:avLst/>
          </a:prstGeom>
          <a:noFill/>
        </p:spPr>
      </p:pic>
      <p:pic>
        <p:nvPicPr>
          <p:cNvPr id="15" name="песня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0"/>
          <a:stretch>
            <a:fillRect/>
          </a:stretch>
        </p:blipFill>
        <p:spPr>
          <a:xfrm>
            <a:off x="6553200" y="-762000"/>
            <a:ext cx="304800" cy="304800"/>
          </a:xfrm>
          <a:prstGeom prst="rect">
            <a:avLst/>
          </a:prstGeom>
        </p:spPr>
      </p:pic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 flipV="1">
            <a:off x="457200" y="838201"/>
            <a:ext cx="1828800" cy="76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8130" name="Picture 2" descr="Анимация Бабочки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8232013" y="3810000"/>
            <a:ext cx="911987" cy="819150"/>
          </a:xfrm>
          <a:prstGeom prst="rect">
            <a:avLst/>
          </a:prstGeom>
          <a:noFill/>
        </p:spPr>
      </p:pic>
      <p:pic>
        <p:nvPicPr>
          <p:cNvPr id="48132" name="Picture 4" descr="Анимация Бабочки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162800" y="5486400"/>
            <a:ext cx="1012825" cy="909723"/>
          </a:xfrm>
          <a:prstGeom prst="rect">
            <a:avLst/>
          </a:prstGeom>
          <a:noFill/>
        </p:spPr>
      </p:pic>
      <p:pic>
        <p:nvPicPr>
          <p:cNvPr id="48134" name="Picture 6" descr="Анимация Бабочки">
            <a:hlinkClick r:id="rId22"/>
          </p:cNvPr>
          <p:cNvPicPr>
            <a:picLocks noChangeAspect="1" noChangeArrowheads="1" noCrop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838200" y="3733800"/>
            <a:ext cx="917785" cy="847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2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МОЛОДЕЦ! ТАК ДЕРЖАТЬ!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алец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774700"/>
            <a:ext cx="4032250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 задание</a:t>
            </a:r>
            <a:br>
              <a:rPr lang="ru-RU" b="1" dirty="0" smtClean="0"/>
            </a:b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Собери из спичек предложенную фигуру и выполни задание.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62000" cy="1524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600200"/>
            <a:ext cx="2895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Фигура, составленная из спичек – ключ. Вы должны переложить 4 так, чтобы у вас получилось 3 квадрата.</a:t>
            </a:r>
            <a:endParaRPr lang="ru-RU" b="1" dirty="0"/>
          </a:p>
        </p:txBody>
      </p:sp>
      <p:pic>
        <p:nvPicPr>
          <p:cNvPr id="31746" name="Picture 2" descr="spichki_kluch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048000"/>
            <a:ext cx="3052782" cy="1824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48" name="Picture 4" descr="spichki_kluch2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" y="5562600"/>
            <a:ext cx="2057400" cy="966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429000" y="1752600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Ваше задание – переложить 3 спички так, чтобы совок стал пустым.</a:t>
            </a:r>
            <a:endParaRPr lang="ru-RU" b="1" dirty="0"/>
          </a:p>
        </p:txBody>
      </p:sp>
      <p:pic>
        <p:nvPicPr>
          <p:cNvPr id="31750" name="Picture 6" descr="spichki_sovok1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62400" y="3048000"/>
            <a:ext cx="1524000" cy="17983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52" name="Picture 8" descr="spichki_sovok2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62400" y="5121594"/>
            <a:ext cx="1143000" cy="1574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400800" y="1600200"/>
            <a:ext cx="2438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Переложите одну спичку таким образом, чтобы домик был повернут в другую сторону</a:t>
            </a:r>
            <a:endParaRPr lang="ru-RU" b="1" dirty="0"/>
          </a:p>
        </p:txBody>
      </p:sp>
      <p:pic>
        <p:nvPicPr>
          <p:cNvPr id="31754" name="Picture 10" descr="https://nattik.ru/wp-content/uploads/2014/05/spichki_domik1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629400" y="3048000"/>
            <a:ext cx="2070100" cy="20079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56" name="Picture 12" descr="spichki_domik2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10400" y="5207507"/>
            <a:ext cx="1295400" cy="1243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152400" y="495300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971800" y="495300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096000" y="495300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p:pic>
        <p:nvPicPr>
          <p:cNvPr id="1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18"/>
          <a:stretch>
            <a:fillRect/>
          </a:stretch>
        </p:blipFill>
        <p:spPr>
          <a:xfrm>
            <a:off x="-533400" y="-685800"/>
            <a:ext cx="304800" cy="304800"/>
          </a:xfrm>
          <a:prstGeom prst="rect">
            <a:avLst/>
          </a:prstGeom>
        </p:spPr>
      </p:pic>
      <p:pic>
        <p:nvPicPr>
          <p:cNvPr id="1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8"/>
          <a:stretch>
            <a:fillRect/>
          </a:stretch>
        </p:blipFill>
        <p:spPr>
          <a:xfrm>
            <a:off x="0" y="-685800"/>
            <a:ext cx="304800" cy="304800"/>
          </a:xfrm>
          <a:prstGeom prst="rect">
            <a:avLst/>
          </a:prstGeom>
        </p:spPr>
      </p:pic>
      <p:pic>
        <p:nvPicPr>
          <p:cNvPr id="1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18"/>
          <a:stretch>
            <a:fillRect/>
          </a:stretch>
        </p:blipFill>
        <p:spPr>
          <a:xfrm>
            <a:off x="533400" y="-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7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843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859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4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3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загадку, нарисуй и раскрась отгадку.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077200" cy="4297363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В </a:t>
            </a:r>
            <a:r>
              <a:rPr lang="ru-RU" sz="2800" dirty="0"/>
              <a:t>ярком платье модница – погулять </a:t>
            </a:r>
            <a:r>
              <a:rPr lang="ru-RU" sz="2800" dirty="0" smtClean="0"/>
              <a:t>охотница,</a:t>
            </a:r>
            <a:endParaRPr lang="ru-RU" sz="2800" dirty="0"/>
          </a:p>
          <a:p>
            <a:pPr algn="ctr">
              <a:buNone/>
            </a:pPr>
            <a:r>
              <a:rPr lang="ru-RU" sz="2800" dirty="0"/>
              <a:t>От цветка к цветку порхает, утомится – отдыхает.</a:t>
            </a:r>
          </a:p>
          <a:p>
            <a:endParaRPr lang="ru-RU" dirty="0"/>
          </a:p>
        </p:txBody>
      </p:sp>
      <p:pic>
        <p:nvPicPr>
          <p:cNvPr id="5126" name="Picture 6" descr="Анимация Бабочки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2979420"/>
            <a:ext cx="3657600" cy="3566162"/>
          </a:xfrm>
          <a:prstGeom prst="rect">
            <a:avLst/>
          </a:prstGeom>
          <a:noFill/>
        </p:spPr>
      </p:pic>
      <p:pic>
        <p:nvPicPr>
          <p:cNvPr id="7170" name="Picture 2" descr="https://avatars.mds.yandex.net/get-pdb/1348397/d76dc9aa-eaa5-4777-84e1-8b94f59f26ed/s1200?webp=fals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2828925"/>
            <a:ext cx="8020050" cy="402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3886200" y="4038600"/>
            <a:ext cx="304800" cy="3048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2743200" y="457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xit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3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4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 спортивные упражнения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Стоя на двух ногах, с прямыми коленями, положить ладони на пол- 5 раз</a:t>
            </a:r>
          </a:p>
          <a:p>
            <a:r>
              <a:rPr lang="ru-RU" dirty="0" smtClean="0"/>
              <a:t>Приседания- 15 раз</a:t>
            </a:r>
          </a:p>
          <a:p>
            <a:r>
              <a:rPr lang="ru-RU" dirty="0" smtClean="0"/>
              <a:t>Отжимания-10 раз</a:t>
            </a:r>
          </a:p>
          <a:p>
            <a:r>
              <a:rPr lang="ru-RU" dirty="0" smtClean="0"/>
              <a:t>Упражнение на пресс – 15 раз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146" name="Picture 2" descr="https://avatars.mds.yandex.net/get-zen_doc/1542122/pub_5e1e000a2beb4900ada5a604_5e1e0050ba281e00b2b87781/scale_12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1000" y="5241925"/>
            <a:ext cx="2424113" cy="1616075"/>
          </a:xfrm>
          <a:prstGeom prst="rect">
            <a:avLst/>
          </a:prstGeom>
          <a:noFill/>
        </p:spPr>
      </p:pic>
      <p:pic>
        <p:nvPicPr>
          <p:cNvPr id="6148" name="Picture 4" descr="https://i.pinimg.com/736x/39/7b/33/397b33c8ecd642b8979912f802cd9c6f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4975225"/>
            <a:ext cx="2522919" cy="1882775"/>
          </a:xfrm>
          <a:prstGeom prst="rect">
            <a:avLst/>
          </a:prstGeom>
          <a:noFill/>
        </p:spPr>
      </p:pic>
      <p:pic>
        <p:nvPicPr>
          <p:cNvPr id="6150" name="Picture 6" descr="https://1141754790.rsc.cdn77.org/wp-content/uploads/2019/12/otjimaniy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5130800"/>
            <a:ext cx="2590800" cy="1727200"/>
          </a:xfrm>
          <a:prstGeom prst="rect">
            <a:avLst/>
          </a:prstGeom>
          <a:noFill/>
        </p:spPr>
      </p:pic>
      <p:pic>
        <p:nvPicPr>
          <p:cNvPr id="6152" name="Picture 8" descr="https://1141754790.rsc.cdn77.org/wp-content/uploads/2018/11/skruchivaniya-na-polu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5638800"/>
            <a:ext cx="2451100" cy="1634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53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78276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МОЛОДЕЦ! ПРОДОЛЖАЕМ!</a:t>
            </a:r>
            <a:b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палец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774700"/>
            <a:ext cx="4032250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5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 правильный ответ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21336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Как называют участок проезжей части, предназначенный для движения пешеходов?</a:t>
            </a:r>
            <a:endParaRPr lang="ru-RU" sz="2800" dirty="0"/>
          </a:p>
        </p:txBody>
      </p:sp>
      <p:pic>
        <p:nvPicPr>
          <p:cNvPr id="50180" name="Picture 4" descr="https://i0.wp.com/pddrus.com/wp-content/uploads/2017/08/%D0%BF%D0%B5%D1%88%D0%B5%D1%85%D0%BE%D0%B4-%D0%B4%D0%BE%D1%80%D0%BE%D0%B6%D0%BA%D0%B0-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" y="4983168"/>
            <a:ext cx="2438400" cy="14430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09800" y="25146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На какой цвет светофора можно переходить дорогу?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33600" y="21336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Как называются символы, устанавливаемые на проезжих частях?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33600" y="22860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Устройство для регулирования дорожного движения, называют: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905000" y="2438400"/>
            <a:ext cx="64790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Какой цвет среднего окошка светофора? </a:t>
            </a:r>
            <a:endParaRPr lang="ru-RU" sz="2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81200" y="22860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Где рекомендуют кататься на роликовых коньках? 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438400" y="23622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Место пересечения дорог и улиц, называется:</a:t>
            </a:r>
            <a:endParaRPr lang="ru-RU" sz="2800" dirty="0"/>
          </a:p>
        </p:txBody>
      </p:sp>
      <p:pic>
        <p:nvPicPr>
          <p:cNvPr id="50182" name="Picture 6" descr="https://www.belnovosti.by/sites/default/files/article/25-03-2017/13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05200" y="4953000"/>
            <a:ext cx="2060222" cy="1371600"/>
          </a:xfrm>
          <a:prstGeom prst="rect">
            <a:avLst/>
          </a:prstGeom>
          <a:noFill/>
        </p:spPr>
      </p:pic>
      <p:pic>
        <p:nvPicPr>
          <p:cNvPr id="50184" name="Picture 8" descr="http://pkgo.ru/upload/iblock/fc1/fc1c30219c1b1e2942e10234802108df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2200" y="4908374"/>
            <a:ext cx="2514600" cy="1412158"/>
          </a:xfrm>
          <a:prstGeom prst="rect">
            <a:avLst/>
          </a:prstGeom>
          <a:noFill/>
        </p:spPr>
      </p:pic>
      <p:pic>
        <p:nvPicPr>
          <p:cNvPr id="20" name="неправильно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-152400" y="-685800"/>
            <a:ext cx="304800" cy="304800"/>
          </a:xfrm>
          <a:prstGeom prst="rect">
            <a:avLst/>
          </a:prstGeom>
        </p:spPr>
      </p:pic>
      <p:pic>
        <p:nvPicPr>
          <p:cNvPr id="21" name="правиль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1143000" y="-685800"/>
            <a:ext cx="304800" cy="304800"/>
          </a:xfrm>
          <a:prstGeom prst="rect">
            <a:avLst/>
          </a:prstGeom>
        </p:spPr>
      </p:pic>
      <p:pic>
        <p:nvPicPr>
          <p:cNvPr id="22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0" y="-533400"/>
            <a:ext cx="304800" cy="304800"/>
          </a:xfrm>
          <a:prstGeom prst="rect">
            <a:avLst/>
          </a:prstGeom>
        </p:spPr>
      </p:pic>
      <p:sp>
        <p:nvSpPr>
          <p:cNvPr id="23" name="Блок-схема: узел 22"/>
          <p:cNvSpPr/>
          <p:nvPr/>
        </p:nvSpPr>
        <p:spPr>
          <a:xfrm>
            <a:off x="685800" y="4495800"/>
            <a:ext cx="1981200" cy="190500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3429000" y="4419600"/>
            <a:ext cx="1981200" cy="1905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узел 24"/>
          <p:cNvSpPr/>
          <p:nvPr/>
        </p:nvSpPr>
        <p:spPr>
          <a:xfrm>
            <a:off x="6477000" y="4495800"/>
            <a:ext cx="1981200" cy="19050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152400" y="-381000"/>
            <a:ext cx="304800" cy="304800"/>
          </a:xfrm>
          <a:prstGeom prst="rect">
            <a:avLst/>
          </a:prstGeom>
        </p:spPr>
      </p:pic>
      <p:pic>
        <p:nvPicPr>
          <p:cNvPr id="28" name="правиль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1295400" y="-533400"/>
            <a:ext cx="304800" cy="304800"/>
          </a:xfrm>
          <a:prstGeom prst="rect">
            <a:avLst/>
          </a:prstGeom>
        </p:spPr>
      </p:pic>
      <p:pic>
        <p:nvPicPr>
          <p:cNvPr id="30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-2286000" y="-838200"/>
            <a:ext cx="304800" cy="304800"/>
          </a:xfrm>
          <a:prstGeom prst="rect">
            <a:avLst/>
          </a:prstGeom>
        </p:spPr>
      </p:pic>
      <p:pic>
        <p:nvPicPr>
          <p:cNvPr id="50186" name="Picture 10" descr="https://sun9-11.userapi.com/c847124/v847124898/1c8266/aS0AJ8Ozcyc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77000" y="4343400"/>
            <a:ext cx="2057400" cy="1961707"/>
          </a:xfrm>
          <a:prstGeom prst="rect">
            <a:avLst/>
          </a:prstGeom>
          <a:noFill/>
        </p:spPr>
      </p:pic>
      <p:pic>
        <p:nvPicPr>
          <p:cNvPr id="50190" name="Picture 14" descr="https://i.pinimg.com/originals/39/f1/6f/39f16f4e662b89f45ae0fd348a068cc0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33400" y="4343400"/>
            <a:ext cx="2146300" cy="2076545"/>
          </a:xfrm>
          <a:prstGeom prst="rect">
            <a:avLst/>
          </a:prstGeom>
          <a:noFill/>
        </p:spPr>
      </p:pic>
      <p:pic>
        <p:nvPicPr>
          <p:cNvPr id="50192" name="Picture 16" descr="https://c7.hotpng.com/preview/406/523/753/singer-angel-fall-fruit-tokinoha-time-attendance-clocks-others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581400" y="4419600"/>
            <a:ext cx="1828800" cy="1828800"/>
          </a:xfrm>
          <a:prstGeom prst="rect">
            <a:avLst/>
          </a:prstGeom>
          <a:noFill/>
        </p:spPr>
      </p:pic>
      <p:pic>
        <p:nvPicPr>
          <p:cNvPr id="40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-1676400" y="-304800"/>
            <a:ext cx="304800" cy="304800"/>
          </a:xfrm>
          <a:prstGeom prst="rect">
            <a:avLst/>
          </a:prstGeom>
        </p:spPr>
      </p:pic>
      <p:pic>
        <p:nvPicPr>
          <p:cNvPr id="41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-1676400" y="0"/>
            <a:ext cx="304800" cy="304800"/>
          </a:xfrm>
          <a:prstGeom prst="rect">
            <a:avLst/>
          </a:prstGeom>
        </p:spPr>
      </p:pic>
      <p:pic>
        <p:nvPicPr>
          <p:cNvPr id="42" name="правиль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1447800" y="-381000"/>
            <a:ext cx="304800" cy="304800"/>
          </a:xfrm>
          <a:prstGeom prst="rect">
            <a:avLst/>
          </a:prstGeom>
        </p:spPr>
      </p:pic>
      <p:pic>
        <p:nvPicPr>
          <p:cNvPr id="50194" name="Picture 18" descr="https://img2.freepng.ru/20171216/1a5/traffic-light-png-5a34db828c3f36.6505376215134135065745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819400" y="4495800"/>
            <a:ext cx="2803306" cy="1806575"/>
          </a:xfrm>
          <a:prstGeom prst="rect">
            <a:avLst/>
          </a:prstGeom>
          <a:noFill/>
        </p:spPr>
      </p:pic>
      <p:pic>
        <p:nvPicPr>
          <p:cNvPr id="50196" name="Picture 20" descr="https://www.zr.ru/d/story/a0/462496/201208101533_no_copyright_2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81000" y="4572000"/>
            <a:ext cx="2146300" cy="1769962"/>
          </a:xfrm>
          <a:prstGeom prst="rect">
            <a:avLst/>
          </a:prstGeom>
          <a:noFill/>
        </p:spPr>
      </p:pic>
      <p:pic>
        <p:nvPicPr>
          <p:cNvPr id="50198" name="Picture 22" descr="https://images.wallpaperscraft.ru/image/mayak_belyy_doroga_tropa_vozvyshenie_51970_2560x1080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977467" y="4876800"/>
            <a:ext cx="3166533" cy="1335881"/>
          </a:xfrm>
          <a:prstGeom prst="rect">
            <a:avLst/>
          </a:prstGeom>
          <a:noFill/>
        </p:spPr>
      </p:pic>
      <p:pic>
        <p:nvPicPr>
          <p:cNvPr id="46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1981200" y="-1295400"/>
            <a:ext cx="304800" cy="304800"/>
          </a:xfrm>
          <a:prstGeom prst="rect">
            <a:avLst/>
          </a:prstGeom>
        </p:spPr>
      </p:pic>
      <p:pic>
        <p:nvPicPr>
          <p:cNvPr id="47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2133600" y="-1143000"/>
            <a:ext cx="304800" cy="304800"/>
          </a:xfrm>
          <a:prstGeom prst="rect">
            <a:avLst/>
          </a:prstGeom>
        </p:spPr>
      </p:pic>
      <p:pic>
        <p:nvPicPr>
          <p:cNvPr id="48" name="правиль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3124200" y="-1371600"/>
            <a:ext cx="304800" cy="304800"/>
          </a:xfrm>
          <a:prstGeom prst="rect">
            <a:avLst/>
          </a:prstGeom>
        </p:spPr>
      </p:pic>
      <p:sp>
        <p:nvSpPr>
          <p:cNvPr id="49" name="Блок-схема: узел 48"/>
          <p:cNvSpPr/>
          <p:nvPr/>
        </p:nvSpPr>
        <p:spPr>
          <a:xfrm>
            <a:off x="0" y="4267200"/>
            <a:ext cx="2286000" cy="22098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лок-схема: узел 49"/>
          <p:cNvSpPr/>
          <p:nvPr/>
        </p:nvSpPr>
        <p:spPr>
          <a:xfrm>
            <a:off x="3200400" y="4267200"/>
            <a:ext cx="2286000" cy="220980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лок-схема: узел 50"/>
          <p:cNvSpPr/>
          <p:nvPr/>
        </p:nvSpPr>
        <p:spPr>
          <a:xfrm>
            <a:off x="6248400" y="4191000"/>
            <a:ext cx="2286000" cy="22098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2286000" y="-990600"/>
            <a:ext cx="304800" cy="304800"/>
          </a:xfrm>
          <a:prstGeom prst="rect">
            <a:avLst/>
          </a:prstGeom>
        </p:spPr>
      </p:pic>
      <p:pic>
        <p:nvPicPr>
          <p:cNvPr id="53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2438400" y="-838200"/>
            <a:ext cx="304800" cy="304800"/>
          </a:xfrm>
          <a:prstGeom prst="rect">
            <a:avLst/>
          </a:prstGeom>
        </p:spPr>
      </p:pic>
      <p:pic>
        <p:nvPicPr>
          <p:cNvPr id="54" name="правиль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3276600" y="-1219200"/>
            <a:ext cx="304800" cy="304800"/>
          </a:xfrm>
          <a:prstGeom prst="rect">
            <a:avLst/>
          </a:prstGeom>
        </p:spPr>
      </p:pic>
      <p:pic>
        <p:nvPicPr>
          <p:cNvPr id="50202" name="Picture 26" descr="https://www.lider-press.by/images/articles/2017/juin/rollers/roller_enfants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048000" y="4572000"/>
            <a:ext cx="2579985" cy="1720850"/>
          </a:xfrm>
          <a:prstGeom prst="rect">
            <a:avLst/>
          </a:prstGeom>
          <a:noFill/>
        </p:spPr>
      </p:pic>
      <p:pic>
        <p:nvPicPr>
          <p:cNvPr id="50204" name="Picture 28" descr="https://avatars.mds.yandex.net/get-pdb/1948860/4dbfbd47-4529-4b43-91c0-99426a8aad0b/s1200?webp=false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019800" y="4419600"/>
            <a:ext cx="2805113" cy="1870075"/>
          </a:xfrm>
          <a:prstGeom prst="rect">
            <a:avLst/>
          </a:prstGeom>
          <a:noFill/>
        </p:spPr>
      </p:pic>
      <p:pic>
        <p:nvPicPr>
          <p:cNvPr id="50206" name="Picture 30" descr="https://avatars.mds.yandex.net/get-pdb/1613302/65755f54-cdf4-47b6-b557-04c433289dd7/s1200?webp=false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28600" y="4495800"/>
            <a:ext cx="2514600" cy="1687926"/>
          </a:xfrm>
          <a:prstGeom prst="rect">
            <a:avLst/>
          </a:prstGeom>
          <a:noFill/>
        </p:spPr>
      </p:pic>
      <p:pic>
        <p:nvPicPr>
          <p:cNvPr id="59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2590800" y="-685800"/>
            <a:ext cx="304800" cy="304800"/>
          </a:xfrm>
          <a:prstGeom prst="rect">
            <a:avLst/>
          </a:prstGeom>
        </p:spPr>
      </p:pic>
      <p:pic>
        <p:nvPicPr>
          <p:cNvPr id="60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2743200" y="-533400"/>
            <a:ext cx="304800" cy="304800"/>
          </a:xfrm>
          <a:prstGeom prst="rect">
            <a:avLst/>
          </a:prstGeom>
        </p:spPr>
      </p:pic>
      <p:pic>
        <p:nvPicPr>
          <p:cNvPr id="61" name="правиль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3429000" y="-1066800"/>
            <a:ext cx="304800" cy="304800"/>
          </a:xfrm>
          <a:prstGeom prst="rect">
            <a:avLst/>
          </a:prstGeom>
        </p:spPr>
      </p:pic>
      <p:pic>
        <p:nvPicPr>
          <p:cNvPr id="50208" name="Picture 32" descr="http://cdn.fishki.net/upload/post/2019/07/20/3036921/tn/af27f6cd7d7ef505016445ee9c504d62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81000" y="4495800"/>
            <a:ext cx="2261928" cy="1730375"/>
          </a:xfrm>
          <a:prstGeom prst="rect">
            <a:avLst/>
          </a:prstGeom>
          <a:noFill/>
        </p:spPr>
      </p:pic>
      <p:pic>
        <p:nvPicPr>
          <p:cNvPr id="50210" name="Picture 34" descr="http://favoriteastana.com/uploads/posts/2018-02/1517847134_5c6871a2ac40769012a5c4d3ec820e39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048000" y="4572000"/>
            <a:ext cx="2642577" cy="1717675"/>
          </a:xfrm>
          <a:prstGeom prst="rect">
            <a:avLst/>
          </a:prstGeom>
          <a:noFill/>
        </p:spPr>
      </p:pic>
      <p:pic>
        <p:nvPicPr>
          <p:cNvPr id="50212" name="Picture 36" descr="https://old.e-mba.ru/storage/app/uploads/public/5b9/a75/9a2/5b9a759a2b1a6094501256.jp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5786504" y="4495800"/>
            <a:ext cx="3073614" cy="1828800"/>
          </a:xfrm>
          <a:prstGeom prst="rect">
            <a:avLst/>
          </a:prstGeom>
          <a:noFill/>
        </p:spPr>
      </p:pic>
      <p:pic>
        <p:nvPicPr>
          <p:cNvPr id="65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2895600" y="-381000"/>
            <a:ext cx="304800" cy="304800"/>
          </a:xfrm>
          <a:prstGeom prst="rect">
            <a:avLst/>
          </a:prstGeom>
        </p:spPr>
      </p:pic>
      <p:pic>
        <p:nvPicPr>
          <p:cNvPr id="66" name="неправи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3505200" y="-304800"/>
            <a:ext cx="304800" cy="304800"/>
          </a:xfrm>
          <a:prstGeom prst="rect">
            <a:avLst/>
          </a:prstGeom>
        </p:spPr>
      </p:pic>
      <p:pic>
        <p:nvPicPr>
          <p:cNvPr id="67" name="правиль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3581400" y="-914400"/>
            <a:ext cx="304800" cy="304800"/>
          </a:xfrm>
          <a:prstGeom prst="rect">
            <a:avLst/>
          </a:prstGeom>
        </p:spPr>
      </p:pic>
      <p:pic>
        <p:nvPicPr>
          <p:cNvPr id="6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28"/>
          <a:stretch>
            <a:fillRect/>
          </a:stretch>
        </p:blipFill>
        <p:spPr>
          <a:xfrm>
            <a:off x="6324600" y="-914400"/>
            <a:ext cx="304800" cy="304800"/>
          </a:xfrm>
          <a:prstGeom prst="rect">
            <a:avLst/>
          </a:prstGeom>
        </p:spPr>
      </p:pic>
      <p:pic>
        <p:nvPicPr>
          <p:cNvPr id="6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29"/>
          <a:stretch>
            <a:fillRect/>
          </a:stretch>
        </p:blipFill>
        <p:spPr>
          <a:xfrm>
            <a:off x="6858000" y="-914400"/>
            <a:ext cx="304800" cy="304800"/>
          </a:xfrm>
          <a:prstGeom prst="rect">
            <a:avLst/>
          </a:prstGeom>
        </p:spPr>
      </p:pic>
      <p:pic>
        <p:nvPicPr>
          <p:cNvPr id="7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5" name="Записанный звук"/>
          </p:nvPr>
        </p:nvPicPr>
        <p:blipFill>
          <a:blip r:embed="rId30"/>
          <a:stretch>
            <a:fillRect/>
          </a:stretch>
        </p:blipFill>
        <p:spPr>
          <a:xfrm>
            <a:off x="7391400" y="-914400"/>
            <a:ext cx="304800" cy="304800"/>
          </a:xfrm>
          <a:prstGeom prst="rect">
            <a:avLst/>
          </a:prstGeom>
        </p:spPr>
      </p:pic>
      <p:pic>
        <p:nvPicPr>
          <p:cNvPr id="7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6" name="Записанный звук"/>
          </p:nvPr>
        </p:nvPicPr>
        <p:blipFill>
          <a:blip r:embed="rId14"/>
          <a:stretch>
            <a:fillRect/>
          </a:stretch>
        </p:blipFill>
        <p:spPr>
          <a:xfrm>
            <a:off x="7772400" y="-838200"/>
            <a:ext cx="304800" cy="304800"/>
          </a:xfrm>
          <a:prstGeom prst="rect">
            <a:avLst/>
          </a:prstGeom>
        </p:spPr>
      </p:pic>
      <p:pic>
        <p:nvPicPr>
          <p:cNvPr id="7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7" name="Записанный звук"/>
          </p:nvPr>
        </p:nvPicPr>
        <p:blipFill>
          <a:blip r:embed="rId14"/>
          <a:stretch>
            <a:fillRect/>
          </a:stretch>
        </p:blipFill>
        <p:spPr>
          <a:xfrm>
            <a:off x="8153400" y="-914400"/>
            <a:ext cx="304800" cy="304800"/>
          </a:xfrm>
          <a:prstGeom prst="rect">
            <a:avLst/>
          </a:prstGeom>
        </p:spPr>
      </p:pic>
      <p:pic>
        <p:nvPicPr>
          <p:cNvPr id="7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8" name="Записанный звук"/>
          </p:nvPr>
        </p:nvPicPr>
        <p:blipFill>
          <a:blip r:embed="rId14"/>
          <a:stretch>
            <a:fillRect/>
          </a:stretch>
        </p:blipFill>
        <p:spPr>
          <a:xfrm>
            <a:off x="8534400" y="-914400"/>
            <a:ext cx="304800" cy="304800"/>
          </a:xfrm>
          <a:prstGeom prst="rect">
            <a:avLst/>
          </a:prstGeom>
        </p:spPr>
      </p:pic>
      <p:pic>
        <p:nvPicPr>
          <p:cNvPr id="7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9" name="Записанный звук"/>
          </p:nvPr>
        </p:nvPicPr>
        <p:blipFill>
          <a:blip r:embed="rId14"/>
          <a:stretch>
            <a:fillRect/>
          </a:stretch>
        </p:blipFill>
        <p:spPr>
          <a:xfrm>
            <a:off x="8839200" y="-990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160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28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1120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10140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4120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1020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50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50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1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50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8" dur="1052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0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50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3" dur="287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2"/>
                  </p:tgtEl>
                </p:cond>
              </p:nextCondLst>
            </p:seq>
            <p:audio>
              <p:cMediaNode>
                <p:cTn id="1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50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9" dur="1052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4"/>
                  </p:tgtEl>
                </p:cond>
              </p:nextCondLst>
            </p:seq>
            <p:audio>
              <p:cMediaNode>
                <p:cTn id="1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>
                <p:cTn id="1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1052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1" dur="287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1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7" dur="1052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19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>
                <p:cTn id="19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50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5" dur="2874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6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50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0" dur="10528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9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50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5" dur="10528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92"/>
                  </p:tgtEl>
                </p:cond>
              </p:nextCondLst>
            </p:seq>
            <p:audio>
              <p:cMediaNode>
                <p:cTn id="2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>
                <p:cTn id="2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>
                <p:cTn id="2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50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3" dur="10528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96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50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8" dur="2874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94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50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3" dur="10528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98"/>
                  </p:tgtEl>
                </p:cond>
              </p:nextCondLst>
            </p:seq>
            <p:audio>
              <p:cMediaNode>
                <p:cTn id="2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>
                <p:cTn id="2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>
                <p:cTn id="2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1" dur="2874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6" dur="10528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1" dur="10528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>
                <p:cTn id="2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>
                <p:cTn id="2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>
                <p:cTn id="2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50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9" dur="10528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206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50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2874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202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50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9" dur="10528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204"/>
                  </p:tgtEl>
                </p:cond>
              </p:nextCondLst>
            </p:seq>
            <p:audio>
              <p:cMediaNode>
                <p:cTn id="2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>
                <p:cTn id="2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>
                <p:cTn id="2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50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7" dur="2874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208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50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2" dur="10528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210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50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7" dur="10528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212"/>
                  </p:tgtEl>
                </p:cond>
              </p:nextCondLst>
            </p:seq>
            <p:audio>
              <p:cMediaNode>
                <p:cTn id="2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20021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2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>
                <p:cTn id="2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>
                <p:cTn id="2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>
                <p:cTn id="2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>
                <p:cTn id="29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>
                <p:cTn id="29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6" grpId="1"/>
      <p:bldP spid="9" grpId="0"/>
      <p:bldP spid="9" grpId="1"/>
      <p:bldP spid="11" grpId="0"/>
      <p:bldP spid="11" grpId="1"/>
      <p:bldP spid="14" grpId="0"/>
      <p:bldP spid="14" grpId="1"/>
      <p:bldP spid="15" grpId="0"/>
      <p:bldP spid="15" grpId="1"/>
      <p:bldP spid="15" grpId="2"/>
      <p:bldP spid="16" grpId="0"/>
      <p:bldP spid="16" grpId="1"/>
      <p:bldP spid="17" grpId="0" build="allAtOnce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6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«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Светофор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ru-RU" dirty="0" smtClean="0"/>
              <a:t>Если горит  зелёный цвет - шагаем на месте</a:t>
            </a:r>
          </a:p>
          <a:p>
            <a:r>
              <a:rPr lang="ru-RU" dirty="0" smtClean="0"/>
              <a:t>Если горит красный цвет – стоим на одной ноге.</a:t>
            </a:r>
          </a:p>
          <a:p>
            <a:r>
              <a:rPr lang="ru-RU" dirty="0" smtClean="0"/>
              <a:t>Если горит жёлтый цвет – хлопаем в ладоши.</a:t>
            </a:r>
            <a:endParaRPr lang="ru-RU" dirty="0"/>
          </a:p>
        </p:txBody>
      </p:sp>
      <p:pic>
        <p:nvPicPr>
          <p:cNvPr id="4" name="ПД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381000"/>
            <a:ext cx="304800" cy="304800"/>
          </a:xfrm>
          <a:prstGeom prst="rect">
            <a:avLst/>
          </a:prstGeom>
        </p:spPr>
      </p:pic>
      <p:sp>
        <p:nvSpPr>
          <p:cNvPr id="5" name="Блок-схема: узел 4"/>
          <p:cNvSpPr/>
          <p:nvPr/>
        </p:nvSpPr>
        <p:spPr>
          <a:xfrm>
            <a:off x="3200400" y="4267200"/>
            <a:ext cx="2286000" cy="2057400"/>
          </a:xfrm>
          <a:prstGeom prst="flowChartConnector">
            <a:avLst/>
          </a:prstGeom>
          <a:solidFill>
            <a:srgbClr val="0B6F1E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3200400" y="4267200"/>
            <a:ext cx="2286000" cy="2057400"/>
          </a:xfrm>
          <a:prstGeom prst="flowChartConnector">
            <a:avLst/>
          </a:prstGeom>
          <a:solidFill>
            <a:srgbClr val="FF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3200400" y="4267200"/>
            <a:ext cx="2286000" cy="2057400"/>
          </a:xfrm>
          <a:prstGeom prst="flowChartConnector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19200" y="4191000"/>
            <a:ext cx="6553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МОЛОДЕЦ!!!</a:t>
            </a:r>
            <a:endParaRPr lang="ru-RU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95800" y="3352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2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xit" presetSubtype="10" fill="hold" nodeType="withEffect">
                                  <p:stCondLst>
                                    <p:cond delay="307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34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nodeType="withEffect">
                                  <p:stCondLst>
                                    <p:cond delay="374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0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47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502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1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3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nodeType="withEffect">
                                  <p:stCondLst>
                                    <p:cond delay="553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8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nodeType="withEffect">
                                  <p:stCondLst>
                                    <p:cond delay="608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63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nodeType="withEffect">
                                  <p:stCondLst>
                                    <p:cond delay="667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1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69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xit" presetSubtype="10" fill="hold" nodeType="withEffect">
                                  <p:stCondLst>
                                    <p:cond delay="723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7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nodeType="withEffect">
                                  <p:stCondLst>
                                    <p:cond delay="776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80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nodeType="withEffect">
                                  <p:stCondLst>
                                    <p:cond delay="835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86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xit" presetSubtype="10" fill="hold" nodeType="withEffect">
                                  <p:stCondLst>
                                    <p:cond delay="893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92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7" presetClass="emph" presetSubtype="0" repeatCount="4000" fill="hold" nodeType="withEffect">
                                  <p:stCondLst>
                                    <p:cond delay="936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263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2772</TotalTime>
  <Words>293</Words>
  <PresentationFormat>Экран (4:3)</PresentationFormat>
  <Paragraphs>49</Paragraphs>
  <Slides>20</Slides>
  <Notes>0</Notes>
  <HiddenSlides>0</HiddenSlides>
  <MMClips>87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1 задание Отгадай слова по первым буквам названия картинок</vt:lpstr>
      <vt:lpstr>МОЛОДЕЦ! ТАК ДЕРЖАТЬ! </vt:lpstr>
      <vt:lpstr>2 задание Собери из спичек предложенную фигуру и выполни задание. </vt:lpstr>
      <vt:lpstr>3 задание Отгадай загадку, нарисуй и раскрась отгадку.</vt:lpstr>
      <vt:lpstr>4 задание Выполни спортивные упражнения </vt:lpstr>
      <vt:lpstr>МОЛОДЕЦ! ПРОДОЛЖАЕМ! </vt:lpstr>
      <vt:lpstr>5 задание Выбери правильный ответ</vt:lpstr>
      <vt:lpstr>6 задание Игра  «Светофор»</vt:lpstr>
      <vt:lpstr>7 задание Игра «С огнём не играйте! С огнём не шалите! Здоровье и жизни свои берегите!»</vt:lpstr>
      <vt:lpstr>7 задание Игра «С огнём не играйте! С огнём не шалите! Здоровье и жизни свои берегите!»</vt:lpstr>
      <vt:lpstr>7 задание Игра «С огнём не играйте! С огнём не шалите! Здоровье и жизни свои берегите!»</vt:lpstr>
      <vt:lpstr>7 задание Игра «С огнём не играйте! С огнём не шалите! Здоровье и жизни свои берегите!»</vt:lpstr>
      <vt:lpstr>7 задание Игра «С огнём не играйте! С огнём не шалите! Здоровье и жизни свои берегите!»</vt:lpstr>
      <vt:lpstr>7 задание Игра «С огнём не играйте! С огнём не шалите! Здоровье и жизни свои берегите!»</vt:lpstr>
      <vt:lpstr>7 задание Игра «С огнём не играйте! С огнём не шалите! Здоровье и жизни свои берегите!»</vt:lpstr>
      <vt:lpstr>7 задание Игра «С огнём не играйте! С огнём не шалите! Здоровье и жизни свои берегите!»</vt:lpstr>
      <vt:lpstr>Слайд 18</vt:lpstr>
      <vt:lpstr>8 задание Найди 8 отличий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Екатерина</dc:creator>
  <cp:lastModifiedBy>Екатерина</cp:lastModifiedBy>
  <cp:revision>18</cp:revision>
  <dcterms:created xsi:type="dcterms:W3CDTF">2020-05-20T09:18:07Z</dcterms:created>
  <dcterms:modified xsi:type="dcterms:W3CDTF">2020-05-25T22:04:17Z</dcterms:modified>
</cp:coreProperties>
</file>