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6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B6068-D908-4363-B1D7-530D8BC66FDE}" type="datetimeFigureOut">
              <a:rPr lang="ru-RU" smtClean="0"/>
              <a:pPr/>
              <a:t>23.04.2015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97C5E-0A19-4E51-97D9-0D59066B7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B6068-D908-4363-B1D7-530D8BC66FDE}" type="datetimeFigureOut">
              <a:rPr lang="ru-RU" smtClean="0"/>
              <a:pPr/>
              <a:t>23.04.2015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97C5E-0A19-4E51-97D9-0D59066B7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B6068-D908-4363-B1D7-530D8BC66FDE}" type="datetimeFigureOut">
              <a:rPr lang="ru-RU" smtClean="0"/>
              <a:pPr/>
              <a:t>23.04.2015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97C5E-0A19-4E51-97D9-0D59066B7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B6068-D908-4363-B1D7-530D8BC66FDE}" type="datetimeFigureOut">
              <a:rPr lang="ru-RU" smtClean="0"/>
              <a:pPr/>
              <a:t>23.04.2015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97C5E-0A19-4E51-97D9-0D59066B7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B6068-D908-4363-B1D7-530D8BC66FDE}" type="datetimeFigureOut">
              <a:rPr lang="ru-RU" smtClean="0"/>
              <a:pPr/>
              <a:t>23.04.2015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97C5E-0A19-4E51-97D9-0D59066B7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B6068-D908-4363-B1D7-530D8BC66FDE}" type="datetimeFigureOut">
              <a:rPr lang="ru-RU" smtClean="0"/>
              <a:pPr/>
              <a:t>23.04.2015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97C5E-0A19-4E51-97D9-0D59066B7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B6068-D908-4363-B1D7-530D8BC66FDE}" type="datetimeFigureOut">
              <a:rPr lang="ru-RU" smtClean="0"/>
              <a:pPr/>
              <a:t>23.04.2015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97C5E-0A19-4E51-97D9-0D59066B7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B6068-D908-4363-B1D7-530D8BC66FDE}" type="datetimeFigureOut">
              <a:rPr lang="ru-RU" smtClean="0"/>
              <a:pPr/>
              <a:t>23.04.2015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97C5E-0A19-4E51-97D9-0D59066B7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B6068-D908-4363-B1D7-530D8BC66FDE}" type="datetimeFigureOut">
              <a:rPr lang="ru-RU" smtClean="0"/>
              <a:pPr/>
              <a:t>23.04.2015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97C5E-0A19-4E51-97D9-0D59066B7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B6068-D908-4363-B1D7-530D8BC66FDE}" type="datetimeFigureOut">
              <a:rPr lang="ru-RU" smtClean="0"/>
              <a:pPr/>
              <a:t>23.04.2015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97C5E-0A19-4E51-97D9-0D59066B7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B6068-D908-4363-B1D7-530D8BC66FDE}" type="datetimeFigureOut">
              <a:rPr lang="ru-RU" smtClean="0"/>
              <a:pPr/>
              <a:t>23.04.2015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97C5E-0A19-4E51-97D9-0D59066B7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7B6068-D908-4363-B1D7-530D8BC66FDE}" type="datetimeFigureOut">
              <a:rPr lang="ru-RU" smtClean="0"/>
              <a:pPr/>
              <a:t>23.04.2015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897C5E-0A19-4E51-97D9-0D59066B7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42852"/>
            <a:ext cx="8715436" cy="650085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b="1" dirty="0" smtClean="0"/>
              <a:t>     </a:t>
            </a:r>
            <a:r>
              <a:rPr lang="ru-RU" sz="2800" b="1" dirty="0" err="1" smtClean="0"/>
              <a:t>Конькова</a:t>
            </a:r>
            <a:r>
              <a:rPr lang="ru-RU" sz="2800" b="1" dirty="0" smtClean="0"/>
              <a:t> </a:t>
            </a:r>
            <a:br>
              <a:rPr lang="ru-RU" sz="2800" b="1" dirty="0" smtClean="0"/>
            </a:br>
            <a:r>
              <a:rPr lang="ru-RU" sz="2800" b="1" dirty="0" smtClean="0"/>
              <a:t>Анна Митрофановна</a:t>
            </a:r>
            <a:br>
              <a:rPr lang="ru-RU" sz="2800" b="1" dirty="0" smtClean="0"/>
            </a:br>
            <a:r>
              <a:rPr lang="ru-RU" sz="2800" b="1" dirty="0" smtClean="0"/>
              <a:t> (бабушка </a:t>
            </a:r>
            <a:r>
              <a:rPr lang="ru-RU" sz="2800" b="1" dirty="0" err="1" smtClean="0"/>
              <a:t>Аннэ</a:t>
            </a:r>
            <a:r>
              <a:rPr lang="ru-RU" sz="2800" b="1" dirty="0" smtClean="0"/>
              <a:t>)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(1916 – 1999)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Arial Narrow" pitchFamily="34" charset="0"/>
              </a:rPr>
              <a:t>                                   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Constantia" pitchFamily="18" charset="0"/>
              </a:rPr>
              <a:t>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Arial Narrow" pitchFamily="34" charset="0"/>
              </a:rPr>
              <a:t>                                              </a:t>
            </a:r>
            <a:r>
              <a:rPr lang="ru-RU" sz="1600" b="1" i="1" dirty="0" smtClean="0">
                <a:latin typeface="Arial Narrow" pitchFamily="34" charset="0"/>
              </a:rPr>
              <a:t/>
            </a:r>
            <a:br>
              <a:rPr lang="ru-RU" sz="1600" b="1" i="1" dirty="0" smtClean="0">
                <a:latin typeface="Arial Narrow" pitchFamily="34" charset="0"/>
              </a:rPr>
            </a:br>
            <a:r>
              <a:rPr lang="ru-RU" sz="2800" b="1" i="1" dirty="0" smtClean="0">
                <a:latin typeface="Arial Narrow" pitchFamily="34" charset="0"/>
              </a:rPr>
              <a:t>                            </a:t>
            </a:r>
            <a:r>
              <a:rPr lang="ru-RU" sz="2800" b="1" i="1" dirty="0" smtClean="0">
                <a:latin typeface="Arial Narrow" pitchFamily="34" charset="0"/>
              </a:rPr>
              <a:t> 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2000" dirty="0" smtClean="0"/>
              <a:t> </a:t>
            </a:r>
            <a:r>
              <a:rPr lang="ru-RU" sz="2000" dirty="0" smtClean="0"/>
              <a:t> Бабушка </a:t>
            </a:r>
            <a:r>
              <a:rPr lang="ru-RU" sz="2000" dirty="0" err="1" smtClean="0"/>
              <a:t>Аннэ</a:t>
            </a:r>
            <a:r>
              <a:rPr lang="ru-RU" sz="2000" dirty="0" smtClean="0"/>
              <a:t> - имя, под которым   знали многие </a:t>
            </a:r>
            <a:r>
              <a:rPr lang="ru-RU" sz="2000" dirty="0" err="1" smtClean="0"/>
              <a:t>Конькову</a:t>
            </a:r>
            <a:r>
              <a:rPr lang="ru-RU" sz="2000" dirty="0" smtClean="0"/>
              <a:t> Анну Митрофановну, - настоящее явление, живая часть не только города Ханты-Мансийска, культуры народа манси, но и всего финно-угорского мира. 1985 году отдельным изданием вышла книга «Сказки бабушки </a:t>
            </a:r>
            <a:r>
              <a:rPr lang="ru-RU" sz="2000" dirty="0" err="1" smtClean="0"/>
              <a:t>Аннэ</a:t>
            </a:r>
            <a:r>
              <a:rPr lang="ru-RU" sz="2000" dirty="0" smtClean="0"/>
              <a:t>».</a:t>
            </a:r>
            <a:br>
              <a:rPr lang="ru-RU" sz="2000" dirty="0" smtClean="0"/>
            </a:br>
            <a:r>
              <a:rPr lang="ru-RU" sz="2000" dirty="0" smtClean="0"/>
              <a:t> Талант и труд Анны Митрофановны отмечен наградами: орденом Почета, званием «Заслуженный деятель культуры Ханты-Мансийского автономного округа», в 1988 году она стала обладательницей звания </a:t>
            </a:r>
            <a:r>
              <a:rPr lang="ru-RU" sz="2000" dirty="0" smtClean="0"/>
              <a:t>«Почетный гражданин города Ханты-Мансийска</a:t>
            </a:r>
            <a:r>
              <a:rPr lang="ru-RU" sz="2000" dirty="0" smtClean="0"/>
              <a:t>».</a:t>
            </a: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/>
          </a:p>
        </p:txBody>
      </p:sp>
      <p:pic>
        <p:nvPicPr>
          <p:cNvPr id="1026" name="Picture 2" descr="I:\Интеракт путешест\Гиперссылки к Приложению\209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548680"/>
            <a:ext cx="1656184" cy="25088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2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     Конькова  Анна Митрофановна  (бабушка Аннэ) (1916 – 1999)                                                                                                                     Бабушка Аннэ - имя, под которым   знали многие Конькову Анну Митрофановну, - настоящее явление, живая часть не только города Ханты-Мансийска, культуры народа манси, но и всего финно-угорского мира. 1985 году отдельным изданием вышла книга «Сказки бабушки Аннэ».  Талант и труд Анны Митрофановны отмечен наградами: орденом Почета, званием «Заслуженный деятель культуры Ханты-Мансийского автономного округа», в 1988 году она стала обладательницей звания «Почетный гражданин города Ханты-Мансийска». </vt:lpstr>
    </vt:vector>
  </TitlesOfParts>
  <Company>acer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алексей</dc:creator>
  <cp:lastModifiedBy>алексей</cp:lastModifiedBy>
  <cp:revision>4</cp:revision>
  <dcterms:created xsi:type="dcterms:W3CDTF">2012-01-28T16:37:32Z</dcterms:created>
  <dcterms:modified xsi:type="dcterms:W3CDTF">2015-04-23T18:03:53Z</dcterms:modified>
</cp:coreProperties>
</file>