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9" r:id="rId4"/>
    <p:sldId id="260" r:id="rId5"/>
    <p:sldId id="261" r:id="rId6"/>
    <p:sldId id="262" r:id="rId7"/>
    <p:sldId id="258" r:id="rId8"/>
    <p:sldId id="257" r:id="rId9"/>
    <p:sldId id="264" r:id="rId10"/>
    <p:sldId id="263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9FC05-EFF5-434F-8C2E-D8E93D21EDE9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1BAD-E801-4A42-BA0C-197556F21C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yl.ru/article/377626/vidyi-sinits-foto-i-nazvaniya" TargetMode="External"/><Relationship Id="rId2" Type="http://schemas.openxmlformats.org/officeDocument/2006/relationships/hyperlink" Target="http://detskiychas.ru/proverbs/&#1087;&#1086;&#1089;&#1083;&#1086;&#1074;&#1080;&#1094;&#1099;-&#1087;&#1088;&#1086;-&#1089;&#1080;&#1085;&#1080;&#1094;&#1091;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stradition.blogspot.com/2017/11/12.html" TargetMode="External"/><Relationship Id="rId4" Type="http://schemas.openxmlformats.org/officeDocument/2006/relationships/hyperlink" Target="https://po-ymy.ru/detskie-zagadki-pro-zimuyushhix-ptic-s-otvetami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«Теремок для синички»</a:t>
            </a:r>
            <a:b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Занятие внеурочной деятельности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Подготовила Сироткина Ю.Н.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МКОУ </a:t>
            </a:r>
            <a:r>
              <a:rPr lang="ru-RU" dirty="0" err="1" smtClean="0">
                <a:solidFill>
                  <a:schemeClr val="tx1"/>
                </a:solidFill>
              </a:rPr>
              <a:t>Толпыгинская</a:t>
            </a:r>
            <a:r>
              <a:rPr lang="ru-RU" dirty="0" smtClean="0">
                <a:solidFill>
                  <a:schemeClr val="tx1"/>
                </a:solidFill>
              </a:rPr>
              <a:t> ОШ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DSCN06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7" y="3933056"/>
            <a:ext cx="3899925" cy="29249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26" name="AutoShape 2" descr="https://i.pinimg.com/736x/c1/db/70/c1db70a70b92318c385bfcb3b4b90888--bird-gif-best-animati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 descr="C:\Users\%D1%8E%D0%BB%D1%8F\Desktop\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C:\Users\%D1%8E%D0%BB%D1%8F\Desktop\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Выставка работ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Picture 3" descr="D:\фото\ЮЛЯ\птички\2019\DSCN06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3962718" cy="29720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D:\фото\ЮЛЯ\птички\2019\DSCN06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268760"/>
            <a:ext cx="3917127" cy="29378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о\ЮЛЯ\птички\2019\DSCN06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8660"/>
            <a:ext cx="8208912" cy="61566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Первые гости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:\фото\ЮЛЯ\птички\2019\DSCN06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038600" cy="3028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D:\фото\ЮЛЯ\птички\2019\DSCN06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340768"/>
            <a:ext cx="4038600" cy="3028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D:\фото\ЮЛЯ\птички\2019\DSCN06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861048"/>
            <a:ext cx="3995936" cy="2996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2"/>
              </a:rPr>
              <a:t>http://detskiychas.ru/proverbs/</a:t>
            </a:r>
            <a:r>
              <a:rPr lang="ru-RU" sz="1400" dirty="0" err="1" smtClean="0">
                <a:hlinkClick r:id="rId2"/>
              </a:rPr>
              <a:t>пословицы-про-синицу</a:t>
            </a:r>
            <a:r>
              <a:rPr lang="ru-RU" sz="1400" dirty="0" smtClean="0">
                <a:hlinkClick r:id="rId2"/>
              </a:rPr>
              <a:t>/</a:t>
            </a:r>
            <a:r>
              <a:rPr lang="ru-RU" sz="1400" dirty="0" smtClean="0"/>
              <a:t>  Пословицы</a:t>
            </a:r>
          </a:p>
          <a:p>
            <a:r>
              <a:rPr lang="en-US" sz="1400" dirty="0" smtClean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www.syl.ru/article/377626/vidyi-sinits-foto-i-nazvaniya</a:t>
            </a:r>
            <a:r>
              <a:rPr lang="ru-RU" sz="1400" dirty="0" smtClean="0"/>
              <a:t> Виды синичек</a:t>
            </a:r>
          </a:p>
          <a:p>
            <a:r>
              <a:rPr lang="en-US" sz="1400" dirty="0" smtClean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po-ymy.ru/detskie-zagadki-pro-zimuyushhix-ptic-s-otvetami.html</a:t>
            </a:r>
            <a:r>
              <a:rPr lang="ru-RU" sz="1400" dirty="0" smtClean="0"/>
              <a:t> Загадки</a:t>
            </a:r>
          </a:p>
          <a:p>
            <a:r>
              <a:rPr lang="en-US" sz="1400" dirty="0" smtClean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rustradition.blogspot.com/2017/11/12.html</a:t>
            </a:r>
            <a:r>
              <a:rPr lang="ru-RU" sz="1400" dirty="0" smtClean="0"/>
              <a:t> История и традиции праздника 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 ноября – 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Синичкин день.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988840"/>
            <a:ext cx="5194920" cy="341297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Эта </a:t>
            </a:r>
            <a:r>
              <a:rPr lang="ru-RU" b="1" dirty="0"/>
              <a:t>птица с силой воли,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В день раз сто бывает в поле.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Птичке некогда лениться,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Носит корм птенцам </a:t>
            </a:r>
            <a:r>
              <a:rPr lang="ru-RU" b="1" dirty="0" smtClean="0"/>
              <a:t>… </a:t>
            </a:r>
            <a:r>
              <a:rPr lang="ru-RU" dirty="0" smtClean="0"/>
              <a:t>.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синица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юля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221088"/>
            <a:ext cx="3580604" cy="2420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504" y="260648"/>
            <a:ext cx="36004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95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+mj-lt"/>
                <a:ea typeface="Times New Roman" pitchFamily="18" charset="0"/>
                <a:cs typeface="Arial" pitchFamily="34" charset="0"/>
              </a:rPr>
              <a:t>Угадайте, что за птица</a:t>
            </a:r>
            <a:endParaRPr lang="ru-RU" sz="20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2095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+mj-lt"/>
                <a:ea typeface="Times New Roman" pitchFamily="18" charset="0"/>
                <a:cs typeface="Arial" pitchFamily="34" charset="0"/>
              </a:rPr>
              <a:t>Скачет по дорожке?</a:t>
            </a:r>
            <a:endParaRPr lang="ru-RU" sz="20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2095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+mj-lt"/>
                <a:ea typeface="Times New Roman" pitchFamily="18" charset="0"/>
                <a:cs typeface="Arial" pitchFamily="34" charset="0"/>
              </a:rPr>
              <a:t>Словно </a:t>
            </a: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кошки</a:t>
            </a:r>
            <a:r>
              <a:rPr lang="ru-RU" sz="2000" b="1" i="1" dirty="0" smtClean="0">
                <a:latin typeface="+mj-lt"/>
                <a:ea typeface="Times New Roman" pitchFamily="18" charset="0"/>
                <a:cs typeface="Arial" pitchFamily="34" charset="0"/>
              </a:rPr>
              <a:t> не боится —</a:t>
            </a:r>
            <a:endParaRPr lang="ru-RU" sz="20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2095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+mj-lt"/>
                <a:ea typeface="Times New Roman" pitchFamily="18" charset="0"/>
                <a:cs typeface="Arial" pitchFamily="34" charset="0"/>
              </a:rPr>
              <a:t>Собирает крошки,</a:t>
            </a:r>
            <a:endParaRPr lang="ru-RU" sz="2000" b="1" dirty="0" smtClean="0">
              <a:latin typeface="+mj-lt"/>
              <a:ea typeface="Times New Roman" pitchFamily="18" charset="0"/>
              <a:cs typeface="Arial" pitchFamily="34" charset="0"/>
            </a:endParaRPr>
          </a:p>
          <a:p>
            <a:pPr lvl="0" indent="2095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+mj-lt"/>
                <a:ea typeface="Times New Roman" pitchFamily="18" charset="0"/>
                <a:cs typeface="Arial" pitchFamily="34" charset="0"/>
              </a:rPr>
              <a:t>А потом на ветку — пр</a:t>
            </a:r>
            <a:r>
              <a:rPr lang="ru-RU" b="1" i="1" dirty="0" smtClean="0">
                <a:latin typeface="+mj-lt"/>
                <a:ea typeface="Times New Roman" pitchFamily="18" charset="0"/>
                <a:cs typeface="Arial" pitchFamily="34" charset="0"/>
              </a:rPr>
              <a:t>ыг</a:t>
            </a:r>
            <a:endParaRPr lang="ru-RU" b="1" i="1" dirty="0" smtClean="0"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 indent="2095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+mj-lt"/>
                <a:ea typeface="Calibri" pitchFamily="34" charset="0"/>
                <a:cs typeface="Times New Roman" pitchFamily="18" charset="0"/>
              </a:rPr>
              <a:t>И чирикнет: «Чик-чирик!»</a:t>
            </a:r>
            <a:r>
              <a:rPr lang="ru-RU" b="1" dirty="0" smtClean="0">
                <a:latin typeface="+mj-lt"/>
                <a:cs typeface="Arial" pitchFamily="34" charset="0"/>
              </a:rPr>
              <a:t> </a:t>
            </a:r>
          </a:p>
        </p:txBody>
      </p:sp>
      <p:pic>
        <p:nvPicPr>
          <p:cNvPr id="1027" name="Picture 3" descr="C:\Users\юля\Desktop\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3168352" cy="21122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131840" y="2132856"/>
            <a:ext cx="30755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/>
              <a:t>Что за птица</a:t>
            </a:r>
            <a:endParaRPr lang="ru-RU" sz="2000" b="1" dirty="0" smtClean="0"/>
          </a:p>
          <a:p>
            <a:pPr algn="ctr"/>
            <a:r>
              <a:rPr lang="ru-RU" sz="2000" b="1" i="1" dirty="0" smtClean="0"/>
              <a:t>Мороза не боится?</a:t>
            </a:r>
            <a:endParaRPr lang="ru-RU" sz="2000" b="1" dirty="0" smtClean="0"/>
          </a:p>
          <a:p>
            <a:pPr algn="ctr"/>
            <a:r>
              <a:rPr lang="ru-RU" sz="2000" b="1" i="1" dirty="0" smtClean="0"/>
              <a:t>Хоть снега лежат везде,</a:t>
            </a:r>
            <a:endParaRPr lang="ru-RU" sz="2000" b="1" dirty="0" smtClean="0"/>
          </a:p>
          <a:p>
            <a:pPr algn="ctr"/>
            <a:r>
              <a:rPr lang="ru-RU" sz="2000" b="1" i="1" dirty="0" smtClean="0"/>
              <a:t>У нее птенцы в гнезде</a:t>
            </a:r>
            <a:r>
              <a:rPr lang="ru-RU" b="1" i="1" dirty="0" smtClean="0"/>
              <a:t>. </a:t>
            </a:r>
            <a:endParaRPr lang="ru-RU" b="1" dirty="0"/>
          </a:p>
        </p:txBody>
      </p:sp>
      <p:pic>
        <p:nvPicPr>
          <p:cNvPr id="1030" name="Picture 6" descr="C:\Users\юля\Desktop\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293096"/>
            <a:ext cx="3384376" cy="2256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5724128" y="404664"/>
            <a:ext cx="32567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/>
              <a:t>Посмотрите, к нам на ели</a:t>
            </a:r>
            <a:br>
              <a:rPr lang="ru-RU" sz="2000" b="1" i="1" dirty="0" smtClean="0"/>
            </a:br>
            <a:r>
              <a:rPr lang="ru-RU" sz="2000" b="1" i="1" dirty="0" smtClean="0"/>
              <a:t>Прилетели и запели.</a:t>
            </a:r>
            <a:br>
              <a:rPr lang="ru-RU" sz="2000" b="1" i="1" dirty="0" smtClean="0"/>
            </a:br>
            <a:r>
              <a:rPr lang="ru-RU" sz="2000" b="1" i="1" dirty="0" smtClean="0"/>
              <a:t>С хохолками прилетели</a:t>
            </a:r>
            <a:br>
              <a:rPr lang="ru-RU" sz="2000" b="1" i="1" dirty="0" smtClean="0"/>
            </a:br>
            <a:r>
              <a:rPr lang="ru-RU" sz="2000" b="1" i="1" dirty="0" smtClean="0"/>
              <a:t>И запели как свирели.</a:t>
            </a:r>
            <a:endParaRPr lang="ru-RU" sz="2000" b="1" dirty="0"/>
          </a:p>
        </p:txBody>
      </p:sp>
      <p:pic>
        <p:nvPicPr>
          <p:cNvPr id="1031" name="Picture 7" descr="C:\Users\юля\Desktop\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8279" y="2060848"/>
            <a:ext cx="3035721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Хоть я не молоток —</a:t>
            </a:r>
            <a:br>
              <a:rPr lang="ru-RU" sz="2000" b="1" i="1" dirty="0" smtClean="0"/>
            </a:br>
            <a:r>
              <a:rPr lang="ru-RU" sz="2000" b="1" i="1" dirty="0" smtClean="0"/>
              <a:t>По дереву стучу:</a:t>
            </a:r>
            <a:br>
              <a:rPr lang="ru-RU" sz="2000" b="1" i="1" dirty="0" smtClean="0"/>
            </a:br>
            <a:r>
              <a:rPr lang="ru-RU" sz="2000" b="1" i="1" dirty="0" smtClean="0"/>
              <a:t>В нём каждый уголок</a:t>
            </a:r>
            <a:br>
              <a:rPr lang="ru-RU" sz="2000" b="1" i="1" dirty="0" smtClean="0"/>
            </a:br>
            <a:r>
              <a:rPr lang="ru-RU" sz="2000" b="1" i="1" dirty="0" smtClean="0"/>
              <a:t>Обследовать хочу.</a:t>
            </a:r>
            <a:br>
              <a:rPr lang="ru-RU" sz="2000" b="1" i="1" dirty="0" smtClean="0"/>
            </a:br>
            <a:r>
              <a:rPr lang="ru-RU" sz="2000" b="1" i="1" dirty="0" smtClean="0"/>
              <a:t>Хожу я в шапке красной</a:t>
            </a:r>
            <a:br>
              <a:rPr lang="ru-RU" sz="2000" b="1" i="1" dirty="0" smtClean="0"/>
            </a:br>
            <a:r>
              <a:rPr lang="ru-RU" sz="2000" b="1" i="1" dirty="0" smtClean="0"/>
              <a:t>И акробат прекрасный.</a:t>
            </a:r>
            <a:endParaRPr lang="ru-RU" sz="2000" b="1" dirty="0"/>
          </a:p>
        </p:txBody>
      </p:sp>
      <p:pic>
        <p:nvPicPr>
          <p:cNvPr id="17410" name="Picture 2" descr="C:\Users\юля\Desktop\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564904"/>
            <a:ext cx="3098118" cy="2065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75856" y="2636912"/>
            <a:ext cx="28642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Только я из птиц, </a:t>
            </a:r>
          </a:p>
          <a:p>
            <a:pPr algn="ctr"/>
            <a:r>
              <a:rPr lang="ru-RU" b="1" i="1" dirty="0" smtClean="0"/>
              <a:t>признаться,</a:t>
            </a:r>
          </a:p>
          <a:p>
            <a:pPr algn="ctr"/>
            <a:r>
              <a:rPr lang="ru-RU" b="1" i="1" dirty="0" smtClean="0"/>
              <a:t> В зной, морозы и пургу</a:t>
            </a:r>
          </a:p>
          <a:p>
            <a:pPr algn="ctr"/>
            <a:r>
              <a:rPr lang="ru-RU" b="1" i="1" dirty="0" smtClean="0"/>
              <a:t>По стволу передвигаться</a:t>
            </a:r>
          </a:p>
          <a:p>
            <a:pPr algn="ctr"/>
            <a:r>
              <a:rPr lang="ru-RU" b="1" i="1" dirty="0" smtClean="0"/>
              <a:t>Головою вниз могу.</a:t>
            </a:r>
          </a:p>
          <a:p>
            <a:pPr algn="ctr"/>
            <a:endParaRPr lang="ru-RU" dirty="0"/>
          </a:p>
        </p:txBody>
      </p:sp>
      <p:pic>
        <p:nvPicPr>
          <p:cNvPr id="17412" name="Picture 4" descr="C:\Users\юля\Desktop\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509120"/>
            <a:ext cx="324036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012160" y="620688"/>
            <a:ext cx="27045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Чернокрылый,</a:t>
            </a:r>
            <a:br>
              <a:rPr lang="ru-RU" b="1" i="1" dirty="0" smtClean="0"/>
            </a:br>
            <a:r>
              <a:rPr lang="ru-RU" b="1" i="1" dirty="0" smtClean="0"/>
              <a:t>Красногрудый</a:t>
            </a:r>
            <a:br>
              <a:rPr lang="ru-RU" b="1" i="1" dirty="0" smtClean="0"/>
            </a:br>
            <a:r>
              <a:rPr lang="ru-RU" b="1" i="1" dirty="0" smtClean="0"/>
              <a:t>И зимой найдет приют:</a:t>
            </a:r>
            <a:br>
              <a:rPr lang="ru-RU" b="1" i="1" dirty="0" smtClean="0"/>
            </a:br>
            <a:r>
              <a:rPr lang="ru-RU" b="1" i="1" dirty="0" smtClean="0"/>
              <a:t>Не боится он простуды</a:t>
            </a:r>
            <a:br>
              <a:rPr lang="ru-RU" b="1" i="1" dirty="0" smtClean="0"/>
            </a:br>
            <a:r>
              <a:rPr lang="ru-RU" b="1" i="1" dirty="0" smtClean="0"/>
              <a:t>— С первым снегом</a:t>
            </a:r>
            <a:br>
              <a:rPr lang="ru-RU" b="1" i="1" dirty="0" smtClean="0"/>
            </a:br>
            <a:r>
              <a:rPr lang="ru-RU" b="1" i="1" dirty="0" smtClean="0"/>
              <a:t>Тут как тут!</a:t>
            </a:r>
            <a:endParaRPr lang="ru-RU" b="1" dirty="0"/>
          </a:p>
        </p:txBody>
      </p:sp>
      <p:pic>
        <p:nvPicPr>
          <p:cNvPr id="17413" name="Picture 5" descr="C:\Users\юля\Desktop\с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5159" y="2636912"/>
            <a:ext cx="2988841" cy="1992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468" y="692696"/>
            <a:ext cx="34058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/>
              <a:t>Синих </a:t>
            </a:r>
            <a:r>
              <a:rPr lang="ru-RU" sz="2000" b="1" i="1" dirty="0" err="1" smtClean="0"/>
              <a:t>крылышков</a:t>
            </a:r>
            <a:r>
              <a:rPr lang="ru-RU" sz="2000" b="1" i="1" dirty="0" smtClean="0"/>
              <a:t> красу</a:t>
            </a:r>
            <a:br>
              <a:rPr lang="ru-RU" sz="2000" b="1" i="1" dirty="0" smtClean="0"/>
            </a:br>
            <a:r>
              <a:rPr lang="ru-RU" sz="2000" b="1" i="1" dirty="0" smtClean="0"/>
              <a:t>Разглядеть нельзя в лесу,</a:t>
            </a:r>
            <a:br>
              <a:rPr lang="ru-RU" sz="2000" b="1" i="1" dirty="0" smtClean="0"/>
            </a:br>
            <a:r>
              <a:rPr lang="ru-RU" sz="2000" b="1" i="1" dirty="0" smtClean="0"/>
              <a:t>По сучкам порхает бойко</a:t>
            </a:r>
            <a:br>
              <a:rPr lang="ru-RU" sz="2000" b="1" i="1" dirty="0" smtClean="0"/>
            </a:br>
            <a:r>
              <a:rPr lang="ru-RU" sz="2000" b="1" i="1" dirty="0" smtClean="0"/>
              <a:t>С резким хриплым криком …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692696"/>
            <a:ext cx="269176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/>
              <a:t>Пестрая птичка,</a:t>
            </a:r>
            <a:br>
              <a:rPr lang="ru-RU" sz="2000" b="1" i="1" dirty="0" smtClean="0"/>
            </a:br>
            <a:r>
              <a:rPr lang="ru-RU" sz="2000" b="1" i="1" dirty="0" smtClean="0"/>
              <a:t>Сама невеличка,</a:t>
            </a:r>
            <a:br>
              <a:rPr lang="ru-RU" sz="2000" b="1" i="1" dirty="0" smtClean="0"/>
            </a:br>
            <a:r>
              <a:rPr lang="ru-RU" sz="2000" b="1" i="1" dirty="0" smtClean="0"/>
              <a:t>Песню на ветке завёл</a:t>
            </a:r>
            <a:br>
              <a:rPr lang="ru-RU" sz="2000" b="1" i="1" dirty="0" smtClean="0"/>
            </a:br>
            <a:r>
              <a:rPr lang="ru-RU" sz="2000" b="1" i="1" dirty="0" smtClean="0"/>
              <a:t>Звонкоголосый …</a:t>
            </a:r>
            <a:endParaRPr lang="ru-RU" sz="2000" b="1" dirty="0"/>
          </a:p>
        </p:txBody>
      </p:sp>
      <p:pic>
        <p:nvPicPr>
          <p:cNvPr id="18434" name="Picture 2" descr="C:\Users\юля\Desktop\сс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480053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5" name="Picture 3" descr="C:\Users\юля\Desktop\щ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077072"/>
            <a:ext cx="3878663" cy="26264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я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428"/>
            <a:ext cx="9144000" cy="67491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Пословицы про синицу</a:t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>
            <a:noAutofit/>
          </a:bodyPr>
          <a:lstStyle/>
          <a:p>
            <a:pPr fontAlgn="base"/>
            <a:r>
              <a:rPr lang="ru-RU" b="1" dirty="0" smtClean="0"/>
              <a:t>Лучше синица в руках, чем журавль в небе.</a:t>
            </a:r>
          </a:p>
          <a:p>
            <a:pPr fontAlgn="base"/>
            <a:r>
              <a:rPr lang="ru-RU" b="1" dirty="0" smtClean="0"/>
              <a:t>Не велика синичка, а тоже птичка.</a:t>
            </a:r>
          </a:p>
          <a:p>
            <a:pPr fontAlgn="base"/>
            <a:r>
              <a:rPr lang="ru-RU" b="1" dirty="0" smtClean="0"/>
              <a:t>Хвалилась синица, что море зажжёт.</a:t>
            </a:r>
          </a:p>
          <a:p>
            <a:pPr fontAlgn="base"/>
            <a:r>
              <a:rPr lang="ru-RU" b="1" dirty="0" smtClean="0"/>
              <a:t>Немного синичка из моря выпьет.</a:t>
            </a:r>
          </a:p>
          <a:p>
            <a:pPr fontAlgn="base"/>
            <a:r>
              <a:rPr lang="ru-RU" b="1" dirty="0" smtClean="0"/>
              <a:t>Мала синичка, да коготок востёр.</a:t>
            </a:r>
          </a:p>
          <a:p>
            <a:pPr fontAlgn="base"/>
            <a:r>
              <a:rPr lang="ru-RU" b="1" dirty="0" smtClean="0"/>
              <a:t>Не сули журавля в небе – дай синицу в руки.</a:t>
            </a:r>
          </a:p>
          <a:p>
            <a:r>
              <a:rPr lang="ru-RU" b="1" dirty="0" smtClean="0"/>
              <a:t>Синица к избе – зима на двор.</a:t>
            </a:r>
            <a:endParaRPr lang="ru-RU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Виды синиц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1" name="лазоревка" descr="C:\Users\юля\Desktop\лазоре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196752"/>
            <a:ext cx="2846434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хохлатая" descr="C:\Users\юля\Desktop\хохлат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3809" y="1268760"/>
            <a:ext cx="2970191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большая" descr="C:\Users\юля\Desktop\больш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196752"/>
            <a:ext cx="3024336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пухляк" descr="C:\Users\юля\Desktop\пухля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005064"/>
            <a:ext cx="2880320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длиннохвостая" descr="C:\Users\юля\Desktop\длин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933056"/>
            <a:ext cx="2736304" cy="20593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6" name="московка" descr="C:\Users\юля\Desktop\москов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3933056"/>
            <a:ext cx="2949075" cy="2102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971600" y="3356992"/>
            <a:ext cx="1166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большая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3356992"/>
            <a:ext cx="1337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лазоревка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2280" y="3356992"/>
            <a:ext cx="1165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хохлатая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71600" y="6165304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пухляк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07904" y="6165304"/>
            <a:ext cx="1868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длиннохвостая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92280" y="6165304"/>
            <a:ext cx="1249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московка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Творческая работа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D:\фото\ЮЛЯ\птички\2019\DSCN06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4040188" cy="30301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D:\фото\ЮЛЯ\птички\2019\DSCN06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56992"/>
            <a:ext cx="4041775" cy="3031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210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«Теремок для синички» </vt:lpstr>
      <vt:lpstr>12 ноября –  Синичкин день.</vt:lpstr>
      <vt:lpstr>Слайд 3</vt:lpstr>
      <vt:lpstr>Слайд 4</vt:lpstr>
      <vt:lpstr>Слайд 5</vt:lpstr>
      <vt:lpstr>Слайд 6</vt:lpstr>
      <vt:lpstr>Пословицы про синицу </vt:lpstr>
      <vt:lpstr>Виды синиц</vt:lpstr>
      <vt:lpstr>Творческая работа</vt:lpstr>
      <vt:lpstr>Выставка работ</vt:lpstr>
      <vt:lpstr>Слайд 11</vt:lpstr>
      <vt:lpstr>Первые гости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17</cp:revision>
  <dcterms:created xsi:type="dcterms:W3CDTF">2018-11-12T17:09:38Z</dcterms:created>
  <dcterms:modified xsi:type="dcterms:W3CDTF">2019-01-16T14:13:38Z</dcterms:modified>
</cp:coreProperties>
</file>