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6D08D-DDC1-8950-C4C8-BF2DCB571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F86F7-8AB6-DEBA-449D-298F5602F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724445-F363-71C1-8FDA-B9C458663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5A7CD4-3925-41C6-A4B1-B7860DE7D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BCE625-DC7F-7C51-2EA2-51F7D40E0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4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18EB69-DE0C-B4F4-7F4F-C77EF71FE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F481C8-13CA-80F4-DE72-6A37CD652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8BFFF4-9BAD-0152-9957-B0686196C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93E08D-9BA2-9B36-1857-6466E1A4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A80752-C2BE-C9E3-B8BA-861F8A69A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2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F0DB5E-0001-44F0-858F-C7C3F328A0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E057B3-A43D-1802-9AC1-3FF0BAAA46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83E331-3FD5-F29F-6150-2311992FB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FD29F6-9E80-78CE-4ECD-1F6CAF558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88A1A8-A852-AE46-76D2-99A23354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0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98F60-C2E5-FFD0-DB0D-40B1A087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D5D940-DCB4-5A44-4071-305E91ECB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BC04E3-EFB9-FFA7-8717-8328B928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E565EE-DE3E-C064-8712-2E1565EA9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B83CDC-0413-8A67-0DFF-D190A0FA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64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25EB8-A10B-5BD4-EEF8-EBECED083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B5FFC9-323B-C35F-896F-A4FC88047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AC253F-C0A0-DAF7-27C1-4B7EE2673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CAF742-0E9C-653F-BB07-0AA1ABA2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E1D4EB-F2DF-2DB3-2368-61FB562EF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2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E566D-544F-C808-D4F8-78074ABC8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843AC2-6C82-89AE-DD03-FCEC90FA2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E36256-095F-7203-94A8-237E7764F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615D55-5CBE-BA93-8486-F57DCA299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B67E82-89A8-A94E-FF36-E99B0063A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16EB36-41F2-31C2-D9DF-7BF17E8BD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F6D809-1092-8A72-4671-8DEF3F2A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C7044E-B7C6-19F3-5C29-0A6F7FCF9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B86BB3-8E01-9C4E-E642-FDB4C1ED7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95D92F4-C6D4-E947-A2F0-51FA2783A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B8CB77B-07BE-0750-1BF7-8720CD228C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CEB19FA-CB1A-4415-5E08-B8F614616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F4DF38F-7004-D967-226C-441D8BCEA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6390D8-C2F7-9DAC-BDFE-7FE430BEB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0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3EACBF-C4AD-086C-14F6-3AA699407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887EA0-29FD-ABE6-8E6D-B62EC250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B28A3E-B4AB-4D7D-A117-28B508B0C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695221E-6BFC-276E-AAD2-947CFD00C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6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2C88387-4693-ED90-85CE-62D9EE184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0C4B195-789F-4431-4540-966AD3F9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006B8E-A181-1AB7-310F-45CF5AD95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27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2A2158-C1D4-3270-CB4F-14CF62F0B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43A49F-3449-8CCE-E62A-6565DF91E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11D101-756F-5E38-0A59-DD608D782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10C028-34AC-26F5-8D8B-46CA2D91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20B6AA-9205-297C-3E5C-F2323DE08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3EA656-AA07-76E7-4C98-DF2525B8D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9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6AAF37-3D1B-F8FB-0015-BE404DA21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A45227-BE13-65BF-9D63-4E02578674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64865A-1A81-DE3D-2CE3-54D6BFBF7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0CAD36-88B1-E1F6-890D-78737504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6FF054-6EB6-A252-89FB-9E0BF60C4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BC503F-9A07-90C2-7842-D8FCB1CD8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62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546F6-5E1B-296D-0BA8-BFBE2173E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A7B82A-81B3-5049-C922-E3F092B41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8463E1-DAB5-0B6C-65E2-422CE0AC8E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CB5252-2E53-DA41-BD11-E3ADCA3D79EC}" type="datetimeFigureOut">
              <a:rPr lang="ru-RU" smtClean="0"/>
              <a:t>07.11.2025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1F78DF-1DCD-EB19-8BF9-488CAFA97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8D0548-9406-2276-229C-9D82DA68D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CDA686-84AE-B845-8582-4FECF0003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3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37FF1-AF8C-D914-104E-C342D1C324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DDBB5F-65F8-6C9C-0499-44D6678961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5EEB58-6510-D9A3-CEB7-C56FA1DA1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44400" cy="698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73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183033-3ABF-7B30-B6EB-055202F9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DBC6DBE-273A-7789-6FF1-4133FB0FC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3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22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5CC4B2-58EF-9E65-220F-9E90EAD12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BA076C9-92A6-3689-731E-45BD40BED3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3492"/>
            <a:ext cx="12264189" cy="708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356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662DB-9889-487E-F8CD-F6085C86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C15E426-39DF-950A-6A5C-25A9629B6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41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8D11B-3C95-4A5B-C822-AA1B1114D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D46E639-4230-7BDC-911C-AEC6B6A179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35853" cy="695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4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8C37F-CFED-15A1-5BA4-18EAEF9DD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82172A6-C921-F7A7-508D-48B0549A3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3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0FEC8-55BC-0CFB-EA78-E1DC8311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94D5219-9442-6FC6-56F1-4F2528142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40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10C3B6-A5AA-27AD-32D9-65C0EF84C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CFF1193-BF00-F5F7-3371-7AD7E77F7D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0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678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6F1FC3-62E4-B506-E622-74571531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B65DC61-7B96-7EAE-0520-B233E4170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79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29944-5866-46D3-C38B-8B1B9772A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A37E896-3221-9D42-E319-46A8075F41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637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456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912E91-F0B1-4E02-3F13-9DABC8F83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861205C-6C77-38D0-8EA5-56DAC0D5B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321" b="15502"/>
          <a:stretch>
            <a:fillRect/>
          </a:stretch>
        </p:blipFill>
        <p:spPr>
          <a:xfrm>
            <a:off x="-256674" y="-59322"/>
            <a:ext cx="14206959" cy="706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82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DC0DF-7611-A491-50F0-6104CE85E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516BA2C-A755-69CD-E739-2D2EFC4151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9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48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Шестакова</dc:creator>
  <cp:lastModifiedBy>Анна Шестакова</cp:lastModifiedBy>
  <cp:revision>2</cp:revision>
  <dcterms:created xsi:type="dcterms:W3CDTF">2025-11-07T08:23:35Z</dcterms:created>
  <dcterms:modified xsi:type="dcterms:W3CDTF">2025-11-07T08:49:13Z</dcterms:modified>
</cp:coreProperties>
</file>