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1.В </a:t>
            </a:r>
            <a:r>
              <a:rPr lang="ru-RU" dirty="0" smtClean="0"/>
              <a:t>воздухе летели орёл, голубь, муха и стрекоза. Сколько всего птиц летело в воздухе?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2.Петя, Вася, Коля и Саша играли в шашки. Каждый сыграл друг с другом по одной партии. Сколько всего партий сыграли ребята</a:t>
            </a:r>
            <a:r>
              <a:rPr lang="ru-RU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15541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                           </a:t>
            </a:r>
            <a:r>
              <a:rPr lang="ru-RU" sz="32000" dirty="0" smtClean="0">
                <a:solidFill>
                  <a:srgbClr val="FF0000"/>
                </a:solidFill>
              </a:rPr>
              <a:t>Молодцы!</a:t>
            </a:r>
            <a:endParaRPr lang="ru-RU" sz="3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1.Вставь вместо многоточия действия «+» или «-», чтобы равенство стало верным:</a:t>
            </a:r>
          </a:p>
          <a:p>
            <a:pPr>
              <a:buNone/>
            </a:pPr>
            <a:r>
              <a:rPr lang="ru-RU" dirty="0" smtClean="0"/>
              <a:t>                                  9…3…5=1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7…2…3=6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7800"/>
            <a:ext cx="7848600" cy="3810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1.Во дворе гуляли три щенка, двое гусят и один цыплёнок. Сколько у них лап и крыльев?</a:t>
            </a:r>
            <a:br>
              <a:rPr lang="ru-RU" dirty="0" smtClean="0"/>
            </a:br>
            <a:r>
              <a:rPr lang="ru-RU" dirty="0" smtClean="0"/>
              <a:t>  </a:t>
            </a:r>
            <a:br>
              <a:rPr lang="ru-RU" dirty="0" smtClean="0"/>
            </a:br>
            <a:r>
              <a:rPr lang="ru-RU" dirty="0" smtClean="0"/>
              <a:t>2.Лист бумаги сложили поровну, потом ещё раз сложили поровну, а потом ещё раз поровну. И затем разрезали. Сколько кусочков бумаги получилось</a:t>
            </a:r>
            <a:r>
              <a:rPr lang="ru-RU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Ирина\Desktop\с телеф\f587c379fdc74de07095827b6d88927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1.urokimatematiki.ru/e/000668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981200"/>
            <a:ext cx="3352800" cy="178276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Соедини точки по порядку и ты увидишь, какие существа  </a:t>
            </a:r>
            <a:r>
              <a:rPr lang="ru-RU" sz="3200" dirty="0" err="1" smtClean="0"/>
              <a:t>давным</a:t>
            </a:r>
            <a:r>
              <a:rPr lang="ru-RU" sz="3200" dirty="0" smtClean="0"/>
              <a:t>- давно обитали на нашей планете.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Рисунок 4" descr="C:\Users\Ирина\Desktop\Развитие логического мышления\86e3e3b56fff8236a545fed7c35b06a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7200"/>
            <a:ext cx="507936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1.Маша задумала число. Если к нему прибавить 2 и из него вычесть 5, то получится 4. Какое число задумала </a:t>
            </a:r>
            <a:r>
              <a:rPr lang="ru-RU" dirty="0" smtClean="0"/>
              <a:t>Маша?</a:t>
            </a:r>
          </a:p>
          <a:p>
            <a:pPr>
              <a:buNone/>
            </a:pPr>
            <a:r>
              <a:rPr lang="ru-RU" dirty="0" smtClean="0"/>
              <a:t>2.Машина </a:t>
            </a:r>
            <a:r>
              <a:rPr lang="ru-RU" dirty="0" smtClean="0"/>
              <a:t>стоит левее мотоцикла, а мотоцикл стоит левее велосипеда. В каком порядке они стоят?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3657600" cy="376396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Сбор урожая почти начался! Вы с помощниками договорились, что сперва соберёте фрукты в самом большом саду. Перед тобой карта садового участка. </a:t>
            </a:r>
            <a:r>
              <a:rPr lang="ru-RU" sz="2700" b="1" dirty="0" smtClean="0"/>
              <a:t>Выбери нужный фруктовый сад.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990600"/>
            <a:ext cx="45409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Содержимое 3" descr="C:\Users\Ирина\Desktop\с телеф\naydi-inoplanetyashek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1000"/>
            <a:ext cx="464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577370"/>
            <a:ext cx="4191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Найди, где спрятались13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инопланетяшек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1.urokimatematiki.ru/e/000668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3962400" cy="11128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Посмотри, какой ракеты не хватает и дорисуй.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Ирина\Desktop\с телеф\kakoy-raketyi-ne-hvataet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57200"/>
            <a:ext cx="48577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144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  1.В воздухе летели орёл, голубь, муха и стрекоза. Сколько всего птиц летело в воздухе?   2.Петя, Вася, Коля и Саша играли в шашки. Каждый сыграл друг с другом по одной партии. Сколько всего партий сыграли ребята?  </vt:lpstr>
      <vt:lpstr>Слайд 2</vt:lpstr>
      <vt:lpstr>1.Во дворе гуляли три щенка, двое гусят и один цыплёнок. Сколько у них лап и крыльев?    2.Лист бумаги сложили поровну, потом ещё раз сложили поровну, а потом ещё раз поровну. И затем разрезали. Сколько кусочков бумаги получилось? </vt:lpstr>
      <vt:lpstr>Слайд 4</vt:lpstr>
      <vt:lpstr>Соедини точки по порядку и ты увидишь, какие существа  давным- давно обитали на нашей планете. </vt:lpstr>
      <vt:lpstr>Слайд 6</vt:lpstr>
      <vt:lpstr>Сбор урожая почти начался! Вы с помощниками договорились, что сперва соберёте фрукты в самом большом саду. Перед тобой карта садового участка. Выбери нужный фруктовый сад.  </vt:lpstr>
      <vt:lpstr>Слайд 8</vt:lpstr>
      <vt:lpstr>Посмотри, какой ракеты не хватает и дорисуй.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1.В воздухе летели орёл, голубь, муха и стрекоза. Сколько всего птиц летело в воздухе? (2) Письменно: 2.Петя, Вася, Коля и Саша играли в шашки. Каждый сыграл друг с другом по одной партии. Сколько всего партий сыграли ребята?(6)  </dc:title>
  <dc:creator>Ирина</dc:creator>
  <cp:lastModifiedBy>Ирина</cp:lastModifiedBy>
  <cp:revision>3</cp:revision>
  <dcterms:created xsi:type="dcterms:W3CDTF">2018-04-10T05:00:54Z</dcterms:created>
  <dcterms:modified xsi:type="dcterms:W3CDTF">2018-04-10T08:00:50Z</dcterms:modified>
</cp:coreProperties>
</file>