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00" r:id="rId2"/>
    <p:sldId id="313" r:id="rId3"/>
    <p:sldId id="317" r:id="rId4"/>
    <p:sldId id="318" r:id="rId5"/>
    <p:sldId id="31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4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DCCC3C-2644-4BC4-BFA7-DF85F3302AAA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4F64B-C155-433B-B889-E75A1852E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561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071538" y="611088"/>
            <a:ext cx="7429552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ОБРАЗОВАТЕЛЬНАЯ ДЕЯТЕЛЬНОСТЬ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«Спасем планету»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endParaRPr lang="ru-RU" sz="2000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Форма организации деятельности: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занятие</a:t>
            </a:r>
            <a:endParaRPr lang="ru-RU" sz="2000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Возрастная группа: подготовительная логопедическая 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6-7 лет)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endParaRPr lang="ru-RU" sz="2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Кондрашина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В.С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воспитатель высшей</a:t>
            </a: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квалификационной категории</a:t>
            </a:r>
          </a:p>
          <a:p>
            <a:pPr indent="45085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746375" algn="l"/>
              </a:tabLst>
            </a:pP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                                         МАДОУ  «Д/с № 22»</a:t>
            </a:r>
            <a:endParaRPr lang="ru-RU" sz="2000" dirty="0" smtClean="0"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75" algn="l"/>
              </a:tabLst>
            </a:pPr>
            <a:endParaRPr lang="ru-RU" sz="2000" dirty="0" smtClean="0"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Администратор\Desktop\Новая папка (2)\DSC03451.JPG"/>
          <p:cNvPicPr>
            <a:picLocks noGrp="1"/>
          </p:cNvPicPr>
          <p:nvPr>
            <p:ph idx="1"/>
          </p:nvPr>
        </p:nvPicPr>
        <p:blipFill>
          <a:blip r:embed="rId2" cstate="print"/>
          <a:srcRect t="11111"/>
          <a:stretch>
            <a:fillRect/>
          </a:stretch>
        </p:blipFill>
        <p:spPr bwMode="auto">
          <a:xfrm>
            <a:off x="357158" y="428604"/>
            <a:ext cx="4092578" cy="24701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Администратор\Desktop\Новая папка (2)\DSC034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000372"/>
            <a:ext cx="4160855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3214686"/>
            <a:ext cx="500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                 </a:t>
            </a:r>
            <a:r>
              <a:rPr lang="ru-RU" b="1" dirty="0" smtClean="0">
                <a:solidFill>
                  <a:srgbClr val="002060"/>
                </a:solidFill>
              </a:rPr>
              <a:t>«Эксперимент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 зеркальным отражением»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5715016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«Расшифровка черного ящика»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Администратор\Desktop\Новая папка (2)\DSC0345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57166"/>
            <a:ext cx="4029348" cy="26432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Администратор\Desktop\Новая папка (2)\DSC03458.JPG"/>
          <p:cNvPicPr/>
          <p:nvPr/>
        </p:nvPicPr>
        <p:blipFill>
          <a:blip r:embed="rId3" cstate="print"/>
          <a:srcRect t="13675"/>
          <a:stretch>
            <a:fillRect/>
          </a:stretch>
        </p:blipFill>
        <p:spPr bwMode="auto">
          <a:xfrm>
            <a:off x="1071538" y="3071810"/>
            <a:ext cx="4000528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214942" y="3143248"/>
            <a:ext cx="344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«Эксперименты с волчком»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5643578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«Экспериментируем с цветом»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Новая папка (2)\DSC034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4440759" cy="33305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Администратор\Desktop\Новая папка (2)\DSC034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286124"/>
            <a:ext cx="4381499" cy="3286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143504" y="928670"/>
            <a:ext cx="3841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«Составление витража»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Администратор\Desktop\Новая папка (2)\DSC03464.JPG"/>
          <p:cNvPicPr/>
          <p:nvPr/>
        </p:nvPicPr>
        <p:blipFill>
          <a:blip r:embed="rId2" cstate="print"/>
          <a:srcRect t="11305" b="13649"/>
          <a:stretch>
            <a:fillRect/>
          </a:stretch>
        </p:blipFill>
        <p:spPr bwMode="auto">
          <a:xfrm>
            <a:off x="1000100" y="1500174"/>
            <a:ext cx="3684592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Содержимое 3" descr="C:\Users\Администратор\Desktop\Новая папка (2)\DSC0346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28604"/>
            <a:ext cx="3815034" cy="2755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929191" y="3429000"/>
            <a:ext cx="3786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«Сбор конструкции шатра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из витражей»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5429264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   «Выдвижение гипотезы по доставке витражей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  на спасенную планету»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80</Words>
  <Application>Microsoft Office PowerPoint</Application>
  <PresentationFormat>Экран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Тема</cp:lastModifiedBy>
  <cp:revision>104</cp:revision>
  <dcterms:created xsi:type="dcterms:W3CDTF">2013-07-29T17:42:42Z</dcterms:created>
  <dcterms:modified xsi:type="dcterms:W3CDTF">2020-09-04T14:02:47Z</dcterms:modified>
</cp:coreProperties>
</file>