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0" r:id="rId1"/>
  </p:sldMasterIdLst>
  <p:sldIdLst>
    <p:sldId id="256" r:id="rId2"/>
    <p:sldId id="305" r:id="rId3"/>
    <p:sldId id="317" r:id="rId4"/>
    <p:sldId id="318" r:id="rId5"/>
    <p:sldId id="319" r:id="rId6"/>
    <p:sldId id="321" r:id="rId7"/>
    <p:sldId id="320" r:id="rId8"/>
    <p:sldId id="314" r:id="rId9"/>
    <p:sldId id="266" r:id="rId10"/>
    <p:sldId id="306" r:id="rId11"/>
    <p:sldId id="307" r:id="rId12"/>
    <p:sldId id="308" r:id="rId13"/>
    <p:sldId id="268" r:id="rId14"/>
    <p:sldId id="32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647" autoAdjust="0"/>
    <p:restoredTop sz="94624" autoAdjust="0"/>
  </p:normalViewPr>
  <p:slideViewPr>
    <p:cSldViewPr>
      <p:cViewPr>
        <p:scale>
          <a:sx n="55" d="100"/>
          <a:sy n="55" d="100"/>
        </p:scale>
        <p:origin x="-1722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50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428736"/>
            <a:ext cx="8458200" cy="371477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Слайды к уроку</a:t>
            </a:r>
            <a:br>
              <a:rPr lang="ru-RU" sz="2800" dirty="0" smtClean="0"/>
            </a:br>
            <a:r>
              <a:rPr lang="ru-RU" sz="2800" dirty="0" smtClean="0"/>
              <a:t>по теме «Роль Советской армии в освобождении стран Восточной Европы от фашизма</a:t>
            </a:r>
            <a:br>
              <a:rPr lang="ru-RU" sz="2800" dirty="0" smtClean="0"/>
            </a:br>
            <a:r>
              <a:rPr lang="ru-RU" sz="2800" dirty="0" smtClean="0"/>
              <a:t>(на примере освобождения Польши)»</a:t>
            </a:r>
            <a:br>
              <a:rPr lang="ru-RU" sz="2800" dirty="0" smtClean="0"/>
            </a:br>
            <a:r>
              <a:rPr lang="ru-RU" sz="2800" dirty="0" smtClean="0"/>
              <a:t>10 </a:t>
            </a:r>
            <a:r>
              <a:rPr lang="ru-RU" sz="2800" dirty="0" smtClean="0"/>
              <a:t>класс.</a:t>
            </a:r>
            <a:br>
              <a:rPr lang="ru-RU" sz="2800" dirty="0" smtClean="0"/>
            </a:br>
            <a:r>
              <a:rPr lang="ru-RU" sz="2800" dirty="0" smtClean="0"/>
              <a:t>2020-2021 </a:t>
            </a:r>
            <a:r>
              <a:rPr lang="ru-RU" sz="2800" dirty="0" smtClean="0"/>
              <a:t>учебный год. </a:t>
            </a:r>
            <a:br>
              <a:rPr lang="ru-RU" sz="2800" dirty="0" smtClean="0"/>
            </a:br>
            <a:endParaRPr lang="ru-RU" sz="27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6858000"/>
            <a:ext cx="5238752" cy="214338"/>
          </a:xfrm>
        </p:spPr>
        <p:txBody>
          <a:bodyPr>
            <a:normAutofit fontScale="77500" lnSpcReduction="20000"/>
          </a:bodyPr>
          <a:lstStyle/>
          <a:p>
            <a:pPr algn="l"/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73408" y="1556792"/>
            <a:ext cx="3556248" cy="48989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>
                <a:solidFill>
                  <a:srgbClr val="FFFFCC"/>
                </a:solidFill>
              </a:rPr>
              <a:t>Варшава казалась мертвым городом. Красивейший когда-то город лежал  в руинах. </a:t>
            </a:r>
          </a:p>
        </p:txBody>
      </p:sp>
      <p:pic>
        <p:nvPicPr>
          <p:cNvPr id="3074" name="Picture 2" descr="C:\Users\2017\Desktop\events-second-world-war-wwii-poland-1945-warsaw-ruin-of-the-prudential-DAW2C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5573016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736460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2017\Desktop\Hambur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7321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42071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2017\Desktop\0_6ab58_9b7ed9bd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3936" y="512770"/>
            <a:ext cx="9277936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375675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Учитель\Desktop\0_92560_909a822b_orig - копия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347" y="269864"/>
            <a:ext cx="7260518" cy="473143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67545" y="5152077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CC"/>
                </a:solidFill>
              </a:rPr>
              <a:t>Перед отступлением гитлеровцы творили такие зверства, что их трудно было назвать людьми.</a:t>
            </a:r>
            <a:endParaRPr lang="ru-RU" sz="2800" b="1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28605"/>
            <a:ext cx="8462173" cy="8156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CC"/>
                </a:solidFill>
              </a:rPr>
              <a:t>Закончите предложения:</a:t>
            </a:r>
          </a:p>
          <a:p>
            <a:pPr marL="514350" indent="-514350">
              <a:buAutoNum type="arabicPeriod"/>
            </a:pPr>
            <a:r>
              <a:rPr lang="ru-RU" sz="3200" b="1" dirty="0" smtClean="0">
                <a:solidFill>
                  <a:srgbClr val="FFFFCC"/>
                </a:solidFill>
              </a:rPr>
              <a:t>Сегодня я узнал…</a:t>
            </a:r>
          </a:p>
          <a:p>
            <a:pPr marL="514350" indent="-514350"/>
            <a:endParaRPr lang="ru-RU" sz="3200" b="1" dirty="0" smtClean="0">
              <a:solidFill>
                <a:srgbClr val="FFFFCC"/>
              </a:solidFill>
            </a:endParaRPr>
          </a:p>
          <a:p>
            <a:pPr marL="514350" indent="-514350"/>
            <a:r>
              <a:rPr lang="ru-RU" sz="3200" b="1" dirty="0" smtClean="0">
                <a:solidFill>
                  <a:srgbClr val="FFFFCC"/>
                </a:solidFill>
              </a:rPr>
              <a:t>2. Было интересно…</a:t>
            </a:r>
          </a:p>
          <a:p>
            <a:pPr marL="514350" indent="-514350"/>
            <a:endParaRPr lang="ru-RU" sz="3200" b="1" dirty="0" smtClean="0">
              <a:solidFill>
                <a:srgbClr val="FFFFCC"/>
              </a:solidFill>
            </a:endParaRPr>
          </a:p>
          <a:p>
            <a:pPr marL="514350" indent="-514350"/>
            <a:r>
              <a:rPr lang="ru-RU" sz="3200" b="1" dirty="0" smtClean="0">
                <a:solidFill>
                  <a:srgbClr val="FFFFCC"/>
                </a:solidFill>
              </a:rPr>
              <a:t>3. Было трудно…</a:t>
            </a:r>
          </a:p>
          <a:p>
            <a:pPr marL="514350" indent="-514350"/>
            <a:endParaRPr lang="ru-RU" sz="3200" b="1" dirty="0" smtClean="0">
              <a:solidFill>
                <a:srgbClr val="FFFFCC"/>
              </a:solidFill>
            </a:endParaRPr>
          </a:p>
          <a:p>
            <a:pPr marL="514350" indent="-514350"/>
            <a:r>
              <a:rPr lang="ru-RU" sz="3200" b="1" dirty="0" smtClean="0">
                <a:solidFill>
                  <a:srgbClr val="FFFFCC"/>
                </a:solidFill>
              </a:rPr>
              <a:t>4. Я научился…</a:t>
            </a:r>
          </a:p>
          <a:p>
            <a:pPr marL="514350" indent="-514350"/>
            <a:endParaRPr lang="ru-RU" sz="3200" b="1" dirty="0" smtClean="0">
              <a:solidFill>
                <a:srgbClr val="FFFFCC"/>
              </a:solidFill>
            </a:endParaRPr>
          </a:p>
          <a:p>
            <a:pPr marL="514350" indent="-514350"/>
            <a:r>
              <a:rPr lang="ru-RU" sz="3200" b="1" dirty="0" smtClean="0">
                <a:solidFill>
                  <a:srgbClr val="FFFFCC"/>
                </a:solidFill>
              </a:rPr>
              <a:t>5. Я смог…</a:t>
            </a:r>
          </a:p>
          <a:p>
            <a:pPr marL="514350" indent="-514350"/>
            <a:endParaRPr lang="ru-RU" sz="3200" b="1" dirty="0" smtClean="0">
              <a:solidFill>
                <a:srgbClr val="FFFFCC"/>
              </a:solidFill>
            </a:endParaRPr>
          </a:p>
          <a:p>
            <a:pPr marL="514350" indent="-514350"/>
            <a:r>
              <a:rPr lang="ru-RU" sz="3200" b="1" dirty="0" smtClean="0">
                <a:solidFill>
                  <a:srgbClr val="FFFFCC"/>
                </a:solidFill>
              </a:rPr>
              <a:t>6. Мне захотелось…</a:t>
            </a:r>
          </a:p>
          <a:p>
            <a:pPr marL="514350" indent="-514350"/>
            <a:endParaRPr lang="ru-RU" sz="2800" b="1" dirty="0" smtClean="0">
              <a:solidFill>
                <a:srgbClr val="FFFFCC"/>
              </a:solidFill>
            </a:endParaRPr>
          </a:p>
          <a:p>
            <a:pPr marL="514350" indent="-514350"/>
            <a:endParaRPr lang="ru-RU" sz="2800" b="1" dirty="0" smtClean="0">
              <a:solidFill>
                <a:srgbClr val="FFFFCC"/>
              </a:solidFill>
            </a:endParaRPr>
          </a:p>
          <a:p>
            <a:pPr marL="514350" indent="-514350"/>
            <a:endParaRPr lang="ru-RU" sz="2800" b="1" dirty="0" smtClean="0">
              <a:solidFill>
                <a:srgbClr val="FFFFCC"/>
              </a:solidFill>
            </a:endParaRPr>
          </a:p>
          <a:p>
            <a:pPr marL="514350" indent="-514350"/>
            <a:endParaRPr lang="ru-RU" sz="2800" b="1" dirty="0" smtClean="0">
              <a:solidFill>
                <a:srgbClr val="FFFFCC"/>
              </a:solidFill>
            </a:endParaRPr>
          </a:p>
          <a:p>
            <a:pPr marL="514350" indent="-514350"/>
            <a:endParaRPr lang="ru-RU" sz="2800" b="1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13378" y="1700808"/>
            <a:ext cx="3183171" cy="144016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FFCC"/>
                </a:solidFill>
              </a:rPr>
              <a:t>Город Варшава. Памятник советским воинам-освободителям.</a:t>
            </a:r>
            <a:endParaRPr lang="ru-RU" dirty="0">
              <a:solidFill>
                <a:srgbClr val="FFFFCC"/>
              </a:solidFill>
            </a:endParaRPr>
          </a:p>
        </p:txBody>
      </p:sp>
      <p:pic>
        <p:nvPicPr>
          <p:cNvPr id="11266" name="Picture 2" descr="C:\Users\Учитель\Desktop\be08ae7fb95b7026a5f7022606daef2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277"/>
            <a:ext cx="5843520" cy="43759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7544" y="4732400"/>
            <a:ext cx="82980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CC"/>
                </a:solidFill>
              </a:rPr>
              <a:t>Больно видеть как сегодня оскверняются и сносятся памятники советским воинам – освободителям.</a:t>
            </a:r>
            <a:endParaRPr lang="ru-RU" sz="32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531186806_0_0_3080_2047_1440x900_80_1_1_e1ef2b1148945f19dbfc440fd1e616c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785794"/>
            <a:ext cx="7239000" cy="5653121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4a0b695cd848c563bb91c453360f05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928670"/>
            <a:ext cx="7086600" cy="5380849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f426cd99d5da86d4382eef00241b140d,750,0,0,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642918"/>
            <a:ext cx="8572560" cy="5993344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olsha-pamyatni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571480"/>
            <a:ext cx="8329642" cy="5874564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642918"/>
            <a:ext cx="7239000" cy="5141964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208912" cy="484632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rgbClr val="FFFFCC"/>
                </a:solidFill>
              </a:rPr>
              <a:t>Великий маршал К.К. Рокоссовский сказал:</a:t>
            </a:r>
          </a:p>
          <a:p>
            <a:pPr marL="0" indent="0" algn="ctr">
              <a:buNone/>
            </a:pPr>
            <a:endParaRPr lang="ru-RU" sz="4400" dirty="0" smtClean="0">
              <a:solidFill>
                <a:srgbClr val="FFFFCC"/>
              </a:solidFill>
            </a:endParaRPr>
          </a:p>
          <a:p>
            <a:pPr marL="0" indent="0" algn="ctr">
              <a:buNone/>
            </a:pPr>
            <a:r>
              <a:rPr lang="ru-RU" sz="4400" i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«Нельзя научиться любить живых, если не умеешь хранить память о мертвых.»</a:t>
            </a:r>
            <a:endParaRPr lang="ru-RU" sz="4400" i="1" u="sng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992749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7239000" cy="60985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rgbClr val="FFFFCC"/>
                </a:solidFill>
              </a:rPr>
              <a:t> Висло - </a:t>
            </a:r>
            <a:r>
              <a:rPr lang="ru-RU" sz="3200" dirty="0" err="1" smtClean="0">
                <a:solidFill>
                  <a:srgbClr val="FFFFCC"/>
                </a:solidFill>
              </a:rPr>
              <a:t>Одерская</a:t>
            </a:r>
            <a:r>
              <a:rPr lang="ru-RU" sz="3200" dirty="0" smtClean="0">
                <a:solidFill>
                  <a:srgbClr val="FFFFCC"/>
                </a:solidFill>
              </a:rPr>
              <a:t> операция 1945 год</a:t>
            </a:r>
            <a:endParaRPr lang="ru-RU" sz="3200" dirty="0">
              <a:solidFill>
                <a:srgbClr val="FFFFCC"/>
              </a:solidFill>
            </a:endParaRPr>
          </a:p>
        </p:txBody>
      </p:sp>
      <p:pic>
        <p:nvPicPr>
          <p:cNvPr id="3074" name="Picture 2" descr="C:\Users\Учитель\Desktop\0245095756 - копия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8072494" cy="51242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8">
      <a:dk1>
        <a:sysClr val="windowText" lastClr="000000"/>
      </a:dk1>
      <a:lt1>
        <a:srgbClr val="900000"/>
      </a:lt1>
      <a:dk2>
        <a:srgbClr val="C00000"/>
      </a:dk2>
      <a:lt2>
        <a:srgbClr val="FF4040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1738</TotalTime>
  <Words>109</Words>
  <Application>Microsoft Office PowerPoint</Application>
  <PresentationFormat>Экран (4:3)</PresentationFormat>
  <Paragraphs>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Изящная</vt:lpstr>
      <vt:lpstr>Слайды к уроку по теме «Роль Советской армии в освобождении стран Восточной Европы от фашизма (на примере освобождения Польши)» 10 класс. 2020-2021 учебный год.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«Мой прадед- участник Парада Победы.» (Работа выполнена на базе семейного архива)</dc:title>
  <dc:creator>Учитель</dc:creator>
  <cp:lastModifiedBy>Admin</cp:lastModifiedBy>
  <cp:revision>73</cp:revision>
  <dcterms:created xsi:type="dcterms:W3CDTF">2016-10-26T07:06:15Z</dcterms:created>
  <dcterms:modified xsi:type="dcterms:W3CDTF">2021-04-20T13:13:56Z</dcterms:modified>
</cp:coreProperties>
</file>