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15"/>
  </p:notesMasterIdLst>
  <p:sldIdLst>
    <p:sldId id="258" r:id="rId2"/>
    <p:sldId id="275" r:id="rId3"/>
    <p:sldId id="259" r:id="rId4"/>
    <p:sldId id="263" r:id="rId5"/>
    <p:sldId id="269" r:id="rId6"/>
    <p:sldId id="268" r:id="rId7"/>
    <p:sldId id="267" r:id="rId8"/>
    <p:sldId id="266" r:id="rId9"/>
    <p:sldId id="274" r:id="rId10"/>
    <p:sldId id="270" r:id="rId11"/>
    <p:sldId id="272" r:id="rId12"/>
    <p:sldId id="273" r:id="rId13"/>
    <p:sldId id="25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A319A5-1175-422C-A8F7-0BCDD6734ED9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B4F78-101D-4CD1-A508-5011AD121E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0545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B4F78-101D-4CD1-A508-5011AD121E6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5013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F4AB21D-74EB-4652-8D39-E24F986E3542}" type="datetimeFigureOut">
              <a:rPr lang="ru-RU" smtClean="0"/>
              <a:pPr/>
              <a:t>23.09.2018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D159168-3DC5-4076-8E35-0C4786CB1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802" y="404666"/>
            <a:ext cx="5676662" cy="3310086"/>
          </a:xfrm>
        </p:spPr>
        <p:txBody>
          <a:bodyPr>
            <a:normAutofit fontScale="90000"/>
          </a:bodyPr>
          <a:lstStyle/>
          <a:p>
            <a:pPr algn="l"/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i="1" dirty="0">
                <a:latin typeface="Times New Roman" pitchFamily="18" charset="0"/>
                <a:cs typeface="Times New Roman" pitchFamily="18" charset="0"/>
              </a:rPr>
            </a:b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i="1" dirty="0">
                <a:latin typeface="Times New Roman" pitchFamily="18" charset="0"/>
                <a:cs typeface="Times New Roman" pitchFamily="18" charset="0"/>
              </a:rPr>
            </a:b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Гигиена. 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История </a:t>
            </a:r>
            <a:r>
              <a:rPr lang="ru-RU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 современность</a:t>
            </a:r>
            <a:endParaRPr lang="ru-RU" sz="31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1571612"/>
            <a:ext cx="5282155" cy="2500330"/>
          </a:xfrm>
        </p:spPr>
        <p:txBody>
          <a:bodyPr/>
          <a:lstStyle/>
          <a:p>
            <a:pPr algn="ctr"/>
            <a:r>
              <a:rPr lang="ru-RU" sz="5400" b="1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84014" y="3212976"/>
            <a:ext cx="4644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4697296" y="5177564"/>
            <a:ext cx="38351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Автор: Тишина Г.К.</a:t>
            </a:r>
          </a:p>
          <a:p>
            <a:r>
              <a:rPr lang="ru-RU" dirty="0" smtClean="0"/>
              <a:t> </a:t>
            </a:r>
            <a:r>
              <a:rPr lang="ru-RU" dirty="0"/>
              <a:t>у</a:t>
            </a:r>
            <a:r>
              <a:rPr lang="ru-RU" dirty="0" smtClean="0"/>
              <a:t>читель МОУ СОШ №10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5914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План изготовления </a:t>
            </a:r>
            <a:r>
              <a:rPr lang="ru-RU" i="1" dirty="0"/>
              <a:t>мыла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b="1" dirty="0" smtClean="0"/>
              <a:t>. Расплавление основы.</a:t>
            </a:r>
          </a:p>
          <a:p>
            <a:pPr marL="0" indent="0">
              <a:buNone/>
            </a:pPr>
            <a:r>
              <a:rPr lang="ru-RU" b="1" dirty="0" smtClean="0"/>
              <a:t>2. Добавление ароматических масел. </a:t>
            </a:r>
          </a:p>
          <a:p>
            <a:pPr marL="0" indent="0">
              <a:buNone/>
            </a:pPr>
            <a:r>
              <a:rPr lang="ru-RU" b="1" dirty="0" smtClean="0"/>
              <a:t>3. Подкрашивание.</a:t>
            </a:r>
          </a:p>
          <a:p>
            <a:pPr marL="0" indent="0">
              <a:buNone/>
            </a:pPr>
            <a:r>
              <a:rPr lang="ru-RU" b="1" dirty="0" smtClean="0"/>
              <a:t>4. Другие добавки.</a:t>
            </a:r>
          </a:p>
          <a:p>
            <a:pPr marL="0" indent="0">
              <a:buNone/>
            </a:pPr>
            <a:r>
              <a:rPr lang="ru-RU" b="1" dirty="0" smtClean="0"/>
              <a:t>5. Разливание в формы.</a:t>
            </a:r>
          </a:p>
          <a:p>
            <a:pPr marL="0" indent="0">
              <a:buNone/>
            </a:pPr>
            <a:r>
              <a:rPr lang="ru-RU" b="1" dirty="0" smtClean="0"/>
              <a:t>6. Извлечение из формочек.</a:t>
            </a:r>
            <a:endParaRPr lang="ru-RU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0699" y="4725144"/>
            <a:ext cx="2724218" cy="18175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6292" y="193383"/>
            <a:ext cx="2193032" cy="21930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395496" y="4599447"/>
            <a:ext cx="2745680" cy="19432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856702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808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20040"/>
            <a:ext cx="6796608" cy="804704"/>
          </a:xfrm>
        </p:spPr>
        <p:txBody>
          <a:bodyPr/>
          <a:lstStyle/>
          <a:p>
            <a:r>
              <a:rPr lang="ru-RU" dirty="0"/>
              <a:t>Стирка белья в старину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00" y="2089294"/>
            <a:ext cx="4428637" cy="3755484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71437" y="1617809"/>
            <a:ext cx="4472563" cy="33544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7024" y="4983704"/>
            <a:ext cx="2377447" cy="178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126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гладили в старину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58106" y="3284984"/>
            <a:ext cx="4738093" cy="3168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52" y="1899096"/>
            <a:ext cx="26670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670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20040"/>
            <a:ext cx="5932512" cy="588680"/>
          </a:xfrm>
        </p:spPr>
        <p:txBody>
          <a:bodyPr/>
          <a:lstStyle/>
          <a:p>
            <a:r>
              <a:rPr lang="ru-RU" dirty="0" smtClean="0"/>
              <a:t>Литература.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7239000" cy="5186976"/>
          </a:xfrm>
        </p:spPr>
        <p:txBody>
          <a:bodyPr>
            <a:normAutofit/>
          </a:bodyPr>
          <a:lstStyle/>
          <a:p>
            <a:r>
              <a:rPr lang="en-US" sz="1600" dirty="0" smtClean="0"/>
              <a:t>http</a:t>
            </a:r>
            <a:r>
              <a:rPr lang="en-US" sz="1600" dirty="0"/>
              <a:t>://dream.heroesofnewerth.</a:t>
            </a:r>
          </a:p>
          <a:p>
            <a:r>
              <a:rPr lang="en-US" sz="1600" dirty="0"/>
              <a:t>http://newstula.ru/fullnews_47…</a:t>
            </a:r>
          </a:p>
          <a:p>
            <a:r>
              <a:rPr lang="en-US" sz="1600" dirty="0"/>
              <a:t> http://www.hellmedia.ru/forum/…</a:t>
            </a:r>
          </a:p>
          <a:p>
            <a:r>
              <a:rPr lang="en-US" sz="1600" dirty="0"/>
              <a:t>http://www.karusel-tv.ru/</a:t>
            </a:r>
            <a:r>
              <a:rPr lang="en-US" sz="1600" dirty="0" err="1"/>
              <a:t>annou</a:t>
            </a:r>
            <a:r>
              <a:rPr lang="en-US" sz="1600" dirty="0"/>
              <a:t>…</a:t>
            </a:r>
          </a:p>
          <a:p>
            <a:r>
              <a:rPr lang="en-US" sz="1600" dirty="0" smtClean="0"/>
              <a:t>http</a:t>
            </a:r>
            <a:r>
              <a:rPr lang="en-US" sz="1600" dirty="0"/>
              <a:t>://milinda.com.ua/</a:t>
            </a:r>
            <a:r>
              <a:rPr lang="en-US" sz="1600" dirty="0" err="1"/>
              <a:t>viewtopi</a:t>
            </a:r>
            <a:r>
              <a:rPr lang="en-US" sz="1600" dirty="0"/>
              <a:t>…</a:t>
            </a:r>
          </a:p>
          <a:p>
            <a:r>
              <a:rPr lang="en-US" sz="1600" dirty="0" smtClean="0"/>
              <a:t> </a:t>
            </a:r>
            <a:r>
              <a:rPr lang="en-US" sz="1600" dirty="0"/>
              <a:t>http://cdrpro.ru/photo/29-0-96…</a:t>
            </a:r>
          </a:p>
          <a:p>
            <a:r>
              <a:rPr lang="en-US" sz="1600" dirty="0"/>
              <a:t>http://iolantaz.livejournal.co…</a:t>
            </a:r>
          </a:p>
          <a:p>
            <a:r>
              <a:rPr lang="en-US" sz="1600" dirty="0"/>
              <a:t> </a:t>
            </a:r>
            <a:r>
              <a:rPr lang="en-US" sz="1600" dirty="0" smtClean="0"/>
              <a:t> </a:t>
            </a:r>
            <a:r>
              <a:rPr lang="en-US" sz="1600" dirty="0"/>
              <a:t>http://subscribe.ru/group/chelovek-priroda-vselennaya/5032306/</a:t>
            </a:r>
          </a:p>
          <a:p>
            <a:r>
              <a:rPr lang="en-US" sz="1600" dirty="0"/>
              <a:t>http://info-grad.com/kak-stirali-i-gladili-na-rusi/</a:t>
            </a:r>
          </a:p>
          <a:p>
            <a:endParaRPr lang="en-US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151442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7372672" cy="5907056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sz="66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6600" b="1" dirty="0" smtClean="0">
                <a:solidFill>
                  <a:srgbClr val="FF0000"/>
                </a:solidFill>
              </a:rPr>
              <a:t>Как?</a:t>
            </a:r>
            <a:r>
              <a:rPr lang="ru-RU" sz="6000" b="1" dirty="0" smtClean="0"/>
              <a:t>     </a:t>
            </a:r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</a:rPr>
              <a:t>Где</a:t>
            </a:r>
            <a:r>
              <a:rPr lang="ru-RU" sz="6000" b="1" dirty="0">
                <a:solidFill>
                  <a:schemeClr val="accent5">
                    <a:lumMod val="75000"/>
                  </a:schemeClr>
                </a:solidFill>
              </a:rPr>
              <a:t>?</a:t>
            </a:r>
            <a:endParaRPr lang="ru-RU" sz="6000" b="1" dirty="0" smtClean="0"/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FFFF00"/>
                </a:solidFill>
              </a:rPr>
              <a:t>Почему?</a:t>
            </a:r>
            <a:r>
              <a:rPr lang="ru-RU" sz="6000" b="1" dirty="0">
                <a:solidFill>
                  <a:srgbClr val="00B0F0"/>
                </a:solidFill>
              </a:rPr>
              <a:t> </a:t>
            </a:r>
            <a:endParaRPr lang="ru-RU" sz="6000" b="1" dirty="0" smtClean="0">
              <a:solidFill>
                <a:srgbClr val="00B0F0"/>
              </a:solidFill>
            </a:endParaRPr>
          </a:p>
          <a:p>
            <a:pPr marL="0" indent="0" algn="ctr">
              <a:buNone/>
            </a:pPr>
            <a:endParaRPr lang="ru-RU" sz="6000" b="1" dirty="0">
              <a:solidFill>
                <a:srgbClr val="00B0F0"/>
              </a:solidFill>
            </a:endParaRP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00B0F0"/>
                </a:solidFill>
              </a:rPr>
              <a:t>Кто</a:t>
            </a:r>
            <a:r>
              <a:rPr lang="ru-RU" sz="6000" b="1" dirty="0">
                <a:solidFill>
                  <a:srgbClr val="00B0F0"/>
                </a:solidFill>
              </a:rPr>
              <a:t>? 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Что? </a:t>
            </a:r>
            <a:r>
              <a:rPr lang="ru-RU" sz="6000" b="1" dirty="0" smtClean="0">
                <a:solidFill>
                  <a:srgbClr val="C00000"/>
                </a:solidFill>
              </a:rPr>
              <a:t>Когда?  </a:t>
            </a:r>
            <a:endParaRPr lang="ru-RU" sz="60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4377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536104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Отгадайте загадки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752" y="764704"/>
            <a:ext cx="8503920" cy="53343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/>
              <a:t>Костяная спинка,</a:t>
            </a:r>
          </a:p>
          <a:p>
            <a:pPr marL="0" indent="0">
              <a:buNone/>
            </a:pPr>
            <a:r>
              <a:rPr lang="ru-RU" sz="2000" dirty="0" smtClean="0"/>
              <a:t>Жесткая щетинка,</a:t>
            </a:r>
          </a:p>
          <a:p>
            <a:pPr marL="0" indent="0">
              <a:buNone/>
            </a:pPr>
            <a:r>
              <a:rPr lang="ru-RU" sz="2000" dirty="0" smtClean="0"/>
              <a:t>С </a:t>
            </a:r>
            <a:r>
              <a:rPr lang="ru-RU" sz="2000" dirty="0"/>
              <a:t>мятной пастой дружит,</a:t>
            </a:r>
          </a:p>
          <a:p>
            <a:pPr marL="0" indent="0">
              <a:buNone/>
            </a:pPr>
            <a:r>
              <a:rPr lang="ru-RU" sz="2000" dirty="0" smtClean="0"/>
              <a:t>Нам </a:t>
            </a:r>
            <a:r>
              <a:rPr lang="ru-RU" sz="2000" dirty="0"/>
              <a:t>усердно </a:t>
            </a:r>
            <a:r>
              <a:rPr lang="ru-RU" sz="2000" dirty="0" smtClean="0"/>
              <a:t>служит.</a:t>
            </a:r>
            <a:endParaRPr lang="en-US" sz="2000" dirty="0" smtClean="0"/>
          </a:p>
          <a:p>
            <a:pPr marL="0" indent="0" algn="ctr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     </a:t>
            </a:r>
            <a:r>
              <a:rPr lang="ru-RU" sz="2000" dirty="0" smtClean="0"/>
              <a:t>Хожу, брожу не по лесам</a:t>
            </a:r>
            <a:r>
              <a:rPr lang="en-US" sz="2000" dirty="0" smtClean="0"/>
              <a:t>?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 А по усам, по волосам,</a:t>
            </a:r>
          </a:p>
          <a:p>
            <a:pPr marL="0" indent="0" algn="ctr">
              <a:buNone/>
            </a:pPr>
            <a:r>
              <a:rPr lang="ru-RU" sz="2000" dirty="0" smtClean="0"/>
              <a:t> И зубы у меня длинней,</a:t>
            </a:r>
          </a:p>
          <a:p>
            <a:pPr marL="0" indent="0" algn="ctr">
              <a:buNone/>
            </a:pPr>
            <a:r>
              <a:rPr lang="ru-RU" sz="2000" dirty="0" smtClean="0"/>
              <a:t> Чем у волков и мышей.</a:t>
            </a: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ru-RU" sz="2000" dirty="0" smtClean="0"/>
              <a:t>Гладко</a:t>
            </a:r>
            <a:r>
              <a:rPr lang="ru-RU" sz="2000" dirty="0"/>
              <a:t>, душисто, моет чисто</a:t>
            </a:r>
            <a:r>
              <a:rPr lang="ru-RU" sz="2000" dirty="0" smtClean="0"/>
              <a:t>!</a:t>
            </a:r>
            <a:endParaRPr lang="en-US" sz="2000" dirty="0" smtClean="0"/>
          </a:p>
          <a:p>
            <a:pPr marL="0" indent="0" algn="r">
              <a:buNone/>
            </a:pPr>
            <a:r>
              <a:rPr lang="ru-RU" sz="2200" dirty="0"/>
              <a:t>Резинка — </a:t>
            </a:r>
            <a:r>
              <a:rPr lang="ru-RU" sz="2200" dirty="0" err="1"/>
              <a:t>Акулинка</a:t>
            </a:r>
            <a:endParaRPr lang="ru-RU" sz="2200" dirty="0"/>
          </a:p>
          <a:p>
            <a:pPr marL="0" indent="0" algn="r">
              <a:buNone/>
            </a:pPr>
            <a:r>
              <a:rPr lang="ru-RU" sz="2200" dirty="0"/>
              <a:t> Пошла гулять по спинке.</a:t>
            </a:r>
          </a:p>
          <a:p>
            <a:pPr marL="0" indent="0" algn="r">
              <a:buNone/>
            </a:pPr>
            <a:r>
              <a:rPr lang="ru-RU" sz="2200" dirty="0"/>
              <a:t> А пока она гуляла,</a:t>
            </a:r>
          </a:p>
          <a:p>
            <a:pPr marL="0" indent="0" algn="r">
              <a:buNone/>
            </a:pPr>
            <a:r>
              <a:rPr lang="ru-RU" sz="2200" dirty="0"/>
              <a:t> Спинка розовая стала.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094" y="2445605"/>
            <a:ext cx="1849388" cy="1102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856159"/>
            <a:ext cx="2952328" cy="1132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226"/>
          <a:stretch/>
        </p:blipFill>
        <p:spPr bwMode="auto">
          <a:xfrm>
            <a:off x="18196" y="4581128"/>
            <a:ext cx="2968850" cy="1190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1" y="4931239"/>
            <a:ext cx="2232247" cy="168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4884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320040"/>
            <a:ext cx="5976664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ГИГИЕНА</a:t>
            </a:r>
            <a:endParaRPr lang="ru-RU" sz="66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828836"/>
            <a:ext cx="67687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Личная гигиена — совокупность гигиенических правил, выполнение которых способствует сохранению и укреплению здоровья.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211" y="332656"/>
            <a:ext cx="2163639" cy="1770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9359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7992888" cy="842352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i="1" dirty="0">
                <a:solidFill>
                  <a:schemeClr val="tx2"/>
                </a:solidFill>
              </a:rPr>
              <a:t>Основные правила личной гигиены.</a:t>
            </a:r>
            <a:br>
              <a:rPr lang="ru-RU" sz="2800" i="1" dirty="0">
                <a:solidFill>
                  <a:schemeClr val="tx2"/>
                </a:solidFill>
              </a:rPr>
            </a:br>
            <a:endParaRPr lang="ru-RU" sz="2800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6984776" cy="511496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Соблюдение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чистоты собственного тела.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Идеальная чистота волос.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Тщательный уход за полостью рта.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Уход за ногтями.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Соблюдение чистоты нательного белья и обуви.</a:t>
            </a:r>
          </a:p>
          <a:p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7844" y="3991000"/>
            <a:ext cx="2464296" cy="25736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9706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20040"/>
            <a:ext cx="6508576" cy="876712"/>
          </a:xfrm>
        </p:spPr>
        <p:txBody>
          <a:bodyPr/>
          <a:lstStyle/>
          <a:p>
            <a:pPr algn="ctr"/>
            <a:r>
              <a:rPr lang="ru-RU" dirty="0" smtClean="0"/>
              <a:t>Древняя Русь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348"/>
          <a:stretch/>
        </p:blipFill>
        <p:spPr bwMode="auto">
          <a:xfrm>
            <a:off x="467544" y="1340768"/>
            <a:ext cx="7200800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5400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320040"/>
            <a:ext cx="1728192" cy="51667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глина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980728"/>
            <a:ext cx="3552396" cy="26642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52736"/>
            <a:ext cx="3646487" cy="24209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1348" y="3645024"/>
            <a:ext cx="3524250" cy="26400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 rot="10800000" flipV="1">
            <a:off x="179512" y="3706445"/>
            <a:ext cx="194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Трава мыльнянка 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H="1" flipV="1">
            <a:off x="6251226" y="4113941"/>
            <a:ext cx="18132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ЗОЛА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421510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0" y="188640"/>
            <a:ext cx="5547083" cy="61230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История мыловарения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899" y="2564904"/>
            <a:ext cx="2262813" cy="206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3563887" y="5162120"/>
            <a:ext cx="4752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179511" y="2274851"/>
            <a:ext cx="554708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России мыловаренное производство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получило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распространение во  времена  Петра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I.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0" y="692696"/>
            <a:ext cx="560607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Египетский папирус середины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тыс.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н. э.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свидетельствует, что египтяне регулярно употребляли мыло в омовениях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древней Греции и Риме научились варить мыло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1 веке до нашей эры. Мыло было предметом роскоши и ценилось наряду с дорогими лекарствами и зельями. 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6593" y="548185"/>
            <a:ext cx="2373077" cy="1707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9486" y="4916465"/>
            <a:ext cx="2314085" cy="177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139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7516688" cy="619508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b="1" i="1" dirty="0" smtClean="0"/>
              <a:t>Когда появилось мыло.</a:t>
            </a:r>
          </a:p>
          <a:p>
            <a:r>
              <a:rPr lang="ru-RU" dirty="0" smtClean="0"/>
              <a:t>Мыло </a:t>
            </a:r>
            <a:r>
              <a:rPr lang="ru-RU" dirty="0"/>
              <a:t>появилось в 8 веке.  Его </a:t>
            </a:r>
            <a:r>
              <a:rPr lang="ru-RU" dirty="0" smtClean="0"/>
              <a:t>изобрели  арабы.  </a:t>
            </a:r>
            <a:r>
              <a:rPr lang="ru-RU" dirty="0"/>
              <a:t>В Европу мыло попало лишь четыре века </a:t>
            </a:r>
            <a:r>
              <a:rPr lang="ru-RU" dirty="0" smtClean="0"/>
              <a:t>спустя</a:t>
            </a:r>
            <a:r>
              <a:rPr lang="ru-RU" dirty="0"/>
              <a:t>.</a:t>
            </a:r>
          </a:p>
          <a:p>
            <a:r>
              <a:rPr lang="ru-RU" dirty="0"/>
              <a:t>Первое европейское мыло было создано в 13 веке в </a:t>
            </a:r>
            <a:r>
              <a:rPr lang="ru-RU" dirty="0" smtClean="0"/>
              <a:t>Венеции.</a:t>
            </a:r>
            <a:endParaRPr lang="ru-RU" dirty="0"/>
          </a:p>
          <a:p>
            <a:r>
              <a:rPr lang="ru-RU" dirty="0"/>
              <a:t>Постепенно ценность гигиены в Европе возросла, чему немало способствовали рыцари, привозившие дамам своего сердца из походов  ароматны мыльные шарики. Они были очень оригинально </a:t>
            </a:r>
            <a:r>
              <a:rPr lang="ru-RU" dirty="0" smtClean="0"/>
              <a:t>оформлены. </a:t>
            </a:r>
          </a:p>
          <a:p>
            <a:r>
              <a:rPr lang="ru-RU" dirty="0" smtClean="0"/>
              <a:t>Настоящий </a:t>
            </a:r>
            <a:r>
              <a:rPr lang="ru-RU" dirty="0"/>
              <a:t>расцвет мыловарения начался с 13 века. Мыло стали производить в Англии, во Франции и других </a:t>
            </a:r>
            <a:r>
              <a:rPr lang="ru-RU" dirty="0" smtClean="0"/>
              <a:t>странах.</a:t>
            </a:r>
            <a:endParaRPr lang="ru-RU" dirty="0"/>
          </a:p>
          <a:p>
            <a:r>
              <a:rPr lang="ru-RU" dirty="0"/>
              <a:t>Ароматизированное мыло появилось в 15 веке. Для дам выпускали составы с запахом розы, гвоздики, лаванды, майорана. </a:t>
            </a:r>
            <a:r>
              <a:rPr lang="ru-RU" dirty="0" smtClean="0"/>
              <a:t>Признаком </a:t>
            </a:r>
            <a:r>
              <a:rPr lang="ru-RU" dirty="0"/>
              <a:t>роскоши в середине второго тысячелетия считалось мыть мылом целиком все тело или  использовать его для стирки одежды.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017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2165</TotalTime>
  <Words>368</Words>
  <Application>Microsoft Office PowerPoint</Application>
  <PresentationFormat>Экран (4:3)</PresentationFormat>
  <Paragraphs>76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          Гигиена.  История и современность</vt:lpstr>
      <vt:lpstr>Слайд 2</vt:lpstr>
      <vt:lpstr>Отгадайте загадки</vt:lpstr>
      <vt:lpstr>ГИГИЕНА</vt:lpstr>
      <vt:lpstr>   Основные правила личной гигиены. </vt:lpstr>
      <vt:lpstr>Древняя Русь</vt:lpstr>
      <vt:lpstr>глина</vt:lpstr>
      <vt:lpstr>Слайд 8</vt:lpstr>
      <vt:lpstr>Слайд 9</vt:lpstr>
      <vt:lpstr>План изготовления мыла </vt:lpstr>
      <vt:lpstr>Стирка белья в старину</vt:lpstr>
      <vt:lpstr>Как гладили в старину</vt:lpstr>
      <vt:lpstr>Литература.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Галя</dc:creator>
  <cp:lastModifiedBy>Windows User</cp:lastModifiedBy>
  <cp:revision>51</cp:revision>
  <dcterms:created xsi:type="dcterms:W3CDTF">2013-12-03T17:42:57Z</dcterms:created>
  <dcterms:modified xsi:type="dcterms:W3CDTF">2018-09-23T10:46:06Z</dcterms:modified>
</cp:coreProperties>
</file>