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56" r:id="rId3"/>
    <p:sldId id="258" r:id="rId4"/>
    <p:sldId id="266" r:id="rId5"/>
    <p:sldId id="260" r:id="rId6"/>
    <p:sldId id="257" r:id="rId7"/>
    <p:sldId id="259" r:id="rId8"/>
    <p:sldId id="267" r:id="rId9"/>
    <p:sldId id="261" r:id="rId10"/>
    <p:sldId id="262" r:id="rId11"/>
    <p:sldId id="263" r:id="rId12"/>
    <p:sldId id="264" r:id="rId13"/>
    <p:sldId id="265" r:id="rId14"/>
    <p:sldId id="268" r:id="rId15"/>
    <p:sldId id="269" r:id="rId16"/>
    <p:sldId id="270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54626"/>
          </a:xfrm>
        </p:spPr>
        <p:txBody>
          <a:bodyPr>
            <a:normAutofit/>
          </a:bodyPr>
          <a:lstStyle/>
          <a:p>
            <a:r>
              <a:rPr lang="ru-RU" dirty="0" smtClean="0"/>
              <a:t>Творчество</a:t>
            </a:r>
            <a:br>
              <a:rPr lang="ru-RU" dirty="0" smtClean="0"/>
            </a:br>
            <a:r>
              <a:rPr lang="ru-RU" dirty="0" smtClean="0"/>
              <a:t>народов</a:t>
            </a:r>
            <a:br>
              <a:rPr lang="ru-RU" dirty="0" smtClean="0"/>
            </a:br>
            <a:r>
              <a:rPr lang="ru-RU" dirty="0" smtClean="0"/>
              <a:t>Севера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96842"/>
          </a:xfrm>
        </p:spPr>
        <p:txBody>
          <a:bodyPr>
            <a:no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Сумка нивхская (рыбья кожа, ткань, замша)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6" name="Picture 2" descr="http://encsakhalin.ru/image/1804975764/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72266" y="857233"/>
            <a:ext cx="5371502" cy="57102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Обувь женская летняя нивхская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облысенная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шкура нерпы, ткань, аппликация, вышивка)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2" name="Picture 2" descr="http://encsakhalin.ru/image/1804975747/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33895" y="1071546"/>
            <a:ext cx="5095559" cy="556737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68280"/>
          </a:xfrm>
        </p:spPr>
        <p:txBody>
          <a:bodyPr>
            <a:no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Головной убор женский нивхский (ткань, тесьма, вышивка)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58" name="Picture 2" descr="http://encsakhalin.ru/image/1804975665/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9537" y="714356"/>
            <a:ext cx="7973639" cy="585312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9718"/>
          </a:xfrm>
        </p:spPr>
        <p:txBody>
          <a:bodyPr>
            <a:no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Блюдо для приготовления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4" name="Picture 2" descr="http://encsakhalin.ru/image/1804721911/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500306"/>
            <a:ext cx="9144000" cy="34329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68280"/>
          </a:xfrm>
        </p:spPr>
        <p:txBody>
          <a:bodyPr>
            <a:no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Ложка ритуальная для медвежьего праздника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2" name="Picture 2" descr="http://encsakhalin.ru/image/1804721876/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1987092"/>
            <a:ext cx="9134970" cy="332309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96842"/>
          </a:xfrm>
        </p:spPr>
        <p:txBody>
          <a:bodyPr>
            <a:noAutofit/>
          </a:bodyPr>
          <a:lstStyle/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26" name="Picture 2" descr="http://encsakhalin.ru/image/1804721926/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1559618"/>
            <a:ext cx="6929486" cy="51507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96842"/>
          </a:xfrm>
        </p:spPr>
        <p:txBody>
          <a:bodyPr>
            <a:no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Кукла «Женщина в нивхском халате»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50" name="Picture 2" descr="http://encsakhalin.ru/image/1804975730/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12" y="642918"/>
            <a:ext cx="4292620" cy="621508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96842"/>
          </a:xfrm>
        </p:spPr>
        <p:txBody>
          <a:bodyPr>
            <a:no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Халат женский праздничный нанайский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2" name="Picture 4" descr="http://encsakhalin.ru/image/1804721845/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683440"/>
            <a:ext cx="4714908" cy="61745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Халат детский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уильтинский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6" name="Picture 2" descr="http://encsakhalin.ru/image/1804975815/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947689"/>
            <a:ext cx="7000924" cy="561979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68280"/>
          </a:xfrm>
        </p:spPr>
        <p:txBody>
          <a:bodyPr>
            <a:no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Халат женский нивхский праздничный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0" name="Picture 2" descr="http://encsakhalin.ru/image/1804975646/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83179" y="840152"/>
            <a:ext cx="4003399" cy="60178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68280"/>
          </a:xfrm>
        </p:spPr>
        <p:txBody>
          <a:bodyPr>
            <a:no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Передник детский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уильтинский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4" name="Picture 2" descr="http://encsakhalin.ru/image/1804975798/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714356"/>
            <a:ext cx="5708182" cy="594100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68280"/>
          </a:xfrm>
        </p:spPr>
        <p:txBody>
          <a:bodyPr>
            <a:no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Платье из комплекта женской одежды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уильта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://encsakhalin.ru/image/1804975849/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60" y="609423"/>
            <a:ext cx="3786214" cy="624857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9718"/>
          </a:xfrm>
        </p:spPr>
        <p:txBody>
          <a:bodyPr>
            <a:norm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Панно «Нивхский орнамент» (замша, рыбья кожа, аппликация)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2" name="Picture 2" descr="http://encsakhalin.ru/image/1804975832/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86050" y="689151"/>
            <a:ext cx="3929090" cy="602120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68280"/>
          </a:xfrm>
        </p:spPr>
        <p:txBody>
          <a:bodyPr>
            <a:no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Силуэтная композиция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78" name="Picture 2" descr="http://encsakhalin.ru/image/1804721895/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33063" y="714356"/>
            <a:ext cx="7681843" cy="59245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68280"/>
          </a:xfrm>
        </p:spPr>
        <p:txBody>
          <a:bodyPr>
            <a:normAutofit fontScale="90000"/>
          </a:bodyPr>
          <a:lstStyle/>
          <a:p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Руковицы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женские нивхские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0" name="Picture 2" descr="http://encsakhalin.ru/image/1804975781/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970601"/>
            <a:ext cx="5500726" cy="58873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79</Words>
  <PresentationFormat>Экран (4:3)</PresentationFormat>
  <Paragraphs>15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Творчество народов Севера</vt:lpstr>
      <vt:lpstr>Халат женский праздничный нанайский</vt:lpstr>
      <vt:lpstr>Халат детский уильтинский</vt:lpstr>
      <vt:lpstr>Халат женский нивхский праздничный</vt:lpstr>
      <vt:lpstr>Передник детский уильтинский</vt:lpstr>
      <vt:lpstr>Платье из комплекта женской одежды уильта</vt:lpstr>
      <vt:lpstr>Панно «Нивхский орнамент» (замша, рыбья кожа, аппликация)</vt:lpstr>
      <vt:lpstr>Силуэтная композиция</vt:lpstr>
      <vt:lpstr>Руковицы женские нивхские</vt:lpstr>
      <vt:lpstr>Сумка нивхская (рыбья кожа, ткань, замша)</vt:lpstr>
      <vt:lpstr>Обувь женская летняя нивхская  (облысенная шкура нерпы, ткань, аппликация, вышивка)</vt:lpstr>
      <vt:lpstr>Головной убор женский нивхский (ткань, тесьма, вышивка)</vt:lpstr>
      <vt:lpstr>Блюдо для приготовления</vt:lpstr>
      <vt:lpstr>Ложка ритуальная для медвежьего праздника</vt:lpstr>
      <vt:lpstr>Слайд 15</vt:lpstr>
      <vt:lpstr>Кукла «Женщина в нивхском халате»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8</cp:revision>
  <dcterms:created xsi:type="dcterms:W3CDTF">2014-04-03T06:39:56Z</dcterms:created>
  <dcterms:modified xsi:type="dcterms:W3CDTF">2010-10-01T10:05:24Z</dcterms:modified>
</cp:coreProperties>
</file>