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to get (to get a toy) 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446347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29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long(a long street, long skis)</a:t>
            </a: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75277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410445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80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ear 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667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bird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783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tree 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201" y="1600200"/>
            <a:ext cx="679159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2553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279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22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 to get (to get a toy) </vt:lpstr>
      <vt:lpstr>long(a long street, long skis)</vt:lpstr>
      <vt:lpstr>an ear </vt:lpstr>
      <vt:lpstr>a bird</vt:lpstr>
      <vt:lpstr>a tree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nachOTiTB</dc:creator>
  <cp:lastModifiedBy>User</cp:lastModifiedBy>
  <cp:revision>7</cp:revision>
  <dcterms:created xsi:type="dcterms:W3CDTF">2022-04-10T06:33:51Z</dcterms:created>
  <dcterms:modified xsi:type="dcterms:W3CDTF">2022-06-08T03:42:37Z</dcterms:modified>
</cp:coreProperties>
</file>