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59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33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43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890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428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932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969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51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196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763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2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7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30C53-7FCA-4E5D-9351-BC6C399F8200}" type="datetimeFigureOut">
              <a:rPr lang="ru-RU" smtClean="0"/>
              <a:t>08.03.2026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3A754-3133-4879-8FB0-45AFB30CCB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58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2.png"/><Relationship Id="rId3" Type="http://schemas.openxmlformats.org/officeDocument/2006/relationships/image" Target="../media/image2.png"/><Relationship Id="rId21" Type="http://schemas.openxmlformats.org/officeDocument/2006/relationships/image" Target="../media/image15.png"/><Relationship Id="rId7" Type="http://schemas.microsoft.com/office/2007/relationships/hdphoto" Target="../media/hdphoto2.wdp"/><Relationship Id="rId12" Type="http://schemas.microsoft.com/office/2007/relationships/hdphoto" Target="../media/hdphoto3.wdp"/><Relationship Id="rId17" Type="http://schemas.openxmlformats.org/officeDocument/2006/relationships/image" Target="../media/image11.jpeg"/><Relationship Id="rId25" Type="http://schemas.openxmlformats.org/officeDocument/2006/relationships/image" Target="../media/image19.png"/><Relationship Id="rId2" Type="http://schemas.openxmlformats.org/officeDocument/2006/relationships/image" Target="../media/image1.jfif"/><Relationship Id="rId16" Type="http://schemas.microsoft.com/office/2007/relationships/hdphoto" Target="../media/hdphoto5.wdp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24" Type="http://schemas.openxmlformats.org/officeDocument/2006/relationships/image" Target="../media/image18.png"/><Relationship Id="rId5" Type="http://schemas.microsoft.com/office/2007/relationships/hdphoto" Target="../media/hdphoto1.wdp"/><Relationship Id="rId15" Type="http://schemas.openxmlformats.org/officeDocument/2006/relationships/image" Target="../media/image10.png"/><Relationship Id="rId23" Type="http://schemas.openxmlformats.org/officeDocument/2006/relationships/image" Target="../media/image17.png"/><Relationship Id="rId10" Type="http://schemas.openxmlformats.org/officeDocument/2006/relationships/image" Target="../media/image7.jpeg"/><Relationship Id="rId19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6.png"/><Relationship Id="rId14" Type="http://schemas.microsoft.com/office/2007/relationships/hdphoto" Target="../media/hdphoto4.wdp"/><Relationship Id="rId2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669" y="0"/>
            <a:ext cx="1226166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26" y="333964"/>
            <a:ext cx="2621281" cy="15247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333" b="90000" l="9823" r="89980">
                        <a14:foregroundMark x1="53438" y1="8333" x2="51670" y2="119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84069" y="-92188"/>
            <a:ext cx="7171797" cy="38540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85" b="91560" l="5632" r="95742">
                        <a14:foregroundMark x1="5632" y1="10997" x2="95879" y2="86829"/>
                        <a14:foregroundMark x1="46841" y1="14066" x2="59341" y2="2813"/>
                        <a14:foregroundMark x1="10852" y1="87596" x2="27473" y2="91560"/>
                        <a14:backgroundMark x1="6456" y1="9974" x2="43544" y2="8440"/>
                        <a14:backgroundMark x1="62225" y1="8184" x2="95604" y2="6010"/>
                        <a14:backgroundMark x1="94643" y1="7417" x2="98077" y2="91560"/>
                        <a14:backgroundMark x1="4808" y1="9335" x2="4396" y2="19182"/>
                        <a14:backgroundMark x1="85852" y1="90665" x2="97665" y2="886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5127" y="89128"/>
            <a:ext cx="4326415" cy="426515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298" y="3812326"/>
            <a:ext cx="5284411" cy="29497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1479" y="2749004"/>
            <a:ext cx="5708045" cy="4088824"/>
          </a:xfrm>
          <a:prstGeom prst="rect">
            <a:avLst/>
          </a:prstGeom>
        </p:spPr>
      </p:pic>
      <p:cxnSp>
        <p:nvCxnSpPr>
          <p:cNvPr id="22" name="Прямая соединительная линия 21"/>
          <p:cNvCxnSpPr/>
          <p:nvPr/>
        </p:nvCxnSpPr>
        <p:spPr>
          <a:xfrm flipV="1">
            <a:off x="3056709" y="600891"/>
            <a:ext cx="3422468" cy="5225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647769" y="508703"/>
            <a:ext cx="3419340" cy="11831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704" y="659977"/>
            <a:ext cx="1275351" cy="127014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135" b="92171" l="10000" r="90000">
                        <a14:foregroundMark x1="30800" y1="26690" x2="31200" y2="65836"/>
                        <a14:foregroundMark x1="46800" y1="22420" x2="45400" y2="70107"/>
                        <a14:foregroundMark x1="75000" y1="2491" x2="76600" y2="42705"/>
                        <a14:foregroundMark x1="76200" y1="53737" x2="76400" y2="92171"/>
                        <a14:foregroundMark x1="67400" y1="59431" x2="69600" y2="64413"/>
                        <a14:foregroundMark x1="67000" y1="38078" x2="69400" y2="32028"/>
                        <a14:foregroundMark x1="52400" y1="48043" x2="56000" y2="48043"/>
                        <a14:foregroundMark x1="37400" y1="47687" x2="41000" y2="480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21036" y="3941765"/>
            <a:ext cx="2351874" cy="132175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07" b="89842" l="2734" r="97422">
                        <a14:foregroundMark x1="6641" y1="19865" x2="7422" y2="86005"/>
                        <a14:foregroundMark x1="41016" y1="16704" x2="40859" y2="79910"/>
                        <a14:foregroundMark x1="59375" y1="15801" x2="59766" y2="82167"/>
                        <a14:foregroundMark x1="76563" y1="17381" x2="76016" y2="79007"/>
                        <a14:foregroundMark x1="89063" y1="37923" x2="97422" y2="35892"/>
                        <a14:foregroundMark x1="84063" y1="47178" x2="88047" y2="43115"/>
                        <a14:foregroundMark x1="65938" y1="51467" x2="69453" y2="51467"/>
                        <a14:foregroundMark x1="48594" y1="51919" x2="52344" y2="51919"/>
                        <a14:foregroundMark x1="31328" y1="51693" x2="35000" y2="51467"/>
                        <a14:foregroundMark x1="15156" y1="51919" x2="18203" y2="52144"/>
                        <a14:foregroundMark x1="2734" y1="29571" x2="3203" y2="756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760" y="5441524"/>
            <a:ext cx="2860589" cy="990032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849631" y="3533042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115608" y="3560240"/>
            <a:ext cx="1492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X Typewriter" panose="02000609000000000000" pitchFamily="49" charset="0"/>
                <a:ea typeface="X Typewriter" panose="02000609000000000000" pitchFamily="49" charset="0"/>
              </a:rPr>
              <a:t>Питание</a:t>
            </a:r>
            <a:endParaRPr lang="ru-RU" sz="2000" b="1" dirty="0">
              <a:latin typeface="X Typewriter" panose="02000609000000000000" pitchFamily="49" charset="0"/>
              <a:ea typeface="X Typewriter" panose="02000609000000000000" pitchFamily="49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27815" y="4071795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780056" y="4015055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756394" y="4602835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876114" y="4577975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 стрелкой 47"/>
          <p:cNvCxnSpPr/>
          <p:nvPr/>
        </p:nvCxnSpPr>
        <p:spPr>
          <a:xfrm flipH="1">
            <a:off x="1237013" y="3928914"/>
            <a:ext cx="159586" cy="1271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2729260" y="3874611"/>
            <a:ext cx="403572" cy="12716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3158887" y="4426928"/>
            <a:ext cx="150323" cy="1510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782397" y="4423949"/>
            <a:ext cx="200927" cy="13111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8" name="Рисунок 5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8137" b="89873" l="10000" r="90000">
                        <a14:foregroundMark x1="51778" y1="8137" x2="50778" y2="13924"/>
                        <a14:foregroundMark x1="25667" y1="13020" x2="75556" y2="34358"/>
                        <a14:backgroundMark x1="25667" y1="13924" x2="22444" y2="86799"/>
                        <a14:backgroundMark x1="53556" y1="11754" x2="68333" y2="12116"/>
                        <a14:backgroundMark x1="79778" y1="15552" x2="77889" y2="78481"/>
                        <a14:backgroundMark x1="77222" y1="17541" x2="75889" y2="28933"/>
                        <a14:backgroundMark x1="64889" y1="13924" x2="75667" y2="15732"/>
                        <a14:backgroundMark x1="35222" y1="11212" x2="48889" y2="11754"/>
                        <a14:backgroundMark x1="26889" y1="10307" x2="25000" y2="620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964" y="1614522"/>
            <a:ext cx="6441585" cy="2450896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>
          <a:xfrm>
            <a:off x="2146786" y="5138447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2412763" y="5165645"/>
            <a:ext cx="1492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X Typewriter" panose="02000609000000000000" pitchFamily="49" charset="0"/>
                <a:ea typeface="X Typewriter" panose="02000609000000000000" pitchFamily="49" charset="0"/>
              </a:rPr>
              <a:t>Дыхание</a:t>
            </a:r>
            <a:endParaRPr lang="ru-RU" sz="2000" b="1" dirty="0">
              <a:latin typeface="X Typewriter" panose="02000609000000000000" pitchFamily="49" charset="0"/>
              <a:ea typeface="X Typewriter" panose="02000609000000000000" pitchFamily="49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215800" y="5801180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335520" y="5776320"/>
            <a:ext cx="1872052" cy="408894"/>
          </a:xfrm>
          <a:prstGeom prst="roundRect">
            <a:avLst/>
          </a:prstGeom>
          <a:noFill/>
          <a:ln w="19050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 стрелкой 50"/>
          <p:cNvCxnSpPr/>
          <p:nvPr/>
        </p:nvCxnSpPr>
        <p:spPr>
          <a:xfrm flipH="1">
            <a:off x="2795419" y="5597104"/>
            <a:ext cx="150323" cy="15104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3418929" y="5594125"/>
            <a:ext cx="200927" cy="13111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7" y="681611"/>
            <a:ext cx="4143570" cy="2077294"/>
          </a:xfrm>
          <a:prstGeom prst="rect">
            <a:avLst/>
          </a:prstGeom>
        </p:spPr>
      </p:pic>
      <p:cxnSp>
        <p:nvCxnSpPr>
          <p:cNvPr id="29" name="Прямая соединительная линия 28"/>
          <p:cNvCxnSpPr/>
          <p:nvPr/>
        </p:nvCxnSpPr>
        <p:spPr>
          <a:xfrm flipV="1">
            <a:off x="3228470" y="627018"/>
            <a:ext cx="3250707" cy="30727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 rot="252986">
            <a:off x="5347694" y="2110592"/>
            <a:ext cx="2351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X Typewriter" panose="02000609000000000000" pitchFamily="49" charset="0"/>
                <a:ea typeface="X Typewriter" panose="02000609000000000000" pitchFamily="49" charset="0"/>
              </a:rPr>
              <a:t>Место обитания:</a:t>
            </a:r>
            <a:endParaRPr lang="ru-RU" b="1" dirty="0">
              <a:latin typeface="X Typewriter" panose="02000609000000000000" pitchFamily="49" charset="0"/>
              <a:ea typeface="X Typewriter" panose="02000609000000000000" pitchFamily="49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9535886" y="940526"/>
            <a:ext cx="2166005" cy="783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9534832" y="1326168"/>
            <a:ext cx="2166005" cy="783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9513280" y="1696723"/>
            <a:ext cx="2166005" cy="7837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21" y="2844517"/>
            <a:ext cx="261554" cy="261554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31" y="2853182"/>
            <a:ext cx="260486" cy="260486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81" y="2865551"/>
            <a:ext cx="263836" cy="263836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587" y="2854719"/>
            <a:ext cx="283598" cy="283598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494" y="2865551"/>
            <a:ext cx="280422" cy="280422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993" y="2851092"/>
            <a:ext cx="302537" cy="302537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320" y="6201750"/>
            <a:ext cx="261554" cy="261554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930" y="6210415"/>
            <a:ext cx="260486" cy="260486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080" y="6222784"/>
            <a:ext cx="263836" cy="263836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886" y="6211952"/>
            <a:ext cx="283598" cy="283598"/>
          </a:xfrm>
          <a:prstGeom prst="rect">
            <a:avLst/>
          </a:prstGeom>
        </p:spPr>
      </p:pic>
      <p:pic>
        <p:nvPicPr>
          <p:cNvPr id="67" name="Рисунок 6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793" y="6222784"/>
            <a:ext cx="280422" cy="280422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292" y="6208325"/>
            <a:ext cx="302537" cy="302537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570" y="621487"/>
            <a:ext cx="302537" cy="302537"/>
          </a:xfrm>
          <a:prstGeom prst="rect">
            <a:avLst/>
          </a:prstGeom>
        </p:spPr>
      </p:pic>
      <p:pic>
        <p:nvPicPr>
          <p:cNvPr id="70" name="Рисунок 6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9371" y="2523454"/>
            <a:ext cx="302537" cy="302537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9371" y="2252504"/>
            <a:ext cx="302537" cy="302537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443" y="2811131"/>
            <a:ext cx="302537" cy="302537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515" y="3094270"/>
            <a:ext cx="302537" cy="302537"/>
          </a:xfrm>
          <a:prstGeom prst="rect">
            <a:avLst/>
          </a:prstGeom>
        </p:spPr>
      </p:pic>
      <p:pic>
        <p:nvPicPr>
          <p:cNvPr id="74" name="Рисунок 7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773" y="2016859"/>
            <a:ext cx="302537" cy="302537"/>
          </a:xfrm>
          <a:prstGeom prst="rect">
            <a:avLst/>
          </a:prstGeom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251" y="5408645"/>
            <a:ext cx="302537" cy="302537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001" y="4005480"/>
            <a:ext cx="302537" cy="30253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13124" y="2009023"/>
            <a:ext cx="973057" cy="94890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140570" y="3012129"/>
            <a:ext cx="1135232" cy="82126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508268" y="2975613"/>
            <a:ext cx="1110349" cy="96257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442802" y="2027152"/>
            <a:ext cx="1181422" cy="972401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9289730" y="2446839"/>
            <a:ext cx="12889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1200" dirty="0" smtClean="0">
                <a:solidFill>
                  <a:prstClr val="black"/>
                </a:solidFill>
                <a:latin typeface="X Typewriter" panose="02000609000000000000" pitchFamily="49" charset="0"/>
                <a:ea typeface="X Typewriter" panose="02000609000000000000" pitchFamily="49" charset="0"/>
              </a:rPr>
              <a:t>Спириллы</a:t>
            </a:r>
          </a:p>
          <a:p>
            <a:pPr defTabSz="457200"/>
            <a:r>
              <a:rPr lang="ru-RU" sz="1200" dirty="0" smtClean="0">
                <a:solidFill>
                  <a:prstClr val="black"/>
                </a:solidFill>
                <a:latin typeface="X Typewriter" panose="02000609000000000000" pitchFamily="49" charset="0"/>
                <a:ea typeface="X Typewriter" panose="02000609000000000000" pitchFamily="49" charset="0"/>
              </a:rPr>
              <a:t>Бациллы</a:t>
            </a:r>
          </a:p>
          <a:p>
            <a:pPr defTabSz="457200"/>
            <a:r>
              <a:rPr lang="ru-RU" sz="1200" dirty="0" smtClean="0">
                <a:solidFill>
                  <a:prstClr val="black"/>
                </a:solidFill>
                <a:latin typeface="X Typewriter" panose="02000609000000000000" pitchFamily="49" charset="0"/>
                <a:ea typeface="X Typewriter" panose="02000609000000000000" pitchFamily="49" charset="0"/>
              </a:rPr>
              <a:t>Вибрионы</a:t>
            </a:r>
          </a:p>
          <a:p>
            <a:pPr defTabSz="457200"/>
            <a:r>
              <a:rPr lang="ru-RU" sz="1200" dirty="0" smtClean="0">
                <a:solidFill>
                  <a:prstClr val="black"/>
                </a:solidFill>
                <a:latin typeface="X Typewriter" panose="02000609000000000000" pitchFamily="49" charset="0"/>
                <a:ea typeface="X Typewriter" panose="02000609000000000000" pitchFamily="49" charset="0"/>
              </a:rPr>
              <a:t>Стрептококки</a:t>
            </a:r>
            <a:endParaRPr lang="ru-RU" sz="1200" dirty="0">
              <a:solidFill>
                <a:prstClr val="black"/>
              </a:solidFill>
              <a:latin typeface="X Typewriter" panose="02000609000000000000" pitchFamily="49" charset="0"/>
              <a:ea typeface="X Typewriter" panose="02000609000000000000" pitchFamily="49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479177" y="600891"/>
            <a:ext cx="661508" cy="37071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787718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9</Words>
  <Application>Microsoft Office PowerPoint</Application>
  <PresentationFormat>Широкоэкранный</PresentationFormat>
  <Paragraphs>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X Typewriter</vt:lpstr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Наталя К</dc:creator>
  <cp:lastModifiedBy>Наталя К</cp:lastModifiedBy>
  <cp:revision>21</cp:revision>
  <dcterms:created xsi:type="dcterms:W3CDTF">2026-02-28T16:31:17Z</dcterms:created>
  <dcterms:modified xsi:type="dcterms:W3CDTF">2026-03-08T17:28:43Z</dcterms:modified>
</cp:coreProperties>
</file>