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1" r:id="rId3"/>
    <p:sldId id="27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  <a:srgbClr val="FFFF66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29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095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542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763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030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31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41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45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64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78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31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F9A98-DBAB-4A02-8879-43DC1E1A05BD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25C25-637D-463E-BB1B-AC1A3C41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6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2549" y="296091"/>
            <a:ext cx="10912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«Первомайская средняя общеобразовательная школа»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Первомайского муниципального округа Тамбовской области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2323739"/>
            <a:ext cx="84433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День белых журавлей</a:t>
            </a:r>
            <a:endParaRPr lang="ru-RU" sz="8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95703" y="5738949"/>
            <a:ext cx="5921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Сухарева Елена Юрьевна,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42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-49632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1894" y="247865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r="74791" b="80504"/>
          <a:stretch/>
        </p:blipFill>
        <p:spPr>
          <a:xfrm>
            <a:off x="1581252" y="172527"/>
            <a:ext cx="1941618" cy="137209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45773" y="354738"/>
            <a:ext cx="3940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журавлика.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t="19287" r="73047" b="51908"/>
          <a:stretch/>
        </p:blipFill>
        <p:spPr>
          <a:xfrm>
            <a:off x="571461" y="1770888"/>
            <a:ext cx="1795188" cy="17530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t="46505" r="74526" b="36551"/>
          <a:stretch/>
        </p:blipFill>
        <p:spPr>
          <a:xfrm>
            <a:off x="2444621" y="2990691"/>
            <a:ext cx="2554546" cy="15525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968" t="62280" r="75454" b="18235"/>
          <a:stretch/>
        </p:blipFill>
        <p:spPr>
          <a:xfrm>
            <a:off x="3443339" y="4655194"/>
            <a:ext cx="2437234" cy="18404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1181" t="80827" r="77485"/>
          <a:stretch/>
        </p:blipFill>
        <p:spPr>
          <a:xfrm>
            <a:off x="5304402" y="1117850"/>
            <a:ext cx="2105025" cy="17287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25534" r="48532" b="81359"/>
          <a:stretch/>
        </p:blipFill>
        <p:spPr>
          <a:xfrm>
            <a:off x="7097109" y="3022891"/>
            <a:ext cx="2461444" cy="16167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26025" t="19272" r="51913" b="61666"/>
          <a:stretch/>
        </p:blipFill>
        <p:spPr>
          <a:xfrm>
            <a:off x="9373544" y="4747427"/>
            <a:ext cx="2304909" cy="181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44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-2112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1894" y="247865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5929" t="36824" r="50266" b="40514"/>
          <a:stretch/>
        </p:blipFill>
        <p:spPr>
          <a:xfrm>
            <a:off x="123927" y="1524079"/>
            <a:ext cx="1771016" cy="154063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34803" y="284580"/>
            <a:ext cx="3566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изготовления журавлика.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r="74791" b="80504"/>
          <a:stretch/>
        </p:blipFill>
        <p:spPr>
          <a:xfrm>
            <a:off x="1581252" y="172527"/>
            <a:ext cx="1941618" cy="13720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50791" r="30050" b="73539"/>
          <a:stretch/>
        </p:blipFill>
        <p:spPr>
          <a:xfrm>
            <a:off x="4484723" y="909837"/>
            <a:ext cx="1532188" cy="19335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26963" t="58041" r="55426" b="22474"/>
          <a:stretch/>
        </p:blipFill>
        <p:spPr>
          <a:xfrm>
            <a:off x="1320375" y="3173274"/>
            <a:ext cx="2024278" cy="2046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27114" t="76772" r="52565"/>
          <a:stretch/>
        </p:blipFill>
        <p:spPr>
          <a:xfrm>
            <a:off x="3713797" y="4429919"/>
            <a:ext cx="2058645" cy="215027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49111" t="25202" r="28052" b="49382"/>
          <a:stretch/>
        </p:blipFill>
        <p:spPr>
          <a:xfrm>
            <a:off x="6217919" y="2111237"/>
            <a:ext cx="2088676" cy="21240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/>
          <a:srcRect l="47486" t="49576" r="26797" b="23326"/>
          <a:stretch/>
        </p:blipFill>
        <p:spPr>
          <a:xfrm>
            <a:off x="8679581" y="4162226"/>
            <a:ext cx="2468081" cy="237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57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21204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1894" y="247865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34803" y="284580"/>
            <a:ext cx="3566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изготовления журавлика.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r="74791" b="80504"/>
          <a:stretch/>
        </p:blipFill>
        <p:spPr>
          <a:xfrm>
            <a:off x="1581252" y="172527"/>
            <a:ext cx="1941618" cy="137209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/>
          <a:srcRect l="50116" t="75546" r="27426"/>
          <a:stretch/>
        </p:blipFill>
        <p:spPr>
          <a:xfrm>
            <a:off x="76302" y="1472731"/>
            <a:ext cx="1869132" cy="18613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l="73595" t="42562" r="2205" b="36691"/>
          <a:stretch/>
        </p:blipFill>
        <p:spPr>
          <a:xfrm>
            <a:off x="5359830" y="1093898"/>
            <a:ext cx="1872119" cy="146774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/>
          <a:srcRect l="71438" t="-6077" b="74746"/>
          <a:stretch/>
        </p:blipFill>
        <p:spPr>
          <a:xfrm>
            <a:off x="1782211" y="2316163"/>
            <a:ext cx="2353133" cy="23606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/>
          <a:srcRect l="71183" t="24363" r="2293" b="56584"/>
          <a:stretch/>
        </p:blipFill>
        <p:spPr>
          <a:xfrm>
            <a:off x="3522870" y="4775894"/>
            <a:ext cx="2575455" cy="16919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/>
          <a:srcRect l="73645" t="76346"/>
          <a:stretch/>
        </p:blipFill>
        <p:spPr>
          <a:xfrm>
            <a:off x="9265920" y="4676775"/>
            <a:ext cx="2310110" cy="189614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/>
          <a:srcRect l="73412" t="62361" r="3355" b="22820"/>
          <a:stretch/>
        </p:blipFill>
        <p:spPr>
          <a:xfrm>
            <a:off x="6812201" y="2847093"/>
            <a:ext cx="2702942" cy="157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49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43686" b="39787"/>
          <a:stretch/>
        </p:blipFill>
        <p:spPr bwMode="auto">
          <a:xfrm>
            <a:off x="0" y="2"/>
            <a:ext cx="12192000" cy="68579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1894" y="247865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34803" y="28458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249" y="2820935"/>
            <a:ext cx="30685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74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молодец!</a:t>
            </a:r>
          </a:p>
          <a:p>
            <a:pPr algn="ctr"/>
            <a:r>
              <a:rPr lang="ru-RU" sz="2800" b="1" i="1" dirty="0" smtClean="0">
                <a:solidFill>
                  <a:srgbClr val="0074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все понятно!</a:t>
            </a:r>
            <a:endParaRPr lang="ru-RU" sz="2800" b="1" i="1" dirty="0">
              <a:solidFill>
                <a:srgbClr val="0074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3797" y="5103792"/>
            <a:ext cx="42812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не все получилось.</a:t>
            </a:r>
          </a:p>
          <a:p>
            <a:pPr algn="ctr"/>
            <a:r>
              <a:rPr lang="ru-RU" sz="2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я старался!</a:t>
            </a:r>
            <a:endParaRPr lang="ru-RU" sz="28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87503" y="4456618"/>
            <a:ext cx="27277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надо быть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внимательней!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4985" y="392302"/>
            <a:ext cx="2811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13763" r="10104"/>
          <a:stretch/>
        </p:blipFill>
        <p:spPr>
          <a:xfrm>
            <a:off x="7709868" y="364252"/>
            <a:ext cx="2099929" cy="1551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9770" t="57543" r="6630" b="6417"/>
          <a:stretch/>
        </p:blipFill>
        <p:spPr>
          <a:xfrm>
            <a:off x="9265920" y="2592622"/>
            <a:ext cx="1574393" cy="18009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50679" t="24701" r="21329" b="41342"/>
          <a:stretch/>
        </p:blipFill>
        <p:spPr>
          <a:xfrm>
            <a:off x="4813075" y="3259884"/>
            <a:ext cx="1895235" cy="17229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/>
          <a:srcRect l="11404" t="20484" r="57135" b="45107"/>
          <a:stretch/>
        </p:blipFill>
        <p:spPr>
          <a:xfrm>
            <a:off x="816946" y="1532391"/>
            <a:ext cx="1912491" cy="156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30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21204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1894" y="247865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888" y="1309103"/>
            <a:ext cx="473879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 ВНИМАНИЕ!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27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49829" y="1825451"/>
            <a:ext cx="7157104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журавлика из бумаги в технике оригами и развитие чувства патриотизма у детей посредством знакомства с историей праздника «День белых журавлей».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8232" y="641592"/>
            <a:ext cx="3730508" cy="853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Сценарий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 по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оригами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«День белых журавлей»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397" y="2901024"/>
            <a:ext cx="2001631" cy="160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2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0" y="2323739"/>
            <a:ext cx="41069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endParaRPr lang="ru-RU" sz="8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63634" y="584982"/>
            <a:ext cx="728036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с историей возникновения праздника «День белых журавлей».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изготовить японского журавлика – символа счастья и бессмертия;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развить умение учащихся работать с бумагой (путём складывания, сгибания);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систематизировать знания о технике безопасности;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гражданскую позицию детей, уважительное отношение к исторической памяти и культуре своего народа, народов мира.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606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30737" t="20188" r="41713" b="21471"/>
          <a:stretch/>
        </p:blipFill>
        <p:spPr bwMode="auto">
          <a:xfrm>
            <a:off x="431074" y="740228"/>
            <a:ext cx="2185852" cy="23426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октября в России отмечают один из самых поэтичных праздников — День белых журавлей. Эти красивые птицы стали символом памяти, скорби и света. В этот день чтят память погибших в войнах солдат. 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Праздник появился благодаря народному поэту Дагестана Расулу Гамзатову, также известному как автор стихотворения "Журавли".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49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rg-online.ru/wp-content/uploads/2023/09/%D0%93%D0%B0%D0%BC%D0%B7%D0%B0%D1%82%D0%BE%D0%B2-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91" y="724517"/>
            <a:ext cx="2804126" cy="246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44686" y="2263339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Расул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Гамзатович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Гамзатов (1923–2003) — советский поэт, публицист, переводчик, политический деятель, прославивший своим творчеством родной Дагестан на весь Советский Союз.</a:t>
            </a:r>
          </a:p>
        </p:txBody>
      </p:sp>
    </p:spTree>
    <p:extLst>
      <p:ext uri="{BB962C8B-B14F-4D97-AF65-F5344CB8AC3E}">
        <p14:creationId xmlns:p14="http://schemas.microsoft.com/office/powerpoint/2010/main" val="2898935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-33655" y="1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70960" y="1027522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1945 года в Хиросиме раздался удар атомной бомбы. В результате взрыва пострадали десятки тысяч людей. Так, одна маленькая девочка, которой было всего 8 лет, по имени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Садако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Сасаки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стала жертвой лучевой болезни. По японской традиции, если больной человек сделает тысячу журавликов-оригами,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цуру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он выздоровеет.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Садако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изо всех сил старалась сделать тысячу бумажных журавлей, но успела только 644. </a:t>
            </a:r>
          </a:p>
        </p:txBody>
      </p:sp>
      <p:pic>
        <p:nvPicPr>
          <p:cNvPr id="2050" name="Picture 2" descr="https://avatars.dzeninfra.ru/get-zen_doc/5352530/pub_6344f780ac001a695cfc299b_635f8c045f1edd05bbb9f02f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07" y="1188722"/>
            <a:ext cx="3286033" cy="246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45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566353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Садако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глубины души поразила поэта, и он написал стихотворение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«Журавли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кажется порою, что солдаты,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кровавых не пришедшие полей,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 землю эту полегли когда-то,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превратились в белых журавлей.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37991"/>
          <a:stretch/>
        </p:blipFill>
        <p:spPr>
          <a:xfrm>
            <a:off x="525780" y="167389"/>
            <a:ext cx="4210050" cy="195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5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10" t="11851" r="27263" b="12286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августе 1986 года впервые был открыт монумент с изображением журавлей. Торжественное открытие состоялось в Дагестане. В основе его композиции - журавли. Этот первый «журавлиный» памятник явился отправной точкой для празднования Дня белых журавлей.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" t="2113" r="50195"/>
          <a:stretch/>
        </p:blipFill>
        <p:spPr>
          <a:xfrm>
            <a:off x="436245" y="533003"/>
            <a:ext cx="2419350" cy="356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67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op-fon.com/uploads/posts/2023-01/1674760676_top-fon-com-p-fon-dlya-prezentatsii-vesna-pereletnie-pti-70.jpg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4"/>
          <a:srcRect l="10910" t="11851" r="27263" b="12286"/>
          <a:stretch/>
        </p:blipFill>
        <p:spPr bwMode="auto">
          <a:xfrm>
            <a:off x="0" y="1492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9920" y="1847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3797" y="15709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2406" y="1309231"/>
            <a:ext cx="58210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Песня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«Журавли» стала песней-реквиемом, гимном всем солдатам, погибшим во время Великой Отечественной войны, а в последствии - и жертвам всех военных конфликтов. Журавли как посланники неба говорят нам о бессмертии. И сегодня песня, как никогда, значима для всего мира.</a:t>
            </a:r>
          </a:p>
        </p:txBody>
      </p:sp>
      <p:pic>
        <p:nvPicPr>
          <p:cNvPr id="7" name="Mark_Bernes_-_ZHuravli_484082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47605" y="3762248"/>
            <a:ext cx="595312" cy="581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955" r="33356" b="55691"/>
          <a:stretch/>
        </p:blipFill>
        <p:spPr>
          <a:xfrm>
            <a:off x="210072" y="115234"/>
            <a:ext cx="3503725" cy="220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93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464</Words>
  <Application>Microsoft Office PowerPoint</Application>
  <PresentationFormat>Широкоэкранный</PresentationFormat>
  <Paragraphs>60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Сухаревы</dc:creator>
  <cp:lastModifiedBy>Сухаревы</cp:lastModifiedBy>
  <cp:revision>34</cp:revision>
  <dcterms:created xsi:type="dcterms:W3CDTF">2024-02-16T07:24:15Z</dcterms:created>
  <dcterms:modified xsi:type="dcterms:W3CDTF">2024-02-23T19:52:36Z</dcterms:modified>
</cp:coreProperties>
</file>