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2"/>
  </p:notesMasterIdLst>
  <p:sldIdLst>
    <p:sldId id="281" r:id="rId2"/>
    <p:sldId id="295" r:id="rId3"/>
    <p:sldId id="296" r:id="rId4"/>
    <p:sldId id="306" r:id="rId5"/>
    <p:sldId id="305" r:id="rId6"/>
    <p:sldId id="303" r:id="rId7"/>
    <p:sldId id="304" r:id="rId8"/>
    <p:sldId id="308" r:id="rId9"/>
    <p:sldId id="307" r:id="rId10"/>
    <p:sldId id="28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42" autoAdjust="0"/>
    <p:restoredTop sz="94648"/>
  </p:normalViewPr>
  <p:slideViewPr>
    <p:cSldViewPr>
      <p:cViewPr varScale="1">
        <p:scale>
          <a:sx n="88" d="100"/>
          <a:sy n="88" d="100"/>
        </p:scale>
        <p:origin x="83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5D252D-948C-445C-9152-58313629F353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D328C-2F6A-44DA-823B-E1C1A7132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49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955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438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29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94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27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92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6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775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893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47619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47935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65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/>
          <p:cNvSpPr/>
          <p:nvPr/>
        </p:nvSpPr>
        <p:spPr>
          <a:xfrm>
            <a:off x="467544" y="2794848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C:\Users\АЛЬФИЮША\Desktop\ПРОЧЕЕ\вов фотки\гитлер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6298"/>
            <a:ext cx="2897088" cy="3096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АЛЬФИЮША\Desktop\ПРОЧЕЕ\вов фотки\праздник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998" y="499719"/>
            <a:ext cx="2671162" cy="2941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АЛЬФИЮША\Desktop\ПРОЧЕЕ\вов фотки\сталин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452" y="540993"/>
            <a:ext cx="2567186" cy="2900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АЛЬФИЮША\Desktop\ПРОЧЕЕ\вов фотки\танк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42780"/>
            <a:ext cx="2808312" cy="2911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АЛЬФИЮША\Desktop\ПРОЧЕЕ\вов фотки\значок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217" y="3541260"/>
            <a:ext cx="2632943" cy="2912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АЛЬФИЮША\Desktop\ПРОЧЕЕ\вов фотки\салют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652" y="3505200"/>
            <a:ext cx="2560985" cy="2948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954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12" name="Рисунок 11" descr="C:\Users\АЛЬФИЮША\Desktop\ПРОЧЕЕ\вов фотки\ветераны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6840760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770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480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208912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3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1178"/>
            <a:ext cx="8784976" cy="65801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552" y="476672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- герой 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Волгоград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25" y="1371228"/>
            <a:ext cx="2769343" cy="42992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338" y="1916833"/>
            <a:ext cx="2645809" cy="4104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148" y="1916832"/>
            <a:ext cx="2736305" cy="410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7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1178"/>
            <a:ext cx="8784976" cy="65801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476672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- герой 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55" y="1452397"/>
            <a:ext cx="2943217" cy="41907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824033"/>
            <a:ext cx="2631811" cy="41632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327" y="1824033"/>
            <a:ext cx="2726017" cy="416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3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1178"/>
            <a:ext cx="8784976" cy="65801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476672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- герой 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94" y="1429670"/>
            <a:ext cx="2980378" cy="42315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852" y="1899847"/>
            <a:ext cx="2598140" cy="41214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992" y="1897670"/>
            <a:ext cx="2699316" cy="412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7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1178"/>
            <a:ext cx="8784976" cy="65801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476672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- герой 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Новороссийск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01" y="1484784"/>
            <a:ext cx="2881654" cy="41764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455" y="1844824"/>
            <a:ext cx="2605961" cy="42201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416" y="1844825"/>
            <a:ext cx="2613948" cy="422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54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1178"/>
            <a:ext cx="8784976" cy="65801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552" y="476672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- герой 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Севастополь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34" y="1435365"/>
            <a:ext cx="2942249" cy="42258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713" y="1863121"/>
            <a:ext cx="2650360" cy="42301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073" y="1863119"/>
            <a:ext cx="2660193" cy="423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8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1178"/>
            <a:ext cx="8784976" cy="65801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552" y="476672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- герой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Тула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13" y="1400001"/>
            <a:ext cx="2905635" cy="42612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1721" y="1864923"/>
            <a:ext cx="2719052" cy="41563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5053" y="1864922"/>
            <a:ext cx="2719052" cy="415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4837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88" y="3817264"/>
            <a:ext cx="2559915" cy="1944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033" y="642594"/>
            <a:ext cx="2184296" cy="22103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0" y="642594"/>
            <a:ext cx="5616624" cy="2375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6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Mistral" panose="030907020304070204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 июня 1941 года.</a:t>
            </a:r>
            <a:endParaRPr lang="ru-RU" sz="2800" dirty="0">
              <a:latin typeface="Mistral" panose="03090702030407020403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Mistral" panose="030907020304070204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«Всё отлично. Мы снова разобьём страну, победив в это раз. Наша рота переправилась через Буг, уничтожила 3 бункера и за первый день продвинулась вглубь на 40 км</a:t>
            </a:r>
            <a:r>
              <a:rPr lang="ru-RU" sz="2800" dirty="0" smtClean="0">
                <a:solidFill>
                  <a:srgbClr val="000000"/>
                </a:solidFill>
                <a:latin typeface="Mistral" panose="030907020304070204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effectLst/>
              <a:latin typeface="Mistral" panose="03090702030407020403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3284984"/>
            <a:ext cx="5152203" cy="3134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6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istral" panose="030907020304070204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 июня 1941 года.</a:t>
            </a:r>
            <a:endParaRPr lang="ru-RU" sz="2800" dirty="0">
              <a:latin typeface="Mistral" panose="03090702030407020403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0000"/>
                </a:solidFill>
                <a:latin typeface="Mistral" panose="03090702030407020403" pitchFamily="66" charset="0"/>
                <a:ea typeface="Times New Roman" panose="02020603050405020304" pitchFamily="18" charset="0"/>
              </a:rPr>
              <a:t>«Сквозь пробоины танка я вижу улицу, зелёные деревья, цветы в саду яркие-яркие. </a:t>
            </a:r>
            <a:r>
              <a:rPr lang="ru-RU" sz="2800" dirty="0" smtClean="0">
                <a:solidFill>
                  <a:srgbClr val="000000"/>
                </a:solidFill>
                <a:latin typeface="Mistral" panose="03090702030407020403" pitchFamily="66" charset="0"/>
                <a:ea typeface="Times New Roman" panose="02020603050405020304" pitchFamily="18" charset="0"/>
              </a:rPr>
              <a:t>У </a:t>
            </a:r>
            <a:r>
              <a:rPr lang="ru-RU" sz="2800" dirty="0">
                <a:solidFill>
                  <a:srgbClr val="000000"/>
                </a:solidFill>
                <a:latin typeface="Mistral" panose="03090702030407020403" pitchFamily="66" charset="0"/>
                <a:ea typeface="Times New Roman" panose="02020603050405020304" pitchFamily="18" charset="0"/>
              </a:rPr>
              <a:t>вас, оставшихся в живых, после войны жизнь будет такая же яркая, как эти цветы, и счастливая. За неё умереть не страшно»</a:t>
            </a:r>
            <a:endParaRPr lang="ru-RU" sz="28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03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8431</TotalTime>
  <Words>111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Century Gothic</vt:lpstr>
      <vt:lpstr>Garamond</vt:lpstr>
      <vt:lpstr>Mistral</vt:lpstr>
      <vt:lpstr>Times New Roman</vt:lpstr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АЛЬФИЮША</cp:lastModifiedBy>
  <cp:revision>285</cp:revision>
  <dcterms:created xsi:type="dcterms:W3CDTF">2020-11-10T16:04:07Z</dcterms:created>
  <dcterms:modified xsi:type="dcterms:W3CDTF">2025-04-04T17:07:12Z</dcterms:modified>
</cp:coreProperties>
</file>