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DAD1A-2866-4DB3-BAC1-8601848CFC20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FA30F-A4FB-4862-85CC-579EE910C4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349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E190D6-7D4D-4EC7-A53A-15F468C47211}" type="datetime1">
              <a:rPr lang="ru-RU" smtClean="0"/>
              <a:t>21.12.2020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5C322-A032-4170-9782-138AF5277BD8}" type="datetime1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30D5-BCBD-4593-93FA-1C11E56C12F9}" type="datetime1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4522D89-6DC3-443F-B9B9-30D7F9B866FF}" type="datetime1">
              <a:rPr lang="ru-RU" smtClean="0"/>
              <a:t>21.12.2020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75DA7D1-653B-40CC-A404-9AAEB2364046}" type="datetime1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F2725-1444-47A7-B69C-25EA3C9AD25E}" type="datetime1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D515A-534F-48D3-85D8-357FC3658266}" type="datetime1">
              <a:rPr lang="ru-RU" smtClean="0"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0C45DE6-A207-446B-AC4C-EB8D15728A1D}" type="datetime1">
              <a:rPr lang="ru-RU" smtClean="0"/>
              <a:t>21.12.2020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DC128-0F64-440B-BA3C-D23F810B5F3D}" type="datetime1">
              <a:rPr lang="ru-RU" smtClean="0"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C964185-5A33-4715-A1EE-D8F40FB6B691}" type="datetime1">
              <a:rPr lang="ru-RU" smtClean="0"/>
              <a:t>21.12.2020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FEA819-1032-4A2F-8368-AD599B0451DD}" type="datetime1">
              <a:rPr lang="ru-RU" smtClean="0"/>
              <a:t>21.12.2020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7F42C5A-200B-4C1F-B382-E7695DB232D5}" type="datetime1">
              <a:rPr lang="ru-RU" smtClean="0"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mailto:KRIVKO0983@mai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5009" y="188640"/>
            <a:ext cx="6692280" cy="648072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МКДОУ детский сад №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Павловская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844824"/>
            <a:ext cx="7380312" cy="211264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ПРЕЗЕНТАЦИЯ для детей средней группы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компенсирующей направленности с ОНР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тему:  «Безопасность в доме»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676056" y="4887466"/>
            <a:ext cx="4072408" cy="15658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42793" y="4217968"/>
            <a:ext cx="41481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Кривко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натольевна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E – mail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KRIVKO0983@mai.ru</a:t>
            </a:r>
            <a:endParaRPr lang="en-US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Тел. 8(962) 8734342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3480262"/>
            <a:ext cx="2061592" cy="20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0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Сформировать у детей представление об опасных предметах, которые встречаются в быту, необходимости этих предметов для человека, правилах пользования ими.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детей об опасности при обращении с различными предметами в быту;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детям знания о правилах пользования колющими, режущими, огнеопасными предметами;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связную речь, делать собственные умозаключения;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аккуратность в работе с опасными предметами;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внимание, мышление при решении проблемных ситуаций.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8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931224" cy="5853264"/>
          </a:xfrm>
        </p:spPr>
        <p:txBody>
          <a:bodyPr>
            <a:normAutofit fontScale="92500" lnSpcReduction="10000"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приёмы: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беседа; вопросы к детям; загадки; дидактическая игра,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физ.минутка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описательные рассказы детей, чтение стихотворений.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работа: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предмет, ножницы, правило безопасности, лекарственные средства, колющиеся предметы.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 – петушок, рюкзак, опасные предметы: ножницы, иголка с ниткой, утюг, молоток, таблетки; иллюстративный материал по теме; компьютерная презентация.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«Опасные предметы быта», карточки «Опасности дома», клей (на каждого ребенка).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образовательных областей: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безопасность, здоровье, познание, коммуникация, социализация.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детской деятельности: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игровая, коммуникативная, познавательно-исследовательская, проблемная ситуация.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работа: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беседа («Опасные предметы дома», «Огонь — друг и враг»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художественной литературы: сказка С. Маршака «Кошкин дом»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3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548680"/>
            <a:ext cx="7467600" cy="583264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технологии, используемые в моей работе: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Информационно-коммуникативные технологии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создания предметно-развивающей среды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39816"/>
            <a:ext cx="4187957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3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75"/>
          <a:stretch/>
        </p:blipFill>
        <p:spPr>
          <a:xfrm>
            <a:off x="323528" y="332656"/>
            <a:ext cx="4546375" cy="2612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26" y="3313855"/>
            <a:ext cx="4171803" cy="3128852"/>
          </a:xfrm>
          <a:prstGeom prst="rect">
            <a:avLst/>
          </a:prstGeom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</p:pic>
      <p:sp>
        <p:nvSpPr>
          <p:cNvPr id="6" name="TextBox 5"/>
          <p:cNvSpPr txBox="1"/>
          <p:nvPr/>
        </p:nvSpPr>
        <p:spPr>
          <a:xfrm>
            <a:off x="359149" y="5877272"/>
            <a:ext cx="387528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Игровая </a:t>
            </a:r>
            <a:r>
              <a:rPr lang="ru-RU" b="1" dirty="0" smtClean="0"/>
              <a:t>ситуация</a:t>
            </a:r>
          </a:p>
          <a:p>
            <a:pPr algn="ctr"/>
            <a:r>
              <a:rPr lang="ru-RU" dirty="0" smtClean="0"/>
              <a:t>«</a:t>
            </a:r>
            <a:r>
              <a:rPr lang="ru-RU" dirty="0" smtClean="0"/>
              <a:t>Как позвать на помощь»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332656"/>
            <a:ext cx="316835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Беседа с детьми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«Безопасность в доме»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28" y="274637"/>
            <a:ext cx="3408492" cy="2819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3" r="1054"/>
          <a:stretch/>
        </p:blipFill>
        <p:spPr>
          <a:xfrm>
            <a:off x="5423082" y="207179"/>
            <a:ext cx="2592288" cy="2906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 flipH="1">
            <a:off x="2513743" y="3189618"/>
            <a:ext cx="390049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Рисование «Правила безопасности»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8"/>
          <a:stretch/>
        </p:blipFill>
        <p:spPr>
          <a:xfrm>
            <a:off x="2341556" y="3934688"/>
            <a:ext cx="4392488" cy="2470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501265" y="6409234"/>
            <a:ext cx="417646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Беседа «Безопасность в доме»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8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19256" cy="15121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800" dirty="0" smtClean="0"/>
              <a:t>Спасибо за внимание 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624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92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Century Schoolbook</vt:lpstr>
      <vt:lpstr>Times New Roman</vt:lpstr>
      <vt:lpstr>Wingdings</vt:lpstr>
      <vt:lpstr>Wingdings 2</vt:lpstr>
      <vt:lpstr>Эркер</vt:lpstr>
      <vt:lpstr>МКДОУ детский сад №18  станица Павловская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МКДОУ детский сад №18</dc:title>
  <dc:creator>User1</dc:creator>
  <cp:lastModifiedBy>User1</cp:lastModifiedBy>
  <cp:revision>14</cp:revision>
  <dcterms:created xsi:type="dcterms:W3CDTF">2020-12-17T17:09:30Z</dcterms:created>
  <dcterms:modified xsi:type="dcterms:W3CDTF">2020-12-21T08:39:16Z</dcterms:modified>
</cp:coreProperties>
</file>