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1" r:id="rId3"/>
    <p:sldId id="269" r:id="rId4"/>
    <p:sldId id="270" r:id="rId5"/>
    <p:sldId id="277" r:id="rId6"/>
    <p:sldId id="268" r:id="rId7"/>
    <p:sldId id="272" r:id="rId8"/>
    <p:sldId id="273" r:id="rId9"/>
    <p:sldId id="278" r:id="rId10"/>
    <p:sldId id="274" r:id="rId11"/>
    <p:sldId id="276" r:id="rId12"/>
    <p:sldId id="281" r:id="rId13"/>
    <p:sldId id="280" r:id="rId14"/>
    <p:sldId id="283" r:id="rId15"/>
    <p:sldId id="275" r:id="rId16"/>
    <p:sldId id="28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Центр\Desktop\Tz059hD-1e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0211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Центр\Desktop\slide-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632848" cy="571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908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3178" y="332656"/>
            <a:ext cx="8136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Центр\Desktop\nazvany-samye-populjarnye-porody-domashnih-zhivotny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844824"/>
            <a:ext cx="6984776" cy="4490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1370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Центр\Desktop\16680655975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3674981" cy="4883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Центр\Desktop\166806559757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980728"/>
            <a:ext cx="4753442" cy="4883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52105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Центр\Desktop\16680655976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3960440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Центр\Desktop\16680655976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75635"/>
            <a:ext cx="3960440" cy="5905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8642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Центр\Desktop\125904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4129616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Центр\Desktop\Монич_Буклет_для_ученика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9504" y="116174"/>
            <a:ext cx="4140968" cy="2952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Центр\Desktop\z8hfK_uB8Q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8334" y="3135706"/>
            <a:ext cx="4896028" cy="3461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3009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Центр\Desktop\cat-dog-parrot-fish-rabbit-kot-sobaka-popugai-rybki-kroli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76872"/>
            <a:ext cx="8280920" cy="427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404664"/>
            <a:ext cx="81369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в этом году Всемирный день домашних животных прошел с пользой, предлагаю задуматься о своих любимцах и в очередной раз адекватно проанализировать свое отношение к ним.</a:t>
            </a:r>
          </a:p>
        </p:txBody>
      </p:sp>
    </p:spTree>
    <p:extLst>
      <p:ext uri="{BB962C8B-B14F-4D97-AF65-F5344CB8AC3E}">
        <p14:creationId xmlns:p14="http://schemas.microsoft.com/office/powerpoint/2010/main" xmlns="" val="136287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58683"/>
            <a:ext cx="77288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Отношение к животным должно быть таким, 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чтобы при возникновении мысли: 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«А что будет, если завтра мы поменяемся местами?» 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вам не было ни стыдно, ни страшно.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C:\Users\Центр\Desktop\1633460151_44-p-milie-domashnie-zhivotnie-foto-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460360"/>
            <a:ext cx="6984776" cy="4225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5706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C:\Users\Центр\Desktop\дети_кролик_пиксабай_girl-1410440_12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16832"/>
            <a:ext cx="7056784" cy="4489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476672"/>
            <a:ext cx="88204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Девиз праздника: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«Ты навсегда в ответе за тех, кого приручил».</a:t>
            </a:r>
            <a:endParaRPr lang="ru-RU" sz="3200" b="0" i="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290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Центр\Desktop\8915fs-600x6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4896544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652120" y="422952"/>
            <a:ext cx="2592288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Впервые идея организации этого актуального в наши дни праздника была выдвинута еще в 1931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во Флоренции.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принято проводить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массовые мероприятия, которые воспитают в людях чувство ответственности за тех, кого они приручили. Так человечество сможет понять, что животные – не игрушки, им нужна любовь, забота и правильный уход.</a:t>
            </a:r>
          </a:p>
        </p:txBody>
      </p:sp>
    </p:spTree>
    <p:extLst>
      <p:ext uri="{BB962C8B-B14F-4D97-AF65-F5344CB8AC3E}">
        <p14:creationId xmlns:p14="http://schemas.microsoft.com/office/powerpoint/2010/main" xmlns="" val="3755717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332656"/>
            <a:ext cx="78488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Ежегодно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России ко дню домашних животных устраивают пикеты, семинары, акции, круглые столы, выставки и еще кучу разных мероприятий, которые учат правильно обращаться с питомцами и оказывать помощь животным в ней нуждающимся.</a:t>
            </a:r>
          </a:p>
        </p:txBody>
      </p:sp>
      <p:pic>
        <p:nvPicPr>
          <p:cNvPr id="7170" name="Picture 2" descr="C:\Users\Центр\Desktop\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498" y="3238759"/>
            <a:ext cx="2663058" cy="2841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Центр\Desktop\10561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7195" y="3238758"/>
            <a:ext cx="2855285" cy="2841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Центр\Desktop\Dobrolap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235635"/>
            <a:ext cx="2808019" cy="2844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483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Центр\Desktop\1512114765_rrrrryesres-ryerrrryerrssrery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8352928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83668" y="404664"/>
            <a:ext cx="597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«КОЛОКОЛЬЧИК»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53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16016" y="225514"/>
            <a:ext cx="3672408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каких еще праздниках надо знать любителям животных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декабря</a:t>
            </a:r>
            <a:r>
              <a:rPr lang="ru-RU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 Международный день защиты прав животных. </a:t>
            </a:r>
            <a:endParaRPr lang="ru-RU" dirty="0" smtClean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</a:t>
            </a:r>
            <a:r>
              <a:rPr lang="ru-RU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 День любви к домашним животным. </a:t>
            </a:r>
          </a:p>
          <a:p>
            <a:pPr algn="just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марта</a:t>
            </a:r>
            <a:r>
              <a:rPr lang="ru-RU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 Всемирный день дикой </a:t>
            </a:r>
            <a:r>
              <a:rPr lang="ru-RU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природы.</a:t>
            </a:r>
          </a:p>
          <a:p>
            <a:pPr algn="just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апреля</a:t>
            </a:r>
            <a:r>
              <a:rPr lang="ru-RU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 Всемирный день бродячих животных</a:t>
            </a:r>
            <a:r>
              <a:rPr lang="ru-RU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июня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Неделя </a:t>
            </a:r>
            <a:r>
              <a:rPr lang="ru-RU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признательности домашним животным</a:t>
            </a:r>
            <a:r>
              <a:rPr lang="ru-RU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июня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Всемирный день памяти домашних животных. 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октября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Всемирный день фермерских животных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октября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Всемирный день животных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ноября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Международный день памяти животных, погибших от рук человека. </a:t>
            </a:r>
            <a:endParaRPr lang="ru-RU" b="1" dirty="0" smtClean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Центр\Desktop\krasivye-kartinki-koshek-i-sobak-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3914" y="836712"/>
            <a:ext cx="4398085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0312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60648"/>
            <a:ext cx="338437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многих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западноевропейских странах считается, что домашние животные — это часть семьи, и они имеют такие же права, как и другие ее члены. Россия прочно удерживает второе после США место в мире по численности домашних животных. В каждой третьей российской семье живут «братья меньшие».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3074" name="Picture 2" descr="C:\Users\Центр\Desktop\1_52550d2765a7752550d2765ab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6355" y="260648"/>
            <a:ext cx="5327238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5092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476672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Экзотические домашние животные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Центр\Desktop\318_9432_1613475903_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1125" y="1132576"/>
            <a:ext cx="4160895" cy="2595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Центр\Desktop\original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4317" y="1132576"/>
            <a:ext cx="3890474" cy="2594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Центр\Desktop\4f5498ed8b561f2173dbdc8da9223ec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3472" y="3702908"/>
            <a:ext cx="4168548" cy="2799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Центр\Desktop\1123-640x3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9339" y="3727522"/>
            <a:ext cx="3835109" cy="2774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2133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Центр\Desktop\word-image-164-640x428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3983480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Центр\Desktop\word-image-161-640x360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1941" y="404664"/>
            <a:ext cx="4053913" cy="2712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Центр\Desktop\word-image-168-640x458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090883"/>
            <a:ext cx="3992389" cy="3290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Центр\Desktop\Ploughshares_arrive_3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23032" y="3117449"/>
            <a:ext cx="4062822" cy="3263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38712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215</Words>
  <Application>Microsoft Office PowerPoint</Application>
  <PresentationFormat>Экран (4:3)</PresentationFormat>
  <Paragraphs>22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Центр</dc:creator>
  <cp:lastModifiedBy>ДЭБЦ</cp:lastModifiedBy>
  <cp:revision>21</cp:revision>
  <dcterms:created xsi:type="dcterms:W3CDTF">2022-11-08T08:19:28Z</dcterms:created>
  <dcterms:modified xsi:type="dcterms:W3CDTF">2022-11-14T08:50:35Z</dcterms:modified>
</cp:coreProperties>
</file>