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B1051D-504A-C4A0-6EE4-E199A6D7CC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38DB32-B67D-D998-E7F3-B396AE8E62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007070-AC14-CABA-E753-0C1A16125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70D434-7953-D2ED-3973-1D94E08C1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5F6AA0-46BA-03C9-02BB-B399B0A0F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76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DDF2D-AA42-95DF-9FE0-6D4FC9B79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B1D364-79FC-434C-F302-E9E15214C6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380E50-1454-F937-0BED-56D112CD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47F24F-EE68-5484-E83F-28D5C9DA2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E3415E-8323-1D19-5976-C4CAB65FE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83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9AB0BCE-5547-AC84-8996-D2A4A6EC24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A02B2C-B26F-0A06-A1BB-C739D8CA9D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7F0580-9EF9-C765-9BAC-EB0DAE806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5E4730-75A7-E289-5F33-1DFA84108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2FDE29-8715-A837-D321-DA71A3520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5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F2720-3DFE-F6DD-EB57-D2198EA42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240F2F-975B-89A2-0191-B7F7034E4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64BC53-D15F-E861-7C14-6AB6D9AF8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F3F30C-8FFF-B28D-0BA4-15F007A56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1A764E-EFB2-FC89-91A8-E945F90F8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84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ADABF-52C4-1211-5A48-EDD59D4C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DC6082-898C-3160-BB48-64905BE34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D209BE-112F-6A90-4EB8-B362B6A4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EC1A93-7545-C5B3-8B4D-E87B203D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3504EA-7176-B916-14EE-48BA6660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399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87FA4-6EC0-9E11-0D85-7B11B3EFD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D0D8EA-1AE5-2375-2726-728EA07494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D9DCBF9-FF41-2C91-D7F8-6219AFA03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AA7619-B3D8-91A0-2793-5C2ADD79D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C0F3D0-BF79-0FCE-30D5-83A8DDF22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CE5F5E-57AA-72DC-A866-C542E8FDB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039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A9734-A4F7-31F5-11C7-80BDB845C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B67BF6-77B0-00BF-84CB-35BD65587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CD3A66-CCB1-815A-4450-737D28C13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E450FAA-935A-3184-95B3-8AD0A7EC89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867639F-D141-D8F9-9C25-C9F210B15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920D637-4B1C-C8AA-BCFB-8D63FFD46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9E9F07-F698-2645-2697-0A0CCD086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04C8BB4-3EB9-19BB-9F06-53451451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73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20AB5-311A-699E-418D-CEEB26881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70D82FB-BFAA-1B2B-DFB8-72003BD5C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554CF14-A7BA-7E49-9E64-2BDC5F8B0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77CCA46-BB94-7C1D-C79F-C4FFA7E04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58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EFA9F7D-3310-0A8B-5E93-2EA9A526C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D08D2A0-9D15-B838-EA30-3517CCEB6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4907A34-EE71-185E-2268-635D6F53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356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CCD72-0D7D-F148-F395-F0C566D0B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AFA6AF-4102-90DA-763F-81217CB87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8A4AB7-C0D7-2FBE-4477-D9C9C51BB2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EEE627-4DDB-9487-4745-314B7A8B8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9F7BF5-4B73-A7F0-4CAB-5325C7C54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43EEE9-B2B7-1DE6-292D-2B27DA6FD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0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BA1DE-0BA8-E7E6-A2F9-C8CC5B7B3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51C8B4-C3C4-D009-5D44-A75A4EF598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2FCBEB-37C0-851B-E8AA-EBAFB97ADB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7A9C5C-59E9-5D9E-1FCB-9B68D4A2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A6A605-091C-C5BA-4F58-D6446F754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0BE979-C6C5-91A3-44AA-64212FD1B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096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C3B7E-55C8-A700-F802-9374F545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E9993D-1FE4-8404-5E65-D78487164C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4834BB-7757-5626-3EE1-A956C0A11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55E90-BB82-49BA-8DB2-6A4E04A8CD5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96BF70-A1F2-4BFD-384E-ACD6F7084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DC8B7E-B538-928A-3827-1C82F9D67F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5370B-B2FA-47DB-88BA-128D4AFC2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909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E41BD-3B4A-70A1-7D2E-AE079102E4A2}"/>
              </a:ext>
            </a:extLst>
          </p:cNvPr>
          <p:cNvSpPr txBox="1"/>
          <p:nvPr/>
        </p:nvSpPr>
        <p:spPr>
          <a:xfrm>
            <a:off x="7966710" y="3752491"/>
            <a:ext cx="42252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Выполнил: Педагог дополнительного образования</a:t>
            </a:r>
          </a:p>
          <a:p>
            <a:r>
              <a:rPr lang="ru-RU" dirty="0" err="1"/>
              <a:t>Казнова</a:t>
            </a:r>
            <a:r>
              <a:rPr lang="ru-RU" dirty="0"/>
              <a:t> Ирина Владиславовна</a:t>
            </a: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8505B981-66EE-FF76-CC13-220ACA322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08EC66-2E99-4349-36BC-7C629A7A3DDC}"/>
              </a:ext>
            </a:extLst>
          </p:cNvPr>
          <p:cNvSpPr txBox="1"/>
          <p:nvPr/>
        </p:nvSpPr>
        <p:spPr>
          <a:xfrm>
            <a:off x="8268253" y="4675821"/>
            <a:ext cx="3499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Выполнил:</a:t>
            </a:r>
          </a:p>
          <a:p>
            <a:r>
              <a:rPr lang="ru-RU" b="1" i="1" dirty="0"/>
              <a:t>педагог дополнительного    образования</a:t>
            </a:r>
          </a:p>
          <a:p>
            <a:r>
              <a:rPr lang="ru-RU" b="1" i="1" dirty="0" err="1"/>
              <a:t>Казнова</a:t>
            </a:r>
            <a:r>
              <a:rPr lang="ru-RU" b="1" i="1" dirty="0"/>
              <a:t> Ирина Владиславовна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B38942-88C9-4D27-4EE2-CB96DA37D1BF}"/>
              </a:ext>
            </a:extLst>
          </p:cNvPr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94B09DA-54E8-A0F3-A4D6-DBC9F7D9AA0B}"/>
              </a:ext>
            </a:extLst>
          </p:cNvPr>
          <p:cNvSpPr/>
          <p:nvPr/>
        </p:nvSpPr>
        <p:spPr>
          <a:xfrm>
            <a:off x="1345223" y="1635368"/>
            <a:ext cx="88758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ПРОЕКТ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A81678-6718-ECDE-07BF-8A2E55B12B8E}"/>
              </a:ext>
            </a:extLst>
          </p:cNvPr>
          <p:cNvSpPr txBox="1"/>
          <p:nvPr/>
        </p:nvSpPr>
        <p:spPr>
          <a:xfrm>
            <a:off x="2380891" y="1450702"/>
            <a:ext cx="9670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Муниципальное бюджетное дошкольное образовательно учреждение «Детский сад №1»</a:t>
            </a:r>
          </a:p>
        </p:txBody>
      </p:sp>
    </p:spTree>
    <p:extLst>
      <p:ext uri="{BB962C8B-B14F-4D97-AF65-F5344CB8AC3E}">
        <p14:creationId xmlns:p14="http://schemas.microsoft.com/office/powerpoint/2010/main" val="3176864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E1EDD2-001B-8097-2AC5-83778D2B4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B873F-51D3-2A11-FF10-0E5C5B7F3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50000"/>
              </a:lnSpc>
            </a:pPr>
            <a:r>
              <a:rPr lang="ru-RU" sz="4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br>
              <a:rPr lang="ru-RU" sz="4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акции  «Полотно памяти».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AB4CAC-B404-6170-2DC6-E37888319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988" y="1887794"/>
            <a:ext cx="5860023" cy="36870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AA3671-A25A-8908-7672-807DADB4AA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013" y="431391"/>
            <a:ext cx="2251587" cy="299760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AE6E2F7-F1A2-B743-141F-F6AFDB0F3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011" y="3172130"/>
            <a:ext cx="2251587" cy="32544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5B798B0-D5C3-2C9D-AA16-FF500CE6B1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365125"/>
            <a:ext cx="2251587" cy="306387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3D5CD6C-BBA8-0277-F89B-EE7FF7CCA4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7" y="3172130"/>
            <a:ext cx="2261420" cy="332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41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55B961-4468-A5BD-DEC1-3A017BF7E3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B4C702-D8EA-309E-715B-FA71C5A7D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50000"/>
              </a:lnSpc>
            </a:pP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b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Выставка рисунков и поделок «Этот День Победы».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06F031-61E6-8EA9-819A-4B96BA101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412" y="1787013"/>
            <a:ext cx="3659388" cy="19984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335BD87-8F13-3F23-76F5-528EE0714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412" y="3926989"/>
            <a:ext cx="3659388" cy="19861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760EE8-7A9F-AD93-148F-599E49B79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733" y="1538518"/>
            <a:ext cx="5973711" cy="449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75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EED8D6E-4883-6157-D5D5-79BE8914E1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E49189-ED4C-1C64-C4F5-2A45A4C74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50000"/>
              </a:lnSpc>
            </a:pP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b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«Бологое в годы ВОВ». 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3124F9-2435-DCA2-E20B-5AB48B1F8D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472" y="2055813"/>
            <a:ext cx="2310580" cy="34609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4664A58-E83A-894B-7F7C-A20F8E6C0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863" y="1442654"/>
            <a:ext cx="1817958" cy="28316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99875C-EA99-1E06-A7C6-A8D2E5B5F7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53" y="2740511"/>
            <a:ext cx="1817958" cy="306766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0A87FC9-6E11-77B3-107E-DA618E0D26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16" y="1521325"/>
            <a:ext cx="1927121" cy="29223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B4ADB61-4302-3769-71CD-7C55939E57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293" y="2676601"/>
            <a:ext cx="1998623" cy="319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38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3BC714-DD7D-B893-CB42-9C0213B508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AF40D-0F24-23E4-AFAC-DE53BA0F4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b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Заключительный этап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0A8EA0-0F99-DAD2-50FD-B06E74510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074" y="1690688"/>
            <a:ext cx="5505450" cy="27432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B497715-7676-9DFF-3BD7-B8B43654A3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478" y="423658"/>
            <a:ext cx="2314267" cy="40102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91E9846-0074-7C5A-678A-38CFA83903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113" y="638176"/>
            <a:ext cx="2242984" cy="37957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3F60CBC-F483-276D-84B8-7F810EA96CB9}"/>
              </a:ext>
            </a:extLst>
          </p:cNvPr>
          <p:cNvSpPr txBox="1"/>
          <p:nvPr/>
        </p:nvSpPr>
        <p:spPr>
          <a:xfrm>
            <a:off x="1071715" y="4492421"/>
            <a:ext cx="10593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способствовал патриотическому воспитанию детей, помог развить чувство гордости за своих </a:t>
            </a:r>
          </a:p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предков, оценить их вклад в Великую Победу.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9BF6AF-D066-8D60-8F2C-B1C99D7E9022}"/>
              </a:ext>
            </a:extLst>
          </p:cNvPr>
          <p:cNvSpPr txBox="1"/>
          <p:nvPr/>
        </p:nvSpPr>
        <p:spPr>
          <a:xfrm>
            <a:off x="1071715" y="5167312"/>
            <a:ext cx="10398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Совместная работа детей, родителей и педагога способствовала развитию  творческих способностей 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 укреплению семейных связей.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371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6CA169-449A-AB01-7C1B-114C75C606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FE9ED3-606E-5AF8-54FD-4023517A4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B9280D0-E735-4496-84AE-FA6698CC5D8E}"/>
              </a:ext>
            </a:extLst>
          </p:cNvPr>
          <p:cNvSpPr/>
          <p:nvPr/>
        </p:nvSpPr>
        <p:spPr>
          <a:xfrm>
            <a:off x="2705492" y="2967335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00162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AAB739-297C-774F-92F1-0DA8A6389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70219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3E9A5D-A6B6-C74B-8A95-C8AF3AE5A313}"/>
              </a:ext>
            </a:extLst>
          </p:cNvPr>
          <p:cNvSpPr txBox="1"/>
          <p:nvPr/>
        </p:nvSpPr>
        <p:spPr>
          <a:xfrm>
            <a:off x="3047281" y="1720840"/>
            <a:ext cx="609456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Актуальность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Великая Отечественная война – одна из самых страшных страниц в истории нашего государства. Каждая семья ощутила на себе ее тяжелое бремя. Кто-то героически сражался на фронте, кто-то не менее героически работал в тылу. Этих людей было большинство, и каждый глубоко верил, что победа будет за СССР. Идя в бой, стоя у станка, работая в шахтах, на полях люди защищали свою землю, свою Родину, свой дом. Большинство из них жили не для себя, а для тех, кому в эту минуту было еще тяжелее. И задача современного поколения сохранить память об этом коллективном подвиге, в том числе и через семейную историю.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AD9301-4924-B14F-04EC-EDE76DEAC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45" y="0"/>
            <a:ext cx="1201050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31BA1D-F58E-A956-2B99-AD07DCF2FBC6}"/>
              </a:ext>
            </a:extLst>
          </p:cNvPr>
          <p:cNvSpPr txBox="1"/>
          <p:nvPr/>
        </p:nvSpPr>
        <p:spPr>
          <a:xfrm>
            <a:off x="1621766" y="1443841"/>
            <a:ext cx="92043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dirty="0"/>
              <a:t>                                                                     АКТУАЛЬНОСТЬ</a:t>
            </a:r>
          </a:p>
          <a:p>
            <a:pPr marL="0" indent="0" algn="just">
              <a:buNone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Великая Отечественная война – одна из самых страшных страниц в истории нашего государства. Каждая семья ощутила на себе ее тяжелое бремя.</a:t>
            </a:r>
            <a:r>
              <a:rPr lang="ru-RU" dirty="0"/>
              <a:t> Кто-то героически сражался на фронте, кто-то не менее героически работал в тылу.</a:t>
            </a:r>
          </a:p>
          <a:p>
            <a:pPr algn="just"/>
            <a:r>
              <a:rPr lang="ru-RU" dirty="0"/>
              <a:t>В нашей семье всегда чтили память о Великой Отечественной войне. Мой дед прошел всю войну и закончил ее в Кенисберге. Мои дети знают и гордятся своим прадедушкой. Память о нем они донесут до своих детей и своих внуков. </a:t>
            </a:r>
          </a:p>
          <a:p>
            <a:pPr algn="just"/>
            <a:r>
              <a:rPr lang="ru-RU" dirty="0"/>
              <a:t>И такой герой найдется в каждой семье. И мне бы хотелось, чтобы память о них сохранялась через множество поколений, что бы правнуки и праправнуки гордились своими предками.</a:t>
            </a:r>
          </a:p>
        </p:txBody>
      </p:sp>
    </p:spTree>
    <p:extLst>
      <p:ext uri="{BB962C8B-B14F-4D97-AF65-F5344CB8AC3E}">
        <p14:creationId xmlns:p14="http://schemas.microsoft.com/office/powerpoint/2010/main" val="1349902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1D3F529-A4C6-A510-28C0-18D6C9EFA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7EEEE7E-BA72-C172-1843-069B047A3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5FA9A1-5F0C-B8B5-29FF-64FE34393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52D276-4657-E286-B300-735B934F9CBA}"/>
              </a:ext>
            </a:extLst>
          </p:cNvPr>
          <p:cNvSpPr txBox="1"/>
          <p:nvPr/>
        </p:nvSpPr>
        <p:spPr>
          <a:xfrm>
            <a:off x="2009955" y="1375307"/>
            <a:ext cx="8117456" cy="3787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1800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</a:t>
            </a:r>
            <a:r>
              <a:rPr lang="ru-RU" sz="18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сохранить память о героях Великой Отечественной войны        через  историю, прививать чувство патриотизма, гордости за свою страну, за своих предков.</a:t>
            </a:r>
            <a:endParaRPr lang="ru-RU" sz="14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1800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</a:t>
            </a:r>
            <a:r>
              <a:rPr lang="ru-RU" sz="18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14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18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Воспитывать уважение к героическому прошлому страны через семейные ценности;</a:t>
            </a:r>
            <a:endParaRPr lang="ru-RU" sz="14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18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Способствовать развитию творческих способностей воспитанников;</a:t>
            </a:r>
            <a:endParaRPr lang="ru-RU" sz="14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8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Активное вовлечение родителей в образовательный процесс, организация совместной работы всех участников проекта.</a:t>
            </a:r>
            <a:endParaRPr lang="ru-RU" sz="14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072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410A60-99AD-5518-309C-2ADAF4E006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5F07-9168-E6BF-9167-4DB96DEC2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4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*воспитанники </a:t>
            </a:r>
            <a:b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*родители (законные представители)</a:t>
            </a:r>
            <a:b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*педагог дополнительного образования  </a:t>
            </a:r>
            <a:br>
              <a:rPr lang="ru-RU" sz="4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</a:t>
            </a: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долгосрочный 14.04.2025  - 09.05.2025 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56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FD687-C51D-6C8A-A245-D4537EDF9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5BD7F1-4882-3116-2A56-D472D702FF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59329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5012CC-F696-9DD9-9AE3-3400B13E67D8}"/>
              </a:ext>
            </a:extLst>
          </p:cNvPr>
          <p:cNvSpPr txBox="1"/>
          <p:nvPr/>
        </p:nvSpPr>
        <p:spPr>
          <a:xfrm>
            <a:off x="1484671" y="1550491"/>
            <a:ext cx="6174658" cy="1421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проекта: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Подготовительный этап </a:t>
            </a:r>
          </a:p>
          <a:p>
            <a:pPr algn="just">
              <a:lnSpc>
                <a:spcPct val="150000"/>
              </a:lnSpc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(разработка плана мероприятий)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2BE47C2-8059-A369-A678-101E0D0F7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082567"/>
              </p:ext>
            </p:extLst>
          </p:nvPr>
        </p:nvGraphicFramePr>
        <p:xfrm>
          <a:off x="7659329" y="0"/>
          <a:ext cx="4532670" cy="6857999"/>
        </p:xfrm>
        <a:graphic>
          <a:graphicData uri="http://schemas.openxmlformats.org/drawingml/2006/table">
            <a:tbl>
              <a:tblPr firstRow="1" firstCol="1" bandRow="1"/>
              <a:tblGrid>
                <a:gridCol w="1115381">
                  <a:extLst>
                    <a:ext uri="{9D8B030D-6E8A-4147-A177-3AD203B41FA5}">
                      <a16:colId xmlns:a16="http://schemas.microsoft.com/office/drawing/2014/main" val="2348409386"/>
                    </a:ext>
                  </a:extLst>
                </a:gridCol>
                <a:gridCol w="2130972">
                  <a:extLst>
                    <a:ext uri="{9D8B030D-6E8A-4147-A177-3AD203B41FA5}">
                      <a16:colId xmlns:a16="http://schemas.microsoft.com/office/drawing/2014/main" val="1017758884"/>
                    </a:ext>
                  </a:extLst>
                </a:gridCol>
                <a:gridCol w="1286317">
                  <a:extLst>
                    <a:ext uri="{9D8B030D-6E8A-4147-A177-3AD203B41FA5}">
                      <a16:colId xmlns:a16="http://schemas.microsoft.com/office/drawing/2014/main" val="2917107765"/>
                    </a:ext>
                  </a:extLst>
                </a:gridCol>
              </a:tblGrid>
              <a:tr h="5272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b="1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b="1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проведения мероприятия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b="1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 мероприятия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1222407"/>
                  </a:ext>
                </a:extLst>
              </a:tr>
              <a:tr h="12894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«Нам рассказала книга о войне»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Консультация для родителей в сообществе ВК.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Разучивание стихотворений о войне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Родители (законные представители), воспитанники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943180"/>
                  </a:ext>
                </a:extLst>
              </a:tr>
              <a:tr h="805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«Орден Победы»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Мастер – класс по изготовлению ордена Победы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Родители (законные представители), воспитанники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6571539"/>
                  </a:ext>
                </a:extLst>
              </a:tr>
              <a:tr h="2488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«Дети войны»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Просмотр мини- фильмов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воспитанники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9492415"/>
                  </a:ext>
                </a:extLst>
              </a:tr>
              <a:tr h="19197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Картотека игр «Великая Отечественная война»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дидактических игр: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«Символы Победы»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«Военные профессии»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«Найди тень»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«Военная техника»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«Фронтовой поезд»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«Собери фрагмент»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 дополнительного образования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420954"/>
                  </a:ext>
                </a:extLst>
              </a:tr>
              <a:tr h="4988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«Полотно памяти»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 в акции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Родители, педагоги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8778785"/>
                  </a:ext>
                </a:extLst>
              </a:tr>
              <a:tr h="762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«Этот день Победы»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Выставка рисунков и поделок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Родители, воспитанники, педагоги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697819"/>
                  </a:ext>
                </a:extLst>
              </a:tr>
              <a:tr h="805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Бологое в годы ВОВ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Беседа с детьми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Изготовление буклета</a:t>
                      </a:r>
                      <a:endParaRPr lang="ru-RU" sz="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ru-RU" sz="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 дополнительного образования</a:t>
                      </a:r>
                      <a:endParaRPr lang="ru-RU" sz="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3" marR="37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83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686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F692B7-0FCF-F92B-D60E-E5C6C449A1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813"/>
            <a:ext cx="12192000" cy="677442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ABDCD-AD4E-8090-64A2-F433DDA3E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006" y="443783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Основной этап (практический)</a:t>
            </a:r>
            <a:br>
              <a:rPr lang="ru-RU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«Нам рассказала книга о войне»</a:t>
            </a:r>
            <a:br>
              <a:rPr lang="ru-RU" sz="27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9E64C3-5AD7-D8DC-0646-8D07F7F114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31" y="3200400"/>
            <a:ext cx="2644877" cy="22515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41A3D6-751F-0377-4625-FECCA01F26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79" y="2625418"/>
            <a:ext cx="2204654" cy="310612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A698E0-3759-2A7B-BEA9-554EFF4949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426" y="3334002"/>
            <a:ext cx="1868129" cy="27718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86DB481-74CF-0A4F-1EF4-450595BDB1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426" y="777615"/>
            <a:ext cx="1868129" cy="25563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0334255-7FC8-F400-9D4B-47286E4BA2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555" y="777618"/>
            <a:ext cx="1868129" cy="255638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7F4BF3E-4358-3A2B-E689-6230FFE6CB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555" y="3308556"/>
            <a:ext cx="1868129" cy="279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35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6ECDA4-AC89-5E85-9215-FE0856E98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EE249E-6657-6190-DA6F-5B8CB7F56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                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мастер – класс  «Орден Победы»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FB08E5-C00F-C5A9-59A8-FB6CF68D7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00" y="1973825"/>
            <a:ext cx="2576052" cy="291034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9A426E-3DDB-7896-372E-E389977F9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787" y="388577"/>
            <a:ext cx="1991029" cy="279461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178E2EB-0B2F-C327-E1E0-174BB81601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15" y="1797394"/>
            <a:ext cx="2079215" cy="303706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5AAB0A9-4895-203E-E4DA-1F4988C529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998" y="3206644"/>
            <a:ext cx="2032818" cy="30370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D99F6DB-9136-4D7A-465D-C401E3AF23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0" y="1670356"/>
            <a:ext cx="1991029" cy="279461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4432585-5B59-2CC5-2597-742462B8F0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347" y="3875037"/>
            <a:ext cx="2178460" cy="262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59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766284-2347-07BE-BF2F-BC209CA2B6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619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A8340-92C3-375A-C0D9-910F865D6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50000"/>
              </a:lnSpc>
            </a:pP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b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b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 воспитанниками мини – фильмов «Дети войны». </a:t>
            </a:r>
            <a:br>
              <a:rPr lang="ru-RU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11BBE0-2961-B0FC-D4EC-E096453F5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34" y="1690688"/>
            <a:ext cx="2965040" cy="40906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854667-60C5-0695-618D-17A062A101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041" y="1690688"/>
            <a:ext cx="7413520" cy="409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17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546FB26-23EA-BC67-382E-D5BEAAF018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0BF40-AEBF-5E51-4C67-6BB15C8DC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1D6BB5-74A6-F472-6888-BAE001E0D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57" y="2192161"/>
            <a:ext cx="2190135" cy="34171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BE9FF3-4909-B841-CBFD-83C4207963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968" y="1425893"/>
            <a:ext cx="2414433" cy="33380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DAE9DC-AD75-6FA9-76D4-0E3B90118E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646" y="2091095"/>
            <a:ext cx="2190135" cy="34171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8927B70-F711-DD58-A2DF-DC58E4E438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026" y="1346804"/>
            <a:ext cx="2414434" cy="34171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08E9F8D-851F-0222-8DBD-2312816CBF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608" y="2091095"/>
            <a:ext cx="2190135" cy="341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4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638</Words>
  <Application>Microsoft Office PowerPoint</Application>
  <PresentationFormat>Широкоэкранный</PresentationFormat>
  <Paragraphs>69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PT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Участники проекта:        Участники проекта: *воспитанники  *родители (законные представители) *педагог дополнительного образования   Тип проекта: долгосрочный 14.04.2025  - 09.05.2025  </vt:lpstr>
      <vt:lpstr>Презентация PowerPoint</vt:lpstr>
      <vt:lpstr>                      II Основной этап (практический)  «Нам рассказала книга о войне»  </vt:lpstr>
      <vt:lpstr>                               Семейный мастер – класс  «Орден Победы»</vt:lpstr>
      <vt:lpstr>                                    Просмотр воспитанниками мини – фильмов «Дети войны».  </vt:lpstr>
      <vt:lpstr>       Дидактические игры</vt:lpstr>
      <vt:lpstr>                             Участие в акции  «Полотно памяти». </vt:lpstr>
      <vt:lpstr>                                  Выставка рисунков и поделок «Этот День Победы». </vt:lpstr>
      <vt:lpstr>                                                         Беседа «Бологое в годы ВОВ».  </vt:lpstr>
      <vt:lpstr>                                         III Заключительный этап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H1</dc:creator>
  <cp:lastModifiedBy>H1</cp:lastModifiedBy>
  <cp:revision>3</cp:revision>
  <dcterms:created xsi:type="dcterms:W3CDTF">2025-04-21T13:40:15Z</dcterms:created>
  <dcterms:modified xsi:type="dcterms:W3CDTF">2025-05-13T21:02:49Z</dcterms:modified>
</cp:coreProperties>
</file>