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5" r:id="rId4"/>
    <p:sldId id="266" r:id="rId5"/>
    <p:sldId id="276" r:id="rId6"/>
    <p:sldId id="277" r:id="rId7"/>
    <p:sldId id="278" r:id="rId8"/>
    <p:sldId id="279" r:id="rId9"/>
    <p:sldId id="280" r:id="rId10"/>
    <p:sldId id="281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-1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67000" y="304800"/>
            <a:ext cx="6477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студентов специальности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«Преподавание в начальных классах»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СОВРЕМЕННЫЙ УЧИТЕЛЬ – ЭТО…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0400" y="533400"/>
            <a:ext cx="550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ОГАПОУ «Яковлевский педагогический колледж»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304800"/>
            <a:ext cx="8153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«Рецепт современного учителя»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5715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572001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Любовь, доброта, мудрость, терпение, работоспособность, оптимизм, юмор, такт, вера, безрассудство,  взаимопомощь, улыбка, здоровье, терпение, взаимопонимание, смелость, вдохновение, волнение, воображение, загадочность, красота, надежда, успех, жизнь, целеустремлённость, спокойствие, самоотверженность, профессионализм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3000" y="1066800"/>
            <a:ext cx="76200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чашу________________________________________________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Влейте туда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же__________________________________________________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Растопите______________________и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разотрите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Добавьте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горсть__________________________________________________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аромата приправьте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щепоткой__________________________________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остроты плесните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немного______________________________________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Погасите чайную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ложку___________________в________________________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качестве разрыхлителя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подсытьте__________________________________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 это тщательно перемешайте.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подачей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сервируйте__________________украсьте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его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___________и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предлагайте каждому  ученику.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-1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43200" y="4572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УСПЕХОВ  ВАМ   В  ВАШЕЙ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БУДУЩЕЙ ПРОФЕССИОНАЛЬНОЙ ДЕЯТЕЛЬНОСТИ 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95401" y="685800"/>
            <a:ext cx="64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конкурса: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и совершенствование профессиональных компетенций студентов специальности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«Преподавание в начальных классах»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95400" y="685800"/>
            <a:ext cx="7315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ПРАВИЛА РАБОТЫ В ГРУППАХ: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группового обсуждения мнений и принятия какого-либо решения необходимо обязательное участие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каждого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участника в работе команды  на протяжении всего обсуждения.</a:t>
            </a:r>
          </a:p>
          <a:p>
            <a:pPr lvl="0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Должна быть откровенность и доброжелательность в общении членов команды.</a:t>
            </a:r>
          </a:p>
          <a:p>
            <a:pPr lvl="0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участник ответственен за результат работы всей команды.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47800" y="685800"/>
            <a:ext cx="6858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КОНКУРС  «АССОЦИАЦИИ»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У………………………………………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Ч………………………………………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И………………………………………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Т………………………………………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Е………………………………………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Л………………………………………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………………………………………………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14400" y="533400"/>
            <a:ext cx="7696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«ОТКРЫТЫЙ МИКРОФОН»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Написать краткое эссе на тему: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«Каким должен быть современный учитель?»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от имени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Ученика начальной школы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pPr lvl="0" algn="ctr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Директора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95400" y="612845"/>
            <a:ext cx="7467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«РЕШЕНИЕ ПЕДАГОГИЧЕСКИХ  СИТУАЦИЙ»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Ситуация 1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спортивных состязаний дети из проигравшей команды остро реагировали на поражение, возмущались.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Ваши действия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Ситуация 2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Вас новый ученик. Он очень стеснительный, может даже пугливый: все время молчит, не смотрит на Вас. </a:t>
            </a:r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Ваши действия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Ситуация 3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с учеником готовили номер на концерт школьного праздника, но номер не вошел в программу концерта. Ученик плачет и отказывается идти в школу. </a:t>
            </a:r>
          </a:p>
          <a:p>
            <a:pPr algn="ctr"/>
            <a:r>
              <a:rPr lang="ru-RU" sz="2000" i="1" u="sng" dirty="0" smtClean="0">
                <a:latin typeface="Times New Roman" pitchFamily="18" charset="0"/>
                <a:cs typeface="Times New Roman" pitchFamily="18" charset="0"/>
              </a:rPr>
              <a:t>Ваши действия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95400" y="685800"/>
            <a:ext cx="7315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КОНКУРС  «МЕТОДЫ ОБУЧЕНИЯ»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Метод обучения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процесс взаимодействия между преподавателем и учениками, в результате которого происходит передача и усвоение знаний, умений и навыков, предусмотренных содержанием обучения.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304800"/>
            <a:ext cx="76962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 «МЕТОДЫ ОБУЧЕНИЯ»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Определить метод обучения: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обучения, при котором усвоение учебного материала в процессе обучения зависит от применения наглядных пособий и технических средств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наглядный метод обучения</a:t>
            </a:r>
          </a:p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обучения, в процессе которого преподаватель посредством слова объясняет, закрепляет и активизирует в речи учебный материал -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словесный метод обучения</a:t>
            </a:r>
          </a:p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применяется в обучении для познания реальности, формирования умений и навыков, углубления знаний; применяется совместно с наглядным и словесным –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практический метод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14400" y="457200"/>
            <a:ext cx="74676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 «МЕТОДЫ ОБУЧЕНИЯ»</a:t>
            </a: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Задание 2: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Инсценировать русскую народную сказку «Репка», используя методы обучения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Репка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(русская народная сказка)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Посадил дед репку. Выросла репка большая-пребольшая. Стал дед репку из земли тянуть.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Тянет-потянет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вытянуть не может. 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Позвал дед бабку. Стали они вместе тянуть. Бабка за дедку, дедка за репку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тянут-потянут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вытянуть не могут.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Позвала бабка внучку. Внучка за бабку, бабка за дедку, дедка за репку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тянут-потянут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вытянуть не могут.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Позвала внучка Жучку. Жучка за внучку, внучка за бабку, бабка за дедку, дедка за репку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тянут-потянут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вытянуть не могут.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Позвала Жучка кошку. Кошка за Жучку, Жучка за внучку, внучка за бабку, бабка за дедку, дедка за репку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тянут-потянут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вытянуть не могут.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Позвала кошка мышку. Мышка за кошку, кошка за Жучку, Жучка за внучку, внучка за бабку, бабка за дедку, дедка за репку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тянут-потянут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вытянули репку</a:t>
            </a:r>
          </a:p>
          <a:p>
            <a:r>
              <a:rPr lang="ru-RU" sz="2400" dirty="0" smtClean="0"/>
              <a:t> 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429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Чекризова</dc:creator>
  <cp:lastModifiedBy>Пользователь</cp:lastModifiedBy>
  <cp:revision>32</cp:revision>
  <dcterms:created xsi:type="dcterms:W3CDTF">2018-12-10T20:34:56Z</dcterms:created>
  <dcterms:modified xsi:type="dcterms:W3CDTF">2022-08-02T12:09:40Z</dcterms:modified>
</cp:coreProperties>
</file>