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0" r:id="rId3"/>
    <p:sldId id="298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1" clrIdx="0">
    <p:extLst>
      <p:ext uri="{19B8F6BF-5375-455C-9EA6-DF929625EA0E}">
        <p15:presenceInfo xmlns=""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66" autoAdjust="0"/>
    <p:restoredTop sz="94648"/>
  </p:normalViewPr>
  <p:slideViewPr>
    <p:cSldViewPr>
      <p:cViewPr>
        <p:scale>
          <a:sx n="107" d="100"/>
          <a:sy n="107" d="100"/>
        </p:scale>
        <p:origin x="-173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3-31T21:35:33.275" idx="1">
    <p:pos x="6096" y="3881"/>
    <p:text/>
    <p:extLst>
      <p:ext uri="{C676402C-5697-4E1C-873F-D02D1690AC5C}">
        <p15:threadingInfo xmlns=""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2E43C-4CBC-45AD-BDAA-084397ADDABD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87C921-3C17-4200-944F-45EC4F541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446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tiff"/><Relationship Id="rId3" Type="http://schemas.openxmlformats.org/officeDocument/2006/relationships/audio" Target="../media/audio1.wav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3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f"/><Relationship Id="rId3" Type="http://schemas.openxmlformats.org/officeDocument/2006/relationships/audio" Target="../media/audio2.wav"/><Relationship Id="rId7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audio" Target="../media/audio1.wav"/><Relationship Id="rId7" Type="http://schemas.openxmlformats.org/officeDocument/2006/relationships/image" Target="../media/image13.tif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15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audio" Target="../media/audio2.wav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2.wav"/><Relationship Id="rId7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2.wav"/><Relationship Id="rId7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4">
            <a:extLst>
              <a:ext uri="{FF2B5EF4-FFF2-40B4-BE49-F238E27FC236}">
                <a16:creationId xmlns="" xmlns:a16="http://schemas.microsoft.com/office/drawing/2014/main" id="{91364DFF-E9A4-C049-A2B2-E24BB948A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7928" y="1613711"/>
            <a:ext cx="6400800" cy="1345704"/>
          </a:xfrm>
        </p:spPr>
        <p:txBody>
          <a:bodyPr/>
          <a:lstStyle/>
          <a:p>
            <a:r>
              <a:rPr lang="ru-RU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Интерактивная игра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09954A3B-4C5D-534F-9F2D-8887BF3105B8}"/>
              </a:ext>
            </a:extLst>
          </p:cNvPr>
          <p:cNvSpPr txBox="1">
            <a:spLocks/>
          </p:cNvSpPr>
          <p:nvPr/>
        </p:nvSpPr>
        <p:spPr>
          <a:xfrm>
            <a:off x="323528" y="238791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«Как Женя за хлебом ходила…»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465E415-194D-724D-BB66-34CB7D2664B4}"/>
              </a:ext>
            </a:extLst>
          </p:cNvPr>
          <p:cNvSpPr/>
          <p:nvPr/>
        </p:nvSpPr>
        <p:spPr>
          <a:xfrm>
            <a:off x="1382" y="0"/>
            <a:ext cx="9144000" cy="6858000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4DD9C8C7-9E27-8B4E-ABA0-2F12E1429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278" y="4333528"/>
            <a:ext cx="3186100" cy="1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3">
            <a:extLst>
              <a:ext uri="{FF2B5EF4-FFF2-40B4-BE49-F238E27FC236}">
                <a16:creationId xmlns="" xmlns:a16="http://schemas.microsoft.com/office/drawing/2014/main" id="{F7747F8F-C81B-CF4C-9551-AF7145B61B3B}"/>
              </a:ext>
            </a:extLst>
          </p:cNvPr>
          <p:cNvSpPr txBox="1">
            <a:spLocks/>
          </p:cNvSpPr>
          <p:nvPr/>
        </p:nvSpPr>
        <p:spPr>
          <a:xfrm>
            <a:off x="318592" y="116632"/>
            <a:ext cx="8645895" cy="648072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i="1" dirty="0" smtClean="0">
                <a:solidFill>
                  <a:schemeClr val="accent6">
                    <a:lumMod val="50000"/>
                  </a:schemeClr>
                </a:solidFill>
              </a:rPr>
              <a:t>Муниципальное автономное дошкольное </a:t>
            </a:r>
          </a:p>
          <a:p>
            <a:r>
              <a:rPr lang="ru-RU" sz="1800" i="1" dirty="0" smtClean="0">
                <a:solidFill>
                  <a:schemeClr val="accent6">
                    <a:lumMod val="50000"/>
                  </a:schemeClr>
                </a:solidFill>
              </a:rPr>
              <a:t>образовательное учреждение </a:t>
            </a:r>
          </a:p>
          <a:p>
            <a:r>
              <a:rPr lang="ru-RU" sz="1800" i="1" dirty="0" smtClean="0">
                <a:solidFill>
                  <a:schemeClr val="accent6">
                    <a:lumMod val="50000"/>
                  </a:schemeClr>
                </a:solidFill>
              </a:rPr>
              <a:t>«Детский сад № 3»</a:t>
            </a:r>
          </a:p>
          <a:p>
            <a:endParaRPr lang="ru-RU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r"/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algn="r"/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r"/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  <a:p>
            <a:pPr algn="r"/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r"/>
            <a:r>
              <a:rPr lang="ru-RU" sz="1800" i="1" dirty="0" smtClean="0">
                <a:solidFill>
                  <a:schemeClr val="accent6">
                    <a:lumMod val="50000"/>
                  </a:schemeClr>
                </a:solidFill>
              </a:rPr>
              <a:t>Автор: </a:t>
            </a:r>
          </a:p>
          <a:p>
            <a:pPr algn="r"/>
            <a:r>
              <a:rPr lang="ru-RU" sz="1800" i="1" dirty="0" err="1" smtClean="0">
                <a:solidFill>
                  <a:schemeClr val="accent6">
                    <a:lumMod val="50000"/>
                  </a:schemeClr>
                </a:solidFill>
              </a:rPr>
              <a:t>Ловыгина</a:t>
            </a:r>
            <a:r>
              <a:rPr lang="ru-RU" sz="1800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algn="r"/>
            <a:r>
              <a:rPr lang="ru-RU" sz="1800" i="1" dirty="0" smtClean="0">
                <a:solidFill>
                  <a:schemeClr val="accent6">
                    <a:lumMod val="50000"/>
                  </a:schemeClr>
                </a:solidFill>
              </a:rPr>
              <a:t>Анастасия </a:t>
            </a:r>
            <a:r>
              <a:rPr lang="ru-RU" sz="1800" i="1" dirty="0">
                <a:solidFill>
                  <a:schemeClr val="accent6">
                    <a:lumMod val="50000"/>
                  </a:schemeClr>
                </a:solidFill>
              </a:rPr>
              <a:t>Г</a:t>
            </a:r>
            <a:r>
              <a:rPr lang="ru-RU" sz="1800" i="1" dirty="0" smtClean="0">
                <a:solidFill>
                  <a:schemeClr val="accent6">
                    <a:lumMod val="50000"/>
                  </a:schemeClr>
                </a:solidFill>
              </a:rPr>
              <a:t>еоргиевна</a:t>
            </a:r>
            <a:endParaRPr lang="ru-RU" sz="1800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>
            <a:extLst>
              <a:ext uri="{FF2B5EF4-FFF2-40B4-BE49-F238E27FC236}">
                <a16:creationId xmlns="" xmlns:a16="http://schemas.microsoft.com/office/drawing/2014/main" id="{6C8EA453-964A-0B4E-AEF6-1B661D29D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трелка вправо 14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DE8F7F5-4332-1542-8FB9-B476E3BA3917}"/>
              </a:ext>
            </a:extLst>
          </p:cNvPr>
          <p:cNvSpPr/>
          <p:nvPr/>
        </p:nvSpPr>
        <p:spPr>
          <a:xfrm>
            <a:off x="7524328" y="5805264"/>
            <a:ext cx="1056786" cy="718901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7723C27B-07B9-9845-BE19-A1605C7585AD}"/>
              </a:ext>
            </a:extLst>
          </p:cNvPr>
          <p:cNvSpPr/>
          <p:nvPr/>
        </p:nvSpPr>
        <p:spPr>
          <a:xfrm>
            <a:off x="1799692" y="188640"/>
            <a:ext cx="5544616" cy="1584176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575910B1-5477-3D4C-AF95-9F782A143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5696" y="322591"/>
            <a:ext cx="5328592" cy="1882273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Вспомнила Женя – папа ведь пекарь!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Хлебных продуктов он верный друг!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к ним </a:t>
            </a: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относится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конечно, он знает, 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Женя вот всегда забывает…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443941C-AA78-ED47-B6FA-DDCF42702B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4014DB2D-DDA8-5242-B48F-12824ECE5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8486" y="2996952"/>
            <a:ext cx="1810938" cy="366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>
            <a:extLst>
              <a:ext uri="{FF2B5EF4-FFF2-40B4-BE49-F238E27FC236}">
                <a16:creationId xmlns="" xmlns:a16="http://schemas.microsoft.com/office/drawing/2014/main" id="{3286ED1E-F642-5249-98EB-7273676F9F3D}"/>
              </a:ext>
            </a:extLst>
          </p:cNvPr>
          <p:cNvGrpSpPr/>
          <p:nvPr/>
        </p:nvGrpSpPr>
        <p:grpSpPr>
          <a:xfrm>
            <a:off x="4832035" y="2068895"/>
            <a:ext cx="2188237" cy="2079848"/>
            <a:chOff x="4832035" y="2068895"/>
            <a:chExt cx="2188237" cy="2079848"/>
          </a:xfrm>
        </p:grpSpPr>
        <p:sp>
          <p:nvSpPr>
            <p:cNvPr id="14" name="Скругленный прямоугольник 13">
              <a:extLst>
                <a:ext uri="{FF2B5EF4-FFF2-40B4-BE49-F238E27FC236}">
                  <a16:creationId xmlns="" xmlns:a16="http://schemas.microsoft.com/office/drawing/2014/main" id="{43A47A38-B673-D84D-A065-AE2E46FC28E2}"/>
                </a:ext>
              </a:extLst>
            </p:cNvPr>
            <p:cNvSpPr/>
            <p:nvPr/>
          </p:nvSpPr>
          <p:spPr>
            <a:xfrm>
              <a:off x="4868416" y="2068895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362" name="Picture 2">
              <a:extLst>
                <a:ext uri="{FF2B5EF4-FFF2-40B4-BE49-F238E27FC236}">
                  <a16:creationId xmlns="" xmlns:a16="http://schemas.microsoft.com/office/drawing/2014/main" id="{A49529F9-AF1A-484A-8C0F-38A51693FCE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752" r="22762" b="57350"/>
            <a:stretch/>
          </p:blipFill>
          <p:spPr bwMode="auto">
            <a:xfrm rot="20503547">
              <a:off x="4832035" y="2658401"/>
              <a:ext cx="2124110" cy="9917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Овал 7">
            <a:extLst>
              <a:ext uri="{FF2B5EF4-FFF2-40B4-BE49-F238E27FC236}">
                <a16:creationId xmlns="" xmlns:a16="http://schemas.microsoft.com/office/drawing/2014/main" id="{3187882A-F224-D74B-B4D5-3452A382A98A}"/>
              </a:ext>
            </a:extLst>
          </p:cNvPr>
          <p:cNvSpPr/>
          <p:nvPr/>
        </p:nvSpPr>
        <p:spPr>
          <a:xfrm rot="19581180">
            <a:off x="6038105" y="3409240"/>
            <a:ext cx="691100" cy="21991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>
            <a:extLst>
              <a:ext uri="{FF2B5EF4-FFF2-40B4-BE49-F238E27FC236}">
                <a16:creationId xmlns="" xmlns:a16="http://schemas.microsoft.com/office/drawing/2014/main" id="{A94DF7BE-3E26-B442-B3B4-F4F9DDFBE7E0}"/>
              </a:ext>
            </a:extLst>
          </p:cNvPr>
          <p:cNvGrpSpPr/>
          <p:nvPr/>
        </p:nvGrpSpPr>
        <p:grpSpPr>
          <a:xfrm>
            <a:off x="2348136" y="4474968"/>
            <a:ext cx="2151856" cy="2079848"/>
            <a:chOff x="2348136" y="4474968"/>
            <a:chExt cx="2151856" cy="2079848"/>
          </a:xfrm>
        </p:grpSpPr>
        <p:sp>
          <p:nvSpPr>
            <p:cNvPr id="13" name="Скругленный прямоугольник 12">
              <a:extLst>
                <a:ext uri="{FF2B5EF4-FFF2-40B4-BE49-F238E27FC236}">
                  <a16:creationId xmlns="" xmlns:a16="http://schemas.microsoft.com/office/drawing/2014/main" id="{545D210F-7DF5-A64A-A26C-B4101086E740}"/>
                </a:ext>
              </a:extLst>
            </p:cNvPr>
            <p:cNvSpPr/>
            <p:nvPr/>
          </p:nvSpPr>
          <p:spPr>
            <a:xfrm>
              <a:off x="2348136" y="4474968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364" name="Picture 4">
              <a:extLst>
                <a:ext uri="{FF2B5EF4-FFF2-40B4-BE49-F238E27FC236}">
                  <a16:creationId xmlns="" xmlns:a16="http://schemas.microsoft.com/office/drawing/2014/main" id="{D98E00DD-1CD9-4C49-A756-98658FF0EB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1204" y="4909594"/>
              <a:ext cx="1962621" cy="1407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>
            <a:extLst>
              <a:ext uri="{FF2B5EF4-FFF2-40B4-BE49-F238E27FC236}">
                <a16:creationId xmlns="" xmlns:a16="http://schemas.microsoft.com/office/drawing/2014/main" id="{D3700004-8E1E-034C-B33C-9B4CB7437BB0}"/>
              </a:ext>
            </a:extLst>
          </p:cNvPr>
          <p:cNvGrpSpPr/>
          <p:nvPr/>
        </p:nvGrpSpPr>
        <p:grpSpPr>
          <a:xfrm>
            <a:off x="2348136" y="2069232"/>
            <a:ext cx="2151856" cy="2079848"/>
            <a:chOff x="2348136" y="2069232"/>
            <a:chExt cx="2151856" cy="2079848"/>
          </a:xfrm>
        </p:grpSpPr>
        <p:sp>
          <p:nvSpPr>
            <p:cNvPr id="11" name="Скругленный прямоугольник 10">
              <a:extLst>
                <a:ext uri="{FF2B5EF4-FFF2-40B4-BE49-F238E27FC236}">
                  <a16:creationId xmlns="" xmlns:a16="http://schemas.microsoft.com/office/drawing/2014/main" id="{D5A4E87F-1F9E-C34A-B1B9-55DF2CA25242}"/>
                </a:ext>
              </a:extLst>
            </p:cNvPr>
            <p:cNvSpPr/>
            <p:nvPr/>
          </p:nvSpPr>
          <p:spPr>
            <a:xfrm>
              <a:off x="2348136" y="2069232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" name="Рисунок 22">
              <a:extLst>
                <a:ext uri="{FF2B5EF4-FFF2-40B4-BE49-F238E27FC236}">
                  <a16:creationId xmlns="" xmlns:a16="http://schemas.microsoft.com/office/drawing/2014/main" id="{E7BC2725-6F29-E149-8783-AEA8E359BC9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888113" y="2204864"/>
              <a:ext cx="1022103" cy="1797234"/>
            </a:xfrm>
            <a:prstGeom prst="rect">
              <a:avLst/>
            </a:prstGeom>
          </p:spPr>
        </p:pic>
      </p:grpSp>
      <p:grpSp>
        <p:nvGrpSpPr>
          <p:cNvPr id="21" name="Группа 20">
            <a:extLst>
              <a:ext uri="{FF2B5EF4-FFF2-40B4-BE49-F238E27FC236}">
                <a16:creationId xmlns="" xmlns:a16="http://schemas.microsoft.com/office/drawing/2014/main" id="{5372D20F-DFC6-FF48-B8C0-0FF9E29D35AF}"/>
              </a:ext>
            </a:extLst>
          </p:cNvPr>
          <p:cNvGrpSpPr/>
          <p:nvPr/>
        </p:nvGrpSpPr>
        <p:grpSpPr>
          <a:xfrm>
            <a:off x="4868416" y="4474631"/>
            <a:ext cx="2151856" cy="2079848"/>
            <a:chOff x="4868416" y="4474631"/>
            <a:chExt cx="2151856" cy="2079848"/>
          </a:xfrm>
        </p:grpSpPr>
        <p:sp>
          <p:nvSpPr>
            <p:cNvPr id="16" name="Скругленный прямоугольник 15">
              <a:extLst>
                <a:ext uri="{FF2B5EF4-FFF2-40B4-BE49-F238E27FC236}">
                  <a16:creationId xmlns="" xmlns:a16="http://schemas.microsoft.com/office/drawing/2014/main" id="{AB7144F3-C033-E146-8E67-EE67DA690298}"/>
                </a:ext>
              </a:extLst>
            </p:cNvPr>
            <p:cNvSpPr/>
            <p:nvPr/>
          </p:nvSpPr>
          <p:spPr>
            <a:xfrm>
              <a:off x="4868416" y="4474631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Рисунок 23">
              <a:extLst>
                <a:ext uri="{FF2B5EF4-FFF2-40B4-BE49-F238E27FC236}">
                  <a16:creationId xmlns="" xmlns:a16="http://schemas.microsoft.com/office/drawing/2014/main" id="{2A5EDE74-02B1-D749-A6A8-5AC1F3A29B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b="10017"/>
            <a:stretch/>
          </p:blipFill>
          <p:spPr>
            <a:xfrm>
              <a:off x="5162975" y="4756182"/>
              <a:ext cx="1569265" cy="14765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853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29825A6-0CC2-0743-B832-0925441D6F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Стрелка вправо 14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DE8F7F5-4332-1542-8FB9-B476E3BA3917}"/>
              </a:ext>
            </a:extLst>
          </p:cNvPr>
          <p:cNvSpPr/>
          <p:nvPr/>
        </p:nvSpPr>
        <p:spPr>
          <a:xfrm>
            <a:off x="7524328" y="5805264"/>
            <a:ext cx="1056786" cy="718901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7723C27B-07B9-9845-BE19-A1605C7585AD}"/>
              </a:ext>
            </a:extLst>
          </p:cNvPr>
          <p:cNvSpPr/>
          <p:nvPr/>
        </p:nvSpPr>
        <p:spPr>
          <a:xfrm>
            <a:off x="179512" y="260649"/>
            <a:ext cx="4104456" cy="1080120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575910B1-5477-3D4C-AF95-9F782A143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399632"/>
            <a:ext cx="3960440" cy="1882273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Женя из парка</a:t>
            </a:r>
          </a:p>
          <a:p>
            <a:pPr marL="0" indent="0" algn="ctr">
              <a:buNone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Домой побежала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443941C-AA78-ED47-B6FA-DDCF42702B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F07CD1AD-4B4B-C943-AE4F-80DD726970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03823" y="2317110"/>
            <a:ext cx="2752353" cy="430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20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4">
            <a:extLst>
              <a:ext uri="{FF2B5EF4-FFF2-40B4-BE49-F238E27FC236}">
                <a16:creationId xmlns="" xmlns:a16="http://schemas.microsoft.com/office/drawing/2014/main" id="{54C54815-10A1-4846-9994-C3CC6CB814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трелка вправо 14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DE8F7F5-4332-1542-8FB9-B476E3BA3917}"/>
              </a:ext>
            </a:extLst>
          </p:cNvPr>
          <p:cNvSpPr/>
          <p:nvPr/>
        </p:nvSpPr>
        <p:spPr>
          <a:xfrm>
            <a:off x="7524328" y="5805264"/>
            <a:ext cx="1056786" cy="718901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7723C27B-07B9-9845-BE19-A1605C7585AD}"/>
              </a:ext>
            </a:extLst>
          </p:cNvPr>
          <p:cNvSpPr/>
          <p:nvPr/>
        </p:nvSpPr>
        <p:spPr>
          <a:xfrm>
            <a:off x="179512" y="260649"/>
            <a:ext cx="4104456" cy="1080120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575910B1-5477-3D4C-AF95-9F782A143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404664"/>
            <a:ext cx="3960440" cy="1882273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Свежий хлеб испекла </a:t>
            </a:r>
          </a:p>
          <a:p>
            <a:pPr marL="0" indent="0" algn="ctr">
              <a:buNone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емью угощала…</a:t>
            </a:r>
            <a:endParaRPr lang="ru-RU" sz="1800" b="1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443941C-AA78-ED47-B6FA-DDCF42702B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4" name="Picture 2">
            <a:extLst>
              <a:ext uri="{FF2B5EF4-FFF2-40B4-BE49-F238E27FC236}">
                <a16:creationId xmlns="" xmlns:a16="http://schemas.microsoft.com/office/drawing/2014/main" id="{6721CCD9-EE4A-5A44-8024-F7D6C8661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70046"/>
            <a:ext cx="6335736" cy="492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>
            <a:extLst>
              <a:ext uri="{FF2B5EF4-FFF2-40B4-BE49-F238E27FC236}">
                <a16:creationId xmlns="" xmlns:a16="http://schemas.microsoft.com/office/drawing/2014/main" id="{C700CBFD-10AD-6D49-99EB-6B6AFB5767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008" y="2318483"/>
            <a:ext cx="3722064" cy="1595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>
            <a:extLst>
              <a:ext uri="{FF2B5EF4-FFF2-40B4-BE49-F238E27FC236}">
                <a16:creationId xmlns="" xmlns:a16="http://schemas.microsoft.com/office/drawing/2014/main" id="{665F0853-5EC4-CB43-A77C-6116AC9EC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5158" flipH="1">
            <a:off x="4716016" y="-7960"/>
            <a:ext cx="2464012" cy="235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32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4">
            <a:extLst>
              <a:ext uri="{FF2B5EF4-FFF2-40B4-BE49-F238E27FC236}">
                <a16:creationId xmlns="" xmlns:a16="http://schemas.microsoft.com/office/drawing/2014/main" id="{F9FB5C6E-56E3-EC45-A454-E0B008CE21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2CDC2FEB-44F1-CE44-B2F9-8AE0D6EB3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7604" y="-49830"/>
            <a:ext cx="7128792" cy="6386091"/>
          </a:xfrm>
          <a:ln>
            <a:noFill/>
          </a:ln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28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  <a:p>
            <a:pPr marL="0" indent="0" algn="ctr">
              <a:buNone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Вот он Хлебушек душистый,</a:t>
            </a:r>
            <a:b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</a:b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Вот он теплый, золотистый.</a:t>
            </a:r>
            <a:b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</a:b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В каждый дом, на каждый стол,</a:t>
            </a:r>
            <a:b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</a:b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он пожаловал, пришел.</a:t>
            </a:r>
            <a:b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</a:b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В нем здоровье наша, сила, </a:t>
            </a:r>
          </a:p>
          <a:p>
            <a:pPr marL="0" indent="0" algn="ctr">
              <a:buNone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в нем чудесное тепло.</a:t>
            </a:r>
            <a:b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</a:b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Сколько рук его растило, охраняло, берегло.</a:t>
            </a:r>
            <a:b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</a:b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В нем — земли родимой соки,</a:t>
            </a:r>
            <a:b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</a:b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Солнца свет веселый в нем…</a:t>
            </a:r>
            <a:b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</a:b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Уплетай за обе щеки, вырастай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богатырем!</a:t>
            </a:r>
          </a:p>
          <a:p>
            <a:pPr marL="0" indent="0" algn="ctr">
              <a:buNone/>
            </a:pPr>
            <a:r>
              <a:rPr lang="ru-RU" sz="1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                                                                                                               Автор: С. Погорельский</a:t>
            </a:r>
            <a:endParaRPr lang="ru-RU" sz="18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  <a:p>
            <a:pPr marL="0" indent="0" algn="ctr">
              <a:buNone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/>
            </a:r>
            <a:b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</a:b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 </a:t>
            </a:r>
          </a:p>
          <a:p>
            <a:pPr marL="0" indent="0">
              <a:buNone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4CDB188A-A433-2D4D-ABA3-85CD30D08EF6}"/>
              </a:ext>
            </a:extLst>
          </p:cNvPr>
          <p:cNvSpPr/>
          <p:nvPr/>
        </p:nvSpPr>
        <p:spPr>
          <a:xfrm>
            <a:off x="13257" y="24341"/>
            <a:ext cx="9144000" cy="6858000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06" name="Picture 2">
            <a:extLst>
              <a:ext uri="{FF2B5EF4-FFF2-40B4-BE49-F238E27FC236}">
                <a16:creationId xmlns="" xmlns:a16="http://schemas.microsoft.com/office/drawing/2014/main" id="{3EB91E76-41E3-0042-8285-D4B9EC5FD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857777"/>
            <a:ext cx="3186100" cy="1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трелка вправо 12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67DEB589-6771-7F4A-A90B-C20531658268}"/>
              </a:ext>
            </a:extLst>
          </p:cNvPr>
          <p:cNvSpPr/>
          <p:nvPr/>
        </p:nvSpPr>
        <p:spPr>
          <a:xfrm rot="10800000">
            <a:off x="251520" y="5855830"/>
            <a:ext cx="1056786" cy="718901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32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4">
            <a:extLst>
              <a:ext uri="{FF2B5EF4-FFF2-40B4-BE49-F238E27FC236}">
                <a16:creationId xmlns="" xmlns:a16="http://schemas.microsoft.com/office/drawing/2014/main" id="{BF269643-D72A-4446-99C9-8A03CF0A8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>
            <a:extLst>
              <a:ext uri="{FF2B5EF4-FFF2-40B4-BE49-F238E27FC236}">
                <a16:creationId xmlns="" xmlns:a16="http://schemas.microsoft.com/office/drawing/2014/main" id="{5ECC9FDF-E040-F145-B8EF-90D1381564CA}"/>
              </a:ext>
            </a:extLst>
          </p:cNvPr>
          <p:cNvSpPr/>
          <p:nvPr/>
        </p:nvSpPr>
        <p:spPr>
          <a:xfrm>
            <a:off x="313184" y="332656"/>
            <a:ext cx="8507288" cy="6250706"/>
          </a:xfrm>
          <a:prstGeom prst="roundRect">
            <a:avLst/>
          </a:prstGeom>
          <a:solidFill>
            <a:schemeClr val="bg1">
              <a:alpha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7747F8F-C81B-CF4C-9551-AF7145B61B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  <a:ln>
            <a:noFill/>
          </a:ln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i="1" u="sng" dirty="0">
                <a:solidFill>
                  <a:schemeClr val="accent6">
                    <a:lumMod val="50000"/>
                  </a:schemeClr>
                </a:solidFill>
              </a:rPr>
              <a:t>Возрастная категория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: 4-6 лет.</a:t>
            </a:r>
          </a:p>
          <a:p>
            <a:pPr marL="0" indent="0">
              <a:buNone/>
            </a:pP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i="1" u="sng" dirty="0">
                <a:solidFill>
                  <a:schemeClr val="accent6">
                    <a:lumMod val="50000"/>
                  </a:schemeClr>
                </a:solidFill>
              </a:rPr>
              <a:t>Цель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: расширение представлений детей дошкольного возраста о хлебе и хлебобулочных изделиях. </a:t>
            </a:r>
            <a:endParaRPr lang="ru-RU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i="1" u="sng" dirty="0" smtClean="0">
                <a:solidFill>
                  <a:schemeClr val="accent6">
                    <a:lumMod val="50000"/>
                  </a:schemeClr>
                </a:solidFill>
              </a:rPr>
              <a:t>Задачи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: Формировать 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знания детей о последовательности выращивания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хлеба; закреплять умение выбирать один верный ответ из 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представленных;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развивать 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основные психические процессы - п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амять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, винтившие, мышление,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учение рассуждать; воспитывать 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бережное отношение к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хлебу.</a:t>
            </a: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i="1" u="sng" dirty="0">
                <a:solidFill>
                  <a:schemeClr val="accent6">
                    <a:lumMod val="50000"/>
                  </a:schemeClr>
                </a:solidFill>
              </a:rPr>
              <a:t>Методические рекомендации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: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Дети выполняют задания, выбирая правильный ответ при помощи активных кнопок.</a:t>
            </a:r>
          </a:p>
          <a:p>
            <a:pPr marL="0" indent="0">
              <a:buNone/>
            </a:pP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i="1" u="sng" dirty="0">
                <a:solidFill>
                  <a:schemeClr val="accent6">
                    <a:lumMod val="50000"/>
                  </a:schemeClr>
                </a:solidFill>
              </a:rPr>
              <a:t>Активные кнопки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: </a:t>
            </a:r>
          </a:p>
          <a:p>
            <a:pPr marL="0" indent="0">
              <a:buNone/>
            </a:pP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            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  листать 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дальше;</a:t>
            </a:r>
          </a:p>
          <a:p>
            <a:pPr marL="0" indent="0">
              <a:buNone/>
            </a:pP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           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  вернуться 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назад.</a:t>
            </a:r>
          </a:p>
          <a:p>
            <a:pPr marL="0" indent="0">
              <a:buNone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Пояснительная записка</a:t>
            </a:r>
          </a:p>
        </p:txBody>
      </p:sp>
      <p:sp>
        <p:nvSpPr>
          <p:cNvPr id="6" name="Стрелка вправо 5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D2E55DFA-0695-3341-B154-3596D271AAB3}"/>
              </a:ext>
            </a:extLst>
          </p:cNvPr>
          <p:cNvSpPr/>
          <p:nvPr/>
        </p:nvSpPr>
        <p:spPr>
          <a:xfrm>
            <a:off x="683568" y="5373215"/>
            <a:ext cx="526942" cy="433953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54BA84EA-5302-C242-AC75-81AB5227CA7B}"/>
              </a:ext>
            </a:extLst>
          </p:cNvPr>
          <p:cNvSpPr/>
          <p:nvPr/>
        </p:nvSpPr>
        <p:spPr>
          <a:xfrm rot="10800000">
            <a:off x="683568" y="5897006"/>
            <a:ext cx="526942" cy="433953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3A5246F7-1907-FE46-9265-A8BBCD530404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29825A6-0CC2-0743-B832-0925441D6F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Стрелка вправо 14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DE8F7F5-4332-1542-8FB9-B476E3BA3917}"/>
              </a:ext>
            </a:extLst>
          </p:cNvPr>
          <p:cNvSpPr/>
          <p:nvPr/>
        </p:nvSpPr>
        <p:spPr>
          <a:xfrm>
            <a:off x="7524328" y="5805264"/>
            <a:ext cx="1056786" cy="718901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7723C27B-07B9-9845-BE19-A1605C7585AD}"/>
              </a:ext>
            </a:extLst>
          </p:cNvPr>
          <p:cNvSpPr/>
          <p:nvPr/>
        </p:nvSpPr>
        <p:spPr>
          <a:xfrm>
            <a:off x="179512" y="260648"/>
            <a:ext cx="4104456" cy="1882273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575910B1-5477-3D4C-AF95-9F782A143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404664"/>
            <a:ext cx="3960440" cy="1882273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Женя в парк пошла зеленый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калач купить крученый.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Шла по дорожке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Думала долго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у хлеба к столу дорога?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443941C-AA78-ED47-B6FA-DDCF42702B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F07CD1AD-4B4B-C943-AE4F-80DD726970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823" y="2317110"/>
            <a:ext cx="2752353" cy="430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6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7DCDCBFF-685C-9548-9918-B0669449CF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50" r="5975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Стрелка вправо 14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DE8F7F5-4332-1542-8FB9-B476E3BA3917}"/>
              </a:ext>
            </a:extLst>
          </p:cNvPr>
          <p:cNvSpPr/>
          <p:nvPr/>
        </p:nvSpPr>
        <p:spPr>
          <a:xfrm>
            <a:off x="7524328" y="5805264"/>
            <a:ext cx="1056786" cy="718901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7723C27B-07B9-9845-BE19-A1605C7585AD}"/>
              </a:ext>
            </a:extLst>
          </p:cNvPr>
          <p:cNvSpPr/>
          <p:nvPr/>
        </p:nvSpPr>
        <p:spPr>
          <a:xfrm>
            <a:off x="4427984" y="251762"/>
            <a:ext cx="4104456" cy="1882273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575910B1-5477-3D4C-AF95-9F782A143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7984" y="333835"/>
            <a:ext cx="4104456" cy="1882273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Вспомнила Женя, </a:t>
            </a: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 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саду говорили,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долог путь </a:t>
            </a: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хлеба до 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людского обеда.</a:t>
            </a:r>
          </a:p>
          <a:p>
            <a:pPr marL="0" indent="0" algn="ctr">
              <a:buNone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вспомнить конкретней</a:t>
            </a:r>
          </a:p>
          <a:p>
            <a:pPr marL="0" indent="0" algn="ctr">
              <a:buNone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может она -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 помощь товарищей очень нужна!</a:t>
            </a:r>
          </a:p>
          <a:p>
            <a:pPr marL="0" indent="0" algn="ctr">
              <a:buNone/>
            </a:pPr>
            <a:endParaRPr lang="ru-RU" sz="1800" b="1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443941C-AA78-ED47-B6FA-DDCF42702B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470E21E4-20A0-D641-AB1B-8B75156A00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08" y="1700808"/>
            <a:ext cx="2808312" cy="499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91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>
            <a:extLst>
              <a:ext uri="{FF2B5EF4-FFF2-40B4-BE49-F238E27FC236}">
                <a16:creationId xmlns="" xmlns:a16="http://schemas.microsoft.com/office/drawing/2014/main" id="{6C8EA453-964A-0B4E-AEF6-1B661D29D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трелка вправо 14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DE8F7F5-4332-1542-8FB9-B476E3BA3917}"/>
              </a:ext>
            </a:extLst>
          </p:cNvPr>
          <p:cNvSpPr/>
          <p:nvPr/>
        </p:nvSpPr>
        <p:spPr>
          <a:xfrm>
            <a:off x="7524328" y="5805264"/>
            <a:ext cx="1056786" cy="718901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7723C27B-07B9-9845-BE19-A1605C7585AD}"/>
              </a:ext>
            </a:extLst>
          </p:cNvPr>
          <p:cNvSpPr/>
          <p:nvPr/>
        </p:nvSpPr>
        <p:spPr>
          <a:xfrm>
            <a:off x="1799692" y="188640"/>
            <a:ext cx="5544616" cy="1584176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575910B1-5477-3D4C-AF95-9F782A143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1700" y="250582"/>
            <a:ext cx="5328592" cy="1882273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что-то в землю сажают…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что-то оттуда потом вырастает..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Женя не помнит этот продукт,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Зерно это, овощ, а может быть фрукт?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443941C-AA78-ED47-B6FA-DDCF42702B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4014DB2D-DDA8-5242-B48F-12824ECE5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8486" y="2996952"/>
            <a:ext cx="1810938" cy="366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B73C6F2B-2D1B-5C48-B5BF-4CBCC69CB592}"/>
              </a:ext>
            </a:extLst>
          </p:cNvPr>
          <p:cNvGrpSpPr/>
          <p:nvPr/>
        </p:nvGrpSpPr>
        <p:grpSpPr>
          <a:xfrm>
            <a:off x="4868416" y="4474631"/>
            <a:ext cx="2151856" cy="2079848"/>
            <a:chOff x="4868416" y="4474631"/>
            <a:chExt cx="2151856" cy="2079848"/>
          </a:xfrm>
        </p:grpSpPr>
        <p:sp>
          <p:nvSpPr>
            <p:cNvPr id="16" name="Скругленный прямоугольник 15">
              <a:extLst>
                <a:ext uri="{FF2B5EF4-FFF2-40B4-BE49-F238E27FC236}">
                  <a16:creationId xmlns="" xmlns:a16="http://schemas.microsoft.com/office/drawing/2014/main" id="{AB7144F3-C033-E146-8E67-EE67DA690298}"/>
                </a:ext>
              </a:extLst>
            </p:cNvPr>
            <p:cNvSpPr/>
            <p:nvPr/>
          </p:nvSpPr>
          <p:spPr>
            <a:xfrm>
              <a:off x="4868416" y="4474631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26" name="Picture 6">
              <a:extLst>
                <a:ext uri="{FF2B5EF4-FFF2-40B4-BE49-F238E27FC236}">
                  <a16:creationId xmlns="" xmlns:a16="http://schemas.microsoft.com/office/drawing/2014/main" id="{2103D5DC-9EFE-D04E-A954-ED1DB9943A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56" y="4567353"/>
              <a:ext cx="1728644" cy="18944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85012627-2457-0043-932C-A115C97F0AC6}"/>
              </a:ext>
            </a:extLst>
          </p:cNvPr>
          <p:cNvGrpSpPr/>
          <p:nvPr/>
        </p:nvGrpSpPr>
        <p:grpSpPr>
          <a:xfrm>
            <a:off x="2235801" y="4410212"/>
            <a:ext cx="2447351" cy="2447351"/>
            <a:chOff x="2235801" y="4410212"/>
            <a:chExt cx="2447351" cy="2447351"/>
          </a:xfrm>
        </p:grpSpPr>
        <p:sp>
          <p:nvSpPr>
            <p:cNvPr id="13" name="Скругленный прямоугольник 12">
              <a:extLst>
                <a:ext uri="{FF2B5EF4-FFF2-40B4-BE49-F238E27FC236}">
                  <a16:creationId xmlns="" xmlns:a16="http://schemas.microsoft.com/office/drawing/2014/main" id="{545D210F-7DF5-A64A-A26C-B4101086E740}"/>
                </a:ext>
              </a:extLst>
            </p:cNvPr>
            <p:cNvSpPr/>
            <p:nvPr/>
          </p:nvSpPr>
          <p:spPr>
            <a:xfrm>
              <a:off x="2348136" y="4474968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32" name="Picture 12">
              <a:extLst>
                <a:ext uri="{FF2B5EF4-FFF2-40B4-BE49-F238E27FC236}">
                  <a16:creationId xmlns="" xmlns:a16="http://schemas.microsoft.com/office/drawing/2014/main" id="{B9ACA637-DA16-964F-9680-CD92138A20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13574">
              <a:off x="2235801" y="4410212"/>
              <a:ext cx="2447351" cy="24473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0D2D5217-AC6D-AE42-B653-A1425C95A137}"/>
              </a:ext>
            </a:extLst>
          </p:cNvPr>
          <p:cNvGrpSpPr/>
          <p:nvPr/>
        </p:nvGrpSpPr>
        <p:grpSpPr>
          <a:xfrm>
            <a:off x="4868416" y="2068895"/>
            <a:ext cx="2151856" cy="2079848"/>
            <a:chOff x="4868416" y="2068895"/>
            <a:chExt cx="2151856" cy="2079848"/>
          </a:xfrm>
        </p:grpSpPr>
        <p:sp>
          <p:nvSpPr>
            <p:cNvPr id="14" name="Скругленный прямоугольник 13">
              <a:extLst>
                <a:ext uri="{FF2B5EF4-FFF2-40B4-BE49-F238E27FC236}">
                  <a16:creationId xmlns="" xmlns:a16="http://schemas.microsoft.com/office/drawing/2014/main" id="{43A47A38-B673-D84D-A065-AE2E46FC28E2}"/>
                </a:ext>
              </a:extLst>
            </p:cNvPr>
            <p:cNvSpPr/>
            <p:nvPr/>
          </p:nvSpPr>
          <p:spPr>
            <a:xfrm>
              <a:off x="4868416" y="2068895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Рисунок 18">
              <a:extLst>
                <a:ext uri="{FF2B5EF4-FFF2-40B4-BE49-F238E27FC236}">
                  <a16:creationId xmlns="" xmlns:a16="http://schemas.microsoft.com/office/drawing/2014/main" id="{2FDDDC5B-028D-F649-A822-F6FBF28C31E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083378" y="2264235"/>
              <a:ext cx="1741680" cy="1680722"/>
            </a:xfrm>
            <a:prstGeom prst="rect">
              <a:avLst/>
            </a:prstGeom>
          </p:spPr>
        </p:pic>
      </p:grpSp>
      <p:grpSp>
        <p:nvGrpSpPr>
          <p:cNvPr id="3" name="Группа 2">
            <a:extLst>
              <a:ext uri="{FF2B5EF4-FFF2-40B4-BE49-F238E27FC236}">
                <a16:creationId xmlns="" xmlns:a16="http://schemas.microsoft.com/office/drawing/2014/main" id="{139540B2-0F1E-FB49-98D6-C5A7CAA2BB1D}"/>
              </a:ext>
            </a:extLst>
          </p:cNvPr>
          <p:cNvGrpSpPr/>
          <p:nvPr/>
        </p:nvGrpSpPr>
        <p:grpSpPr>
          <a:xfrm>
            <a:off x="2348136" y="2069232"/>
            <a:ext cx="2151856" cy="2079848"/>
            <a:chOff x="2348136" y="2069232"/>
            <a:chExt cx="2151856" cy="2079848"/>
          </a:xfrm>
        </p:grpSpPr>
        <p:sp>
          <p:nvSpPr>
            <p:cNvPr id="11" name="Скругленный прямоугольник 10">
              <a:extLst>
                <a:ext uri="{FF2B5EF4-FFF2-40B4-BE49-F238E27FC236}">
                  <a16:creationId xmlns="" xmlns:a16="http://schemas.microsoft.com/office/drawing/2014/main" id="{D5A4E87F-1F9E-C34A-B1B9-55DF2CA25242}"/>
                </a:ext>
              </a:extLst>
            </p:cNvPr>
            <p:cNvSpPr/>
            <p:nvPr/>
          </p:nvSpPr>
          <p:spPr>
            <a:xfrm>
              <a:off x="2348136" y="2069232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2" name="Рисунок 21">
              <a:extLst>
                <a:ext uri="{FF2B5EF4-FFF2-40B4-BE49-F238E27FC236}">
                  <a16:creationId xmlns="" xmlns:a16="http://schemas.microsoft.com/office/drawing/2014/main" id="{07119823-4F36-764B-9AE6-5D2F6D3198C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17868" y="2458743"/>
              <a:ext cx="1532103" cy="13921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257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>
            <a:extLst>
              <a:ext uri="{FF2B5EF4-FFF2-40B4-BE49-F238E27FC236}">
                <a16:creationId xmlns="" xmlns:a16="http://schemas.microsoft.com/office/drawing/2014/main" id="{6C8EA453-964A-0B4E-AEF6-1B661D29D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трелка вправо 14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DE8F7F5-4332-1542-8FB9-B476E3BA3917}"/>
              </a:ext>
            </a:extLst>
          </p:cNvPr>
          <p:cNvSpPr/>
          <p:nvPr/>
        </p:nvSpPr>
        <p:spPr>
          <a:xfrm>
            <a:off x="7524328" y="5805264"/>
            <a:ext cx="1056786" cy="718901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7723C27B-07B9-9845-BE19-A1605C7585AD}"/>
              </a:ext>
            </a:extLst>
          </p:cNvPr>
          <p:cNvSpPr/>
          <p:nvPr/>
        </p:nvSpPr>
        <p:spPr>
          <a:xfrm>
            <a:off x="1799692" y="188640"/>
            <a:ext cx="5544616" cy="1584176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575910B1-5477-3D4C-AF95-9F782A143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1700" y="250582"/>
            <a:ext cx="5328592" cy="1882273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Зерно в поле вырастает,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 его потом убирает.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за транспорт Женя забыла,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Самолет это… или машина…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443941C-AA78-ED47-B6FA-DDCF42702B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4014DB2D-DDA8-5242-B48F-12824ECE5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8486" y="2996952"/>
            <a:ext cx="1810938" cy="366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4993517B-A1FD-924F-AA9D-626C1FB02E21}"/>
              </a:ext>
            </a:extLst>
          </p:cNvPr>
          <p:cNvGrpSpPr/>
          <p:nvPr/>
        </p:nvGrpSpPr>
        <p:grpSpPr>
          <a:xfrm>
            <a:off x="2348136" y="2069232"/>
            <a:ext cx="2151856" cy="2079848"/>
            <a:chOff x="2348136" y="2069232"/>
            <a:chExt cx="2151856" cy="2079848"/>
          </a:xfrm>
        </p:grpSpPr>
        <p:sp>
          <p:nvSpPr>
            <p:cNvPr id="11" name="Скругленный прямоугольник 10">
              <a:extLst>
                <a:ext uri="{FF2B5EF4-FFF2-40B4-BE49-F238E27FC236}">
                  <a16:creationId xmlns="" xmlns:a16="http://schemas.microsoft.com/office/drawing/2014/main" id="{D5A4E87F-1F9E-C34A-B1B9-55DF2CA25242}"/>
                </a:ext>
              </a:extLst>
            </p:cNvPr>
            <p:cNvSpPr/>
            <p:nvPr/>
          </p:nvSpPr>
          <p:spPr>
            <a:xfrm>
              <a:off x="2348136" y="2069232"/>
              <a:ext cx="2151856" cy="2079848"/>
            </a:xfrm>
            <a:prstGeom prst="roundRect">
              <a:avLst/>
            </a:prstGeom>
            <a:solidFill>
              <a:schemeClr val="bg1">
                <a:alpha val="84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Рисунок 6">
              <a:extLst>
                <a:ext uri="{FF2B5EF4-FFF2-40B4-BE49-F238E27FC236}">
                  <a16:creationId xmlns="" xmlns:a16="http://schemas.microsoft.com/office/drawing/2014/main" id="{EE0C65E5-8CBB-9745-BF34-2BC78EE3248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1760" y="2100333"/>
              <a:ext cx="1983022" cy="198302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10" name="Группа 9">
            <a:extLst>
              <a:ext uri="{FF2B5EF4-FFF2-40B4-BE49-F238E27FC236}">
                <a16:creationId xmlns="" xmlns:a16="http://schemas.microsoft.com/office/drawing/2014/main" id="{A2E99B1B-9548-0643-8A3B-75B8DCB59743}"/>
              </a:ext>
            </a:extLst>
          </p:cNvPr>
          <p:cNvGrpSpPr/>
          <p:nvPr/>
        </p:nvGrpSpPr>
        <p:grpSpPr>
          <a:xfrm>
            <a:off x="2348136" y="4474968"/>
            <a:ext cx="2151856" cy="2079848"/>
            <a:chOff x="2348136" y="4474968"/>
            <a:chExt cx="2151856" cy="2079848"/>
          </a:xfrm>
        </p:grpSpPr>
        <p:sp>
          <p:nvSpPr>
            <p:cNvPr id="13" name="Скругленный прямоугольник 12">
              <a:extLst>
                <a:ext uri="{FF2B5EF4-FFF2-40B4-BE49-F238E27FC236}">
                  <a16:creationId xmlns="" xmlns:a16="http://schemas.microsoft.com/office/drawing/2014/main" id="{545D210F-7DF5-A64A-A26C-B4101086E740}"/>
                </a:ext>
              </a:extLst>
            </p:cNvPr>
            <p:cNvSpPr/>
            <p:nvPr/>
          </p:nvSpPr>
          <p:spPr>
            <a:xfrm>
              <a:off x="2348136" y="4474968"/>
              <a:ext cx="2151856" cy="2079848"/>
            </a:xfrm>
            <a:prstGeom prst="roundRect">
              <a:avLst/>
            </a:prstGeom>
            <a:solidFill>
              <a:schemeClr val="bg1">
                <a:alpha val="96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1" name="Рисунок 20">
              <a:extLst>
                <a:ext uri="{FF2B5EF4-FFF2-40B4-BE49-F238E27FC236}">
                  <a16:creationId xmlns="" xmlns:a16="http://schemas.microsoft.com/office/drawing/2014/main" id="{22BF1FC2-9620-564C-8E95-40BACC401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432044" y="4838313"/>
              <a:ext cx="2008134" cy="1506100"/>
            </a:xfrm>
            <a:prstGeom prst="rect">
              <a:avLst/>
            </a:prstGeom>
          </p:spPr>
        </p:pic>
      </p:grpSp>
      <p:grpSp>
        <p:nvGrpSpPr>
          <p:cNvPr id="9" name="Группа 8">
            <a:extLst>
              <a:ext uri="{FF2B5EF4-FFF2-40B4-BE49-F238E27FC236}">
                <a16:creationId xmlns="" xmlns:a16="http://schemas.microsoft.com/office/drawing/2014/main" id="{67199EDC-424E-8441-A829-E8A06D0CA3FE}"/>
              </a:ext>
            </a:extLst>
          </p:cNvPr>
          <p:cNvGrpSpPr/>
          <p:nvPr/>
        </p:nvGrpSpPr>
        <p:grpSpPr>
          <a:xfrm>
            <a:off x="4868416" y="2068895"/>
            <a:ext cx="2151856" cy="2079848"/>
            <a:chOff x="4868416" y="2068895"/>
            <a:chExt cx="2151856" cy="2079848"/>
          </a:xfrm>
        </p:grpSpPr>
        <p:sp>
          <p:nvSpPr>
            <p:cNvPr id="14" name="Скругленный прямоугольник 13">
              <a:extLst>
                <a:ext uri="{FF2B5EF4-FFF2-40B4-BE49-F238E27FC236}">
                  <a16:creationId xmlns="" xmlns:a16="http://schemas.microsoft.com/office/drawing/2014/main" id="{43A47A38-B673-D84D-A065-AE2E46FC28E2}"/>
                </a:ext>
              </a:extLst>
            </p:cNvPr>
            <p:cNvSpPr/>
            <p:nvPr/>
          </p:nvSpPr>
          <p:spPr>
            <a:xfrm>
              <a:off x="4868416" y="2068895"/>
              <a:ext cx="2151856" cy="2079848"/>
            </a:xfrm>
            <a:prstGeom prst="roundRect">
              <a:avLst/>
            </a:prstGeom>
            <a:solidFill>
              <a:schemeClr val="bg1">
                <a:alpha val="96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2" name="Рисунок 21">
              <a:extLst>
                <a:ext uri="{FF2B5EF4-FFF2-40B4-BE49-F238E27FC236}">
                  <a16:creationId xmlns="" xmlns:a16="http://schemas.microsoft.com/office/drawing/2014/main" id="{A8941766-3ABD-C743-A721-F3C2B3ED114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001090" y="2068895"/>
              <a:ext cx="1886508" cy="1886508"/>
            </a:xfrm>
            <a:prstGeom prst="rect">
              <a:avLst/>
            </a:prstGeom>
          </p:spPr>
        </p:pic>
      </p:grpSp>
      <p:grpSp>
        <p:nvGrpSpPr>
          <p:cNvPr id="17" name="Группа 16">
            <a:extLst>
              <a:ext uri="{FF2B5EF4-FFF2-40B4-BE49-F238E27FC236}">
                <a16:creationId xmlns="" xmlns:a16="http://schemas.microsoft.com/office/drawing/2014/main" id="{4CB78491-249A-F842-A7AB-0C17AA9DB7B2}"/>
              </a:ext>
            </a:extLst>
          </p:cNvPr>
          <p:cNvGrpSpPr/>
          <p:nvPr/>
        </p:nvGrpSpPr>
        <p:grpSpPr>
          <a:xfrm>
            <a:off x="4816453" y="4474631"/>
            <a:ext cx="2203819" cy="2079848"/>
            <a:chOff x="4816453" y="4474631"/>
            <a:chExt cx="2203819" cy="2079848"/>
          </a:xfrm>
        </p:grpSpPr>
        <p:sp>
          <p:nvSpPr>
            <p:cNvPr id="16" name="Скругленный прямоугольник 15">
              <a:extLst>
                <a:ext uri="{FF2B5EF4-FFF2-40B4-BE49-F238E27FC236}">
                  <a16:creationId xmlns="" xmlns:a16="http://schemas.microsoft.com/office/drawing/2014/main" id="{AB7144F3-C033-E146-8E67-EE67DA690298}"/>
                </a:ext>
              </a:extLst>
            </p:cNvPr>
            <p:cNvSpPr/>
            <p:nvPr/>
          </p:nvSpPr>
          <p:spPr>
            <a:xfrm>
              <a:off x="4868416" y="4474631"/>
              <a:ext cx="2151856" cy="2079848"/>
            </a:xfrm>
            <a:prstGeom prst="roundRect">
              <a:avLst/>
            </a:prstGeom>
            <a:solidFill>
              <a:schemeClr val="bg1">
                <a:alpha val="96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" name="Рисунок 22">
              <a:extLst>
                <a:ext uri="{FF2B5EF4-FFF2-40B4-BE49-F238E27FC236}">
                  <a16:creationId xmlns="" xmlns:a16="http://schemas.microsoft.com/office/drawing/2014/main" id="{0EFA084A-A850-6A44-A386-44951B2C1E8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816453" y="4699203"/>
              <a:ext cx="2151856" cy="16307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529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>
            <a:extLst>
              <a:ext uri="{FF2B5EF4-FFF2-40B4-BE49-F238E27FC236}">
                <a16:creationId xmlns="" xmlns:a16="http://schemas.microsoft.com/office/drawing/2014/main" id="{6C8EA453-964A-0B4E-AEF6-1B661D29D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трелка вправо 14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DE8F7F5-4332-1542-8FB9-B476E3BA3917}"/>
              </a:ext>
            </a:extLst>
          </p:cNvPr>
          <p:cNvSpPr/>
          <p:nvPr/>
        </p:nvSpPr>
        <p:spPr>
          <a:xfrm>
            <a:off x="7524328" y="5805264"/>
            <a:ext cx="1056786" cy="718901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7723C27B-07B9-9845-BE19-A1605C7585AD}"/>
              </a:ext>
            </a:extLst>
          </p:cNvPr>
          <p:cNvSpPr/>
          <p:nvPr/>
        </p:nvSpPr>
        <p:spPr>
          <a:xfrm>
            <a:off x="1799692" y="188640"/>
            <a:ext cx="5544616" cy="1584176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575910B1-5477-3D4C-AF95-9F782A143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5696" y="260648"/>
            <a:ext cx="5328592" cy="1882273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Комбайн соберет все зерно и уедет…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 он уедет </a:t>
            </a:r>
            <a:endParaRPr lang="ru-RU" sz="1800" b="1" i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Женя не знает, </a:t>
            </a:r>
          </a:p>
          <a:p>
            <a:pPr marL="0" indent="0" algn="ctr">
              <a:buNone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Одну 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букву «Э» называет…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443941C-AA78-ED47-B6FA-DDCF42702B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4014DB2D-DDA8-5242-B48F-12824ECE5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8486" y="2996952"/>
            <a:ext cx="1810938" cy="366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3F036EBB-D4AA-BB43-A8F1-AC4EE93827D9}"/>
              </a:ext>
            </a:extLst>
          </p:cNvPr>
          <p:cNvGrpSpPr/>
          <p:nvPr/>
        </p:nvGrpSpPr>
        <p:grpSpPr>
          <a:xfrm>
            <a:off x="2348136" y="2069232"/>
            <a:ext cx="2151856" cy="2079848"/>
            <a:chOff x="2348136" y="2069232"/>
            <a:chExt cx="2151856" cy="2079848"/>
          </a:xfrm>
        </p:grpSpPr>
        <p:sp>
          <p:nvSpPr>
            <p:cNvPr id="11" name="Скругленный прямоугольник 10">
              <a:extLst>
                <a:ext uri="{FF2B5EF4-FFF2-40B4-BE49-F238E27FC236}">
                  <a16:creationId xmlns="" xmlns:a16="http://schemas.microsoft.com/office/drawing/2014/main" id="{D5A4E87F-1F9E-C34A-B1B9-55DF2CA25242}"/>
                </a:ext>
              </a:extLst>
            </p:cNvPr>
            <p:cNvSpPr/>
            <p:nvPr/>
          </p:nvSpPr>
          <p:spPr>
            <a:xfrm>
              <a:off x="2348136" y="2069232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220" name="Picture 4">
              <a:extLst>
                <a:ext uri="{FF2B5EF4-FFF2-40B4-BE49-F238E27FC236}">
                  <a16:creationId xmlns="" xmlns:a16="http://schemas.microsoft.com/office/drawing/2014/main" id="{B73B1532-6650-B34F-98A9-E1F3FB3239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1790" y="2426814"/>
              <a:ext cx="1643857" cy="14277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ECDA6D81-BDCB-3A4F-9ECF-7237B05CD381}"/>
              </a:ext>
            </a:extLst>
          </p:cNvPr>
          <p:cNvGrpSpPr/>
          <p:nvPr/>
        </p:nvGrpSpPr>
        <p:grpSpPr>
          <a:xfrm>
            <a:off x="2348136" y="4474968"/>
            <a:ext cx="2151856" cy="2079848"/>
            <a:chOff x="2348136" y="4474968"/>
            <a:chExt cx="2151856" cy="2079848"/>
          </a:xfrm>
        </p:grpSpPr>
        <p:sp>
          <p:nvSpPr>
            <p:cNvPr id="13" name="Скругленный прямоугольник 12">
              <a:extLst>
                <a:ext uri="{FF2B5EF4-FFF2-40B4-BE49-F238E27FC236}">
                  <a16:creationId xmlns="" xmlns:a16="http://schemas.microsoft.com/office/drawing/2014/main" id="{545D210F-7DF5-A64A-A26C-B4101086E740}"/>
                </a:ext>
              </a:extLst>
            </p:cNvPr>
            <p:cNvSpPr/>
            <p:nvPr/>
          </p:nvSpPr>
          <p:spPr>
            <a:xfrm>
              <a:off x="2348136" y="4474968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222" name="Picture 6">
              <a:extLst>
                <a:ext uri="{FF2B5EF4-FFF2-40B4-BE49-F238E27FC236}">
                  <a16:creationId xmlns="" xmlns:a16="http://schemas.microsoft.com/office/drawing/2014/main" id="{509FFDED-EA08-3044-B919-E24EFCEAB1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9105" y="4971208"/>
              <a:ext cx="1836871" cy="1211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9344C4E1-C92D-0446-B3E1-82F47D4F3E03}"/>
              </a:ext>
            </a:extLst>
          </p:cNvPr>
          <p:cNvGrpSpPr/>
          <p:nvPr/>
        </p:nvGrpSpPr>
        <p:grpSpPr>
          <a:xfrm>
            <a:off x="4868416" y="4474631"/>
            <a:ext cx="2151856" cy="2079848"/>
            <a:chOff x="4868416" y="4474631"/>
            <a:chExt cx="2151856" cy="2079848"/>
          </a:xfrm>
        </p:grpSpPr>
        <p:sp>
          <p:nvSpPr>
            <p:cNvPr id="16" name="Скругленный прямоугольник 15">
              <a:extLst>
                <a:ext uri="{FF2B5EF4-FFF2-40B4-BE49-F238E27FC236}">
                  <a16:creationId xmlns="" xmlns:a16="http://schemas.microsoft.com/office/drawing/2014/main" id="{AB7144F3-C033-E146-8E67-EE67DA690298}"/>
                </a:ext>
              </a:extLst>
            </p:cNvPr>
            <p:cNvSpPr/>
            <p:nvPr/>
          </p:nvSpPr>
          <p:spPr>
            <a:xfrm>
              <a:off x="4868416" y="4474631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226" name="Picture 10">
              <a:extLst>
                <a:ext uri="{FF2B5EF4-FFF2-40B4-BE49-F238E27FC236}">
                  <a16:creationId xmlns="" xmlns:a16="http://schemas.microsoft.com/office/drawing/2014/main" id="{6CF6C197-E2F1-7641-B8E9-3E7378DB276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426"/>
            <a:stretch/>
          </p:blipFill>
          <p:spPr bwMode="auto">
            <a:xfrm>
              <a:off x="5076056" y="4653136"/>
              <a:ext cx="1690983" cy="17738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">
            <a:extLst>
              <a:ext uri="{FF2B5EF4-FFF2-40B4-BE49-F238E27FC236}">
                <a16:creationId xmlns="" xmlns:a16="http://schemas.microsoft.com/office/drawing/2014/main" id="{BDEBA316-AB81-F641-9A53-4505F1FE5D58}"/>
              </a:ext>
            </a:extLst>
          </p:cNvPr>
          <p:cNvGrpSpPr/>
          <p:nvPr/>
        </p:nvGrpSpPr>
        <p:grpSpPr>
          <a:xfrm>
            <a:off x="4868416" y="2068895"/>
            <a:ext cx="2151856" cy="2079848"/>
            <a:chOff x="4868416" y="2068895"/>
            <a:chExt cx="2151856" cy="2079848"/>
          </a:xfrm>
        </p:grpSpPr>
        <p:sp>
          <p:nvSpPr>
            <p:cNvPr id="14" name="Скругленный прямоугольник 13">
              <a:extLst>
                <a:ext uri="{FF2B5EF4-FFF2-40B4-BE49-F238E27FC236}">
                  <a16:creationId xmlns="" xmlns:a16="http://schemas.microsoft.com/office/drawing/2014/main" id="{43A47A38-B673-D84D-A065-AE2E46FC28E2}"/>
                </a:ext>
              </a:extLst>
            </p:cNvPr>
            <p:cNvSpPr/>
            <p:nvPr/>
          </p:nvSpPr>
          <p:spPr>
            <a:xfrm>
              <a:off x="4868416" y="2068895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Picture 2">
              <a:extLst>
                <a:ext uri="{FF2B5EF4-FFF2-40B4-BE49-F238E27FC236}">
                  <a16:creationId xmlns="" xmlns:a16="http://schemas.microsoft.com/office/drawing/2014/main" id="{437B3C51-863A-4944-9A57-139426EC174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72" r="23918" b="66829"/>
            <a:stretch/>
          </p:blipFill>
          <p:spPr bwMode="auto">
            <a:xfrm>
              <a:off x="4925179" y="2637421"/>
              <a:ext cx="2023085" cy="1006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2782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>
            <a:extLst>
              <a:ext uri="{FF2B5EF4-FFF2-40B4-BE49-F238E27FC236}">
                <a16:creationId xmlns="" xmlns:a16="http://schemas.microsoft.com/office/drawing/2014/main" id="{6C8EA453-964A-0B4E-AEF6-1B661D29D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трелка вправо 14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DE8F7F5-4332-1542-8FB9-B476E3BA3917}"/>
              </a:ext>
            </a:extLst>
          </p:cNvPr>
          <p:cNvSpPr/>
          <p:nvPr/>
        </p:nvSpPr>
        <p:spPr>
          <a:xfrm>
            <a:off x="7524328" y="5805264"/>
            <a:ext cx="1056786" cy="718901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7723C27B-07B9-9845-BE19-A1605C7585AD}"/>
              </a:ext>
            </a:extLst>
          </p:cNvPr>
          <p:cNvSpPr/>
          <p:nvPr/>
        </p:nvSpPr>
        <p:spPr>
          <a:xfrm>
            <a:off x="1799692" y="188640"/>
            <a:ext cx="5544616" cy="1584176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575910B1-5477-3D4C-AF95-9F782A143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5696" y="260648"/>
            <a:ext cx="5328592" cy="1882273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зерно в муку превратить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 где-то его измельчить..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только где </a:t>
            </a: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это, 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Женя забыла,</a:t>
            </a:r>
          </a:p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видела, как мама кофе мельчила…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443941C-AA78-ED47-B6FA-DDCF42702B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4014DB2D-DDA8-5242-B48F-12824ECE5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8486" y="2996952"/>
            <a:ext cx="1810938" cy="366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859706A2-E7AA-154A-AEC0-A8E42FCD7AA5}"/>
              </a:ext>
            </a:extLst>
          </p:cNvPr>
          <p:cNvGrpSpPr/>
          <p:nvPr/>
        </p:nvGrpSpPr>
        <p:grpSpPr>
          <a:xfrm>
            <a:off x="2348136" y="2069232"/>
            <a:ext cx="2151856" cy="2079848"/>
            <a:chOff x="2348136" y="2069232"/>
            <a:chExt cx="2151856" cy="2079848"/>
          </a:xfrm>
        </p:grpSpPr>
        <p:sp>
          <p:nvSpPr>
            <p:cNvPr id="11" name="Скругленный прямоугольник 10">
              <a:extLst>
                <a:ext uri="{FF2B5EF4-FFF2-40B4-BE49-F238E27FC236}">
                  <a16:creationId xmlns="" xmlns:a16="http://schemas.microsoft.com/office/drawing/2014/main" id="{D5A4E87F-1F9E-C34A-B1B9-55DF2CA25242}"/>
                </a:ext>
              </a:extLst>
            </p:cNvPr>
            <p:cNvSpPr/>
            <p:nvPr/>
          </p:nvSpPr>
          <p:spPr>
            <a:xfrm>
              <a:off x="2348136" y="2069232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266" name="Picture 2">
              <a:extLst>
                <a:ext uri="{FF2B5EF4-FFF2-40B4-BE49-F238E27FC236}">
                  <a16:creationId xmlns="" xmlns:a16="http://schemas.microsoft.com/office/drawing/2014/main" id="{64438401-86CC-D841-9031-646D89CD0DF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45" r="9177" b="8000"/>
            <a:stretch/>
          </p:blipFill>
          <p:spPr bwMode="auto">
            <a:xfrm>
              <a:off x="2667980" y="2143597"/>
              <a:ext cx="1543980" cy="1932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">
            <a:extLst>
              <a:ext uri="{FF2B5EF4-FFF2-40B4-BE49-F238E27FC236}">
                <a16:creationId xmlns="" xmlns:a16="http://schemas.microsoft.com/office/drawing/2014/main" id="{611979AD-EB63-4347-8E4A-E8AEC3A45BE6}"/>
              </a:ext>
            </a:extLst>
          </p:cNvPr>
          <p:cNvGrpSpPr/>
          <p:nvPr/>
        </p:nvGrpSpPr>
        <p:grpSpPr>
          <a:xfrm>
            <a:off x="4868416" y="2068895"/>
            <a:ext cx="2151856" cy="2079848"/>
            <a:chOff x="4868416" y="2068895"/>
            <a:chExt cx="2151856" cy="2079848"/>
          </a:xfrm>
        </p:grpSpPr>
        <p:sp>
          <p:nvSpPr>
            <p:cNvPr id="14" name="Скругленный прямоугольник 13">
              <a:extLst>
                <a:ext uri="{FF2B5EF4-FFF2-40B4-BE49-F238E27FC236}">
                  <a16:creationId xmlns="" xmlns:a16="http://schemas.microsoft.com/office/drawing/2014/main" id="{43A47A38-B673-D84D-A065-AE2E46FC28E2}"/>
                </a:ext>
              </a:extLst>
            </p:cNvPr>
            <p:cNvSpPr/>
            <p:nvPr/>
          </p:nvSpPr>
          <p:spPr>
            <a:xfrm>
              <a:off x="4868416" y="2068895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268" name="Picture 4">
              <a:extLst>
                <a:ext uri="{FF2B5EF4-FFF2-40B4-BE49-F238E27FC236}">
                  <a16:creationId xmlns="" xmlns:a16="http://schemas.microsoft.com/office/drawing/2014/main" id="{5C21DC39-63AD-D74B-8AB6-C53F18CBDD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1432" y="2186407"/>
              <a:ext cx="1844824" cy="1844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56F55EB1-2B06-7141-8104-2D21051DB69A}"/>
              </a:ext>
            </a:extLst>
          </p:cNvPr>
          <p:cNvGrpSpPr/>
          <p:nvPr/>
        </p:nvGrpSpPr>
        <p:grpSpPr>
          <a:xfrm>
            <a:off x="2348136" y="4474968"/>
            <a:ext cx="2151856" cy="2079848"/>
            <a:chOff x="2348136" y="4474968"/>
            <a:chExt cx="2151856" cy="2079848"/>
          </a:xfrm>
        </p:grpSpPr>
        <p:sp>
          <p:nvSpPr>
            <p:cNvPr id="13" name="Скругленный прямоугольник 12">
              <a:extLst>
                <a:ext uri="{FF2B5EF4-FFF2-40B4-BE49-F238E27FC236}">
                  <a16:creationId xmlns="" xmlns:a16="http://schemas.microsoft.com/office/drawing/2014/main" id="{545D210F-7DF5-A64A-A26C-B4101086E740}"/>
                </a:ext>
              </a:extLst>
            </p:cNvPr>
            <p:cNvSpPr/>
            <p:nvPr/>
          </p:nvSpPr>
          <p:spPr>
            <a:xfrm>
              <a:off x="2348136" y="4474968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270" name="Picture 6">
              <a:extLst>
                <a:ext uri="{FF2B5EF4-FFF2-40B4-BE49-F238E27FC236}">
                  <a16:creationId xmlns="" xmlns:a16="http://schemas.microsoft.com/office/drawing/2014/main" id="{FA6F184E-AA73-EE44-A24A-BBAA60ECF4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0468" y="4828238"/>
              <a:ext cx="1727192" cy="1584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1B1577D9-F00A-514B-B3D9-71963050BC78}"/>
              </a:ext>
            </a:extLst>
          </p:cNvPr>
          <p:cNvGrpSpPr/>
          <p:nvPr/>
        </p:nvGrpSpPr>
        <p:grpSpPr>
          <a:xfrm>
            <a:off x="4868416" y="4474631"/>
            <a:ext cx="2151856" cy="2079848"/>
            <a:chOff x="4868416" y="4474631"/>
            <a:chExt cx="2151856" cy="2079848"/>
          </a:xfrm>
        </p:grpSpPr>
        <p:sp>
          <p:nvSpPr>
            <p:cNvPr id="16" name="Скругленный прямоугольник 15">
              <a:extLst>
                <a:ext uri="{FF2B5EF4-FFF2-40B4-BE49-F238E27FC236}">
                  <a16:creationId xmlns="" xmlns:a16="http://schemas.microsoft.com/office/drawing/2014/main" id="{AB7144F3-C033-E146-8E67-EE67DA690298}"/>
                </a:ext>
              </a:extLst>
            </p:cNvPr>
            <p:cNvSpPr/>
            <p:nvPr/>
          </p:nvSpPr>
          <p:spPr>
            <a:xfrm>
              <a:off x="4868416" y="4474631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272" name="Picture 8">
              <a:extLst>
                <a:ext uri="{FF2B5EF4-FFF2-40B4-BE49-F238E27FC236}">
                  <a16:creationId xmlns="" xmlns:a16="http://schemas.microsoft.com/office/drawing/2014/main" id="{8B91C3A8-BCAF-9B44-88B3-95E023BA83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064" y="4668588"/>
              <a:ext cx="1569443" cy="1743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744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>
            <a:extLst>
              <a:ext uri="{FF2B5EF4-FFF2-40B4-BE49-F238E27FC236}">
                <a16:creationId xmlns="" xmlns:a16="http://schemas.microsoft.com/office/drawing/2014/main" id="{6C8EA453-964A-0B4E-AEF6-1B661D29D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трелка вправо 14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DE8F7F5-4332-1542-8FB9-B476E3BA3917}"/>
              </a:ext>
            </a:extLst>
          </p:cNvPr>
          <p:cNvSpPr/>
          <p:nvPr/>
        </p:nvSpPr>
        <p:spPr>
          <a:xfrm>
            <a:off x="7524328" y="5805264"/>
            <a:ext cx="1056786" cy="718901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7723C27B-07B9-9845-BE19-A1605C7585AD}"/>
              </a:ext>
            </a:extLst>
          </p:cNvPr>
          <p:cNvSpPr/>
          <p:nvPr/>
        </p:nvSpPr>
        <p:spPr>
          <a:xfrm>
            <a:off x="1799692" y="188640"/>
            <a:ext cx="5544616" cy="1584176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575910B1-5477-3D4C-AF95-9F782A143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5696" y="394599"/>
            <a:ext cx="5328592" cy="1882273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Мука уже есть, </a:t>
            </a:r>
            <a:endParaRPr lang="ru-RU" sz="1800" b="1" i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хлеба все нет,</a:t>
            </a:r>
          </a:p>
          <a:p>
            <a:pPr marL="0" indent="0" algn="ctr">
              <a:buNone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 знает его приготовления секрет?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443941C-AA78-ED47-B6FA-DDCF42702B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4014DB2D-DDA8-5242-B48F-12824ECE5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8486" y="2996952"/>
            <a:ext cx="1810938" cy="366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EBBCBE09-52B6-7742-84D0-2A0214FC9D9C}"/>
              </a:ext>
            </a:extLst>
          </p:cNvPr>
          <p:cNvGrpSpPr/>
          <p:nvPr/>
        </p:nvGrpSpPr>
        <p:grpSpPr>
          <a:xfrm>
            <a:off x="2348136" y="4474968"/>
            <a:ext cx="2151856" cy="2079848"/>
            <a:chOff x="2348136" y="4474968"/>
            <a:chExt cx="2151856" cy="2079848"/>
          </a:xfrm>
        </p:grpSpPr>
        <p:sp>
          <p:nvSpPr>
            <p:cNvPr id="13" name="Скругленный прямоугольник 12">
              <a:extLst>
                <a:ext uri="{FF2B5EF4-FFF2-40B4-BE49-F238E27FC236}">
                  <a16:creationId xmlns="" xmlns:a16="http://schemas.microsoft.com/office/drawing/2014/main" id="{545D210F-7DF5-A64A-A26C-B4101086E740}"/>
                </a:ext>
              </a:extLst>
            </p:cNvPr>
            <p:cNvSpPr/>
            <p:nvPr/>
          </p:nvSpPr>
          <p:spPr>
            <a:xfrm>
              <a:off x="2348136" y="4474968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316" name="Picture 4">
              <a:extLst>
                <a:ext uri="{FF2B5EF4-FFF2-40B4-BE49-F238E27FC236}">
                  <a16:creationId xmlns="" xmlns:a16="http://schemas.microsoft.com/office/drawing/2014/main" id="{36739073-1EF1-3B4D-B77A-2097CC8CC04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1" t="4421" r="11445" b="14300"/>
            <a:stretch/>
          </p:blipFill>
          <p:spPr bwMode="auto">
            <a:xfrm>
              <a:off x="2524956" y="4562257"/>
              <a:ext cx="1780573" cy="1901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128DAD9B-E190-DB45-83A2-663C2F7649EF}"/>
              </a:ext>
            </a:extLst>
          </p:cNvPr>
          <p:cNvGrpSpPr/>
          <p:nvPr/>
        </p:nvGrpSpPr>
        <p:grpSpPr>
          <a:xfrm>
            <a:off x="2348136" y="2069232"/>
            <a:ext cx="2151856" cy="2079848"/>
            <a:chOff x="2348136" y="2069232"/>
            <a:chExt cx="2151856" cy="2079848"/>
          </a:xfrm>
        </p:grpSpPr>
        <p:sp>
          <p:nvSpPr>
            <p:cNvPr id="11" name="Скругленный прямоугольник 10">
              <a:extLst>
                <a:ext uri="{FF2B5EF4-FFF2-40B4-BE49-F238E27FC236}">
                  <a16:creationId xmlns="" xmlns:a16="http://schemas.microsoft.com/office/drawing/2014/main" id="{D5A4E87F-1F9E-C34A-B1B9-55DF2CA25242}"/>
                </a:ext>
              </a:extLst>
            </p:cNvPr>
            <p:cNvSpPr/>
            <p:nvPr/>
          </p:nvSpPr>
          <p:spPr>
            <a:xfrm>
              <a:off x="2348136" y="2069232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8" name="Picture 10">
              <a:extLst>
                <a:ext uri="{FF2B5EF4-FFF2-40B4-BE49-F238E27FC236}">
                  <a16:creationId xmlns="" xmlns:a16="http://schemas.microsoft.com/office/drawing/2014/main" id="{73A6F50C-BEFB-FD42-BCD6-53D99600043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30" t="48522" r="29968"/>
            <a:stretch/>
          </p:blipFill>
          <p:spPr bwMode="auto">
            <a:xfrm>
              <a:off x="2524956" y="2157780"/>
              <a:ext cx="1691607" cy="18582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7C16CDD6-E77C-E142-A533-D3B34ABA2DCE}"/>
              </a:ext>
            </a:extLst>
          </p:cNvPr>
          <p:cNvGrpSpPr/>
          <p:nvPr/>
        </p:nvGrpSpPr>
        <p:grpSpPr>
          <a:xfrm>
            <a:off x="4868416" y="4474631"/>
            <a:ext cx="2151856" cy="2079848"/>
            <a:chOff x="4868416" y="4474631"/>
            <a:chExt cx="2151856" cy="2079848"/>
          </a:xfrm>
        </p:grpSpPr>
        <p:sp>
          <p:nvSpPr>
            <p:cNvPr id="16" name="Скругленный прямоугольник 15">
              <a:extLst>
                <a:ext uri="{FF2B5EF4-FFF2-40B4-BE49-F238E27FC236}">
                  <a16:creationId xmlns="" xmlns:a16="http://schemas.microsoft.com/office/drawing/2014/main" id="{AB7144F3-C033-E146-8E67-EE67DA690298}"/>
                </a:ext>
              </a:extLst>
            </p:cNvPr>
            <p:cNvSpPr/>
            <p:nvPr/>
          </p:nvSpPr>
          <p:spPr>
            <a:xfrm>
              <a:off x="4868416" y="4474631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12">
              <a:extLst>
                <a:ext uri="{FF2B5EF4-FFF2-40B4-BE49-F238E27FC236}">
                  <a16:creationId xmlns="" xmlns:a16="http://schemas.microsoft.com/office/drawing/2014/main" id="{88731CD4-B7D7-ED4E-ACE1-96A9E3F0F11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499" r="59121"/>
            <a:stretch/>
          </p:blipFill>
          <p:spPr bwMode="auto">
            <a:xfrm>
              <a:off x="5217257" y="4580786"/>
              <a:ext cx="1298959" cy="19433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">
            <a:extLst>
              <a:ext uri="{FF2B5EF4-FFF2-40B4-BE49-F238E27FC236}">
                <a16:creationId xmlns="" xmlns:a16="http://schemas.microsoft.com/office/drawing/2014/main" id="{E1F66F81-85D7-4743-8099-AF6326AF3729}"/>
              </a:ext>
            </a:extLst>
          </p:cNvPr>
          <p:cNvGrpSpPr/>
          <p:nvPr/>
        </p:nvGrpSpPr>
        <p:grpSpPr>
          <a:xfrm>
            <a:off x="4868416" y="2068895"/>
            <a:ext cx="2151856" cy="2079848"/>
            <a:chOff x="4868416" y="2068895"/>
            <a:chExt cx="2151856" cy="2079848"/>
          </a:xfrm>
        </p:grpSpPr>
        <p:sp>
          <p:nvSpPr>
            <p:cNvPr id="14" name="Скругленный прямоугольник 13">
              <a:extLst>
                <a:ext uri="{FF2B5EF4-FFF2-40B4-BE49-F238E27FC236}">
                  <a16:creationId xmlns="" xmlns:a16="http://schemas.microsoft.com/office/drawing/2014/main" id="{43A47A38-B673-D84D-A065-AE2E46FC28E2}"/>
                </a:ext>
              </a:extLst>
            </p:cNvPr>
            <p:cNvSpPr/>
            <p:nvPr/>
          </p:nvSpPr>
          <p:spPr>
            <a:xfrm>
              <a:off x="4868416" y="2068895"/>
              <a:ext cx="2151856" cy="20798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" name="Picture 18">
              <a:extLst>
                <a:ext uri="{FF2B5EF4-FFF2-40B4-BE49-F238E27FC236}">
                  <a16:creationId xmlns="" xmlns:a16="http://schemas.microsoft.com/office/drawing/2014/main" id="{1E688B88-110D-E24D-8299-3061DE6F0D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0670" y="2243570"/>
              <a:ext cx="1263178" cy="1765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3870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1156</TotalTime>
  <Words>325</Words>
  <Application>Microsoft Office PowerPoint</Application>
  <PresentationFormat>Экран (4:3)</PresentationFormat>
  <Paragraphs>71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Пояснительная записка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 Ловыгина</dc:creator>
  <cp:lastModifiedBy>Миха Быстрый!</cp:lastModifiedBy>
  <cp:revision>68</cp:revision>
  <dcterms:created xsi:type="dcterms:W3CDTF">2020-01-04T20:12:44Z</dcterms:created>
  <dcterms:modified xsi:type="dcterms:W3CDTF">2021-10-07T16:05:52Z</dcterms:modified>
</cp:coreProperties>
</file>