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1" r:id="rId3"/>
    <p:sldId id="262" r:id="rId4"/>
    <p:sldId id="257" r:id="rId5"/>
    <p:sldId id="263" r:id="rId6"/>
    <p:sldId id="258" r:id="rId7"/>
    <p:sldId id="259" r:id="rId8"/>
    <p:sldId id="260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07A5C-20D8-45AF-BF12-509B41BEA050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F6C38-E657-44C0-A6DB-420BE77FD5D8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07A5C-20D8-45AF-BF12-509B41BEA050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F6C38-E657-44C0-A6DB-420BE77FD5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07A5C-20D8-45AF-BF12-509B41BEA050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F6C38-E657-44C0-A6DB-420BE77FD5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07A5C-20D8-45AF-BF12-509B41BEA050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F6C38-E657-44C0-A6DB-420BE77FD5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07A5C-20D8-45AF-BF12-509B41BEA050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FEF6C38-E657-44C0-A6DB-420BE77FD5D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07A5C-20D8-45AF-BF12-509B41BEA050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F6C38-E657-44C0-A6DB-420BE77FD5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07A5C-20D8-45AF-BF12-509B41BEA050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F6C38-E657-44C0-A6DB-420BE77FD5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07A5C-20D8-45AF-BF12-509B41BEA050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F6C38-E657-44C0-A6DB-420BE77FD5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07A5C-20D8-45AF-BF12-509B41BEA050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F6C38-E657-44C0-A6DB-420BE77FD5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07A5C-20D8-45AF-BF12-509B41BEA050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F6C38-E657-44C0-A6DB-420BE77FD5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C07A5C-20D8-45AF-BF12-509B41BEA050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F6C38-E657-44C0-A6DB-420BE77FD5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9C07A5C-20D8-45AF-BF12-509B41BEA050}" type="datetimeFigureOut">
              <a:rPr lang="ru-RU" smtClean="0"/>
              <a:t>09.12.2016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FEF6C38-E657-44C0-A6DB-420BE77FD5D8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Семь чудес света.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556792"/>
            <a:ext cx="8229600" cy="4680520"/>
          </a:xfrm>
        </p:spPr>
      </p:pic>
    </p:spTree>
    <p:extLst>
      <p:ext uri="{BB962C8B-B14F-4D97-AF65-F5344CB8AC3E}">
        <p14:creationId xmlns:p14="http://schemas.microsoft.com/office/powerpoint/2010/main" val="499253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36104"/>
          </a:xfrm>
        </p:spPr>
        <p:txBody>
          <a:bodyPr/>
          <a:lstStyle/>
          <a:p>
            <a:r>
              <a:rPr lang="ru-RU" dirty="0" smtClean="0"/>
              <a:t>Храм Артемиды Эфесской.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00200"/>
            <a:ext cx="7560839" cy="4925144"/>
          </a:xfrm>
        </p:spPr>
      </p:pic>
    </p:spTree>
    <p:extLst>
      <p:ext uri="{BB962C8B-B14F-4D97-AF65-F5344CB8AC3E}">
        <p14:creationId xmlns:p14="http://schemas.microsoft.com/office/powerpoint/2010/main" val="40515162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Ученые считают, что Зевс сидел.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484784"/>
            <a:ext cx="6984776" cy="5328592"/>
          </a:xfrm>
        </p:spPr>
      </p:pic>
    </p:spTree>
    <p:extLst>
      <p:ext uri="{BB962C8B-B14F-4D97-AF65-F5344CB8AC3E}">
        <p14:creationId xmlns:p14="http://schemas.microsoft.com/office/powerpoint/2010/main" val="2506908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Египетские пирамиды.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730375"/>
            <a:ext cx="7272808" cy="4866977"/>
          </a:xfrm>
        </p:spPr>
      </p:pic>
    </p:spTree>
    <p:extLst>
      <p:ext uri="{BB962C8B-B14F-4D97-AF65-F5344CB8AC3E}">
        <p14:creationId xmlns:p14="http://schemas.microsoft.com/office/powerpoint/2010/main" val="2952970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Александрийский маяк будет восстановлен на родине.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00200"/>
            <a:ext cx="7704856" cy="5069160"/>
          </a:xfrm>
        </p:spPr>
      </p:pic>
    </p:spTree>
    <p:extLst>
      <p:ext uri="{BB962C8B-B14F-4D97-AF65-F5344CB8AC3E}">
        <p14:creationId xmlns:p14="http://schemas.microsoft.com/office/powerpoint/2010/main" val="619577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Галикарнасский мавзолей.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720850"/>
            <a:ext cx="7620000" cy="4467225"/>
          </a:xfrm>
        </p:spPr>
      </p:pic>
    </p:spTree>
    <p:extLst>
      <p:ext uri="{BB962C8B-B14F-4D97-AF65-F5344CB8AC3E}">
        <p14:creationId xmlns:p14="http://schemas.microsoft.com/office/powerpoint/2010/main" val="35326560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Висячие сады Семирамиды.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56793"/>
            <a:ext cx="7488831" cy="4968552"/>
          </a:xfrm>
        </p:spPr>
      </p:pic>
    </p:spTree>
    <p:extLst>
      <p:ext uri="{BB962C8B-B14F-4D97-AF65-F5344CB8AC3E}">
        <p14:creationId xmlns:p14="http://schemas.microsoft.com/office/powerpoint/2010/main" val="3862968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Колосс Родосский.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600200"/>
            <a:ext cx="7488832" cy="4997152"/>
          </a:xfrm>
        </p:spPr>
      </p:pic>
    </p:spTree>
    <p:extLst>
      <p:ext uri="{BB962C8B-B14F-4D97-AF65-F5344CB8AC3E}">
        <p14:creationId xmlns:p14="http://schemas.microsoft.com/office/powerpoint/2010/main" val="33769063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9036496" cy="6336704"/>
          </a:xfrm>
        </p:spPr>
        <p:txBody>
          <a:bodyPr>
            <a:noAutofit/>
          </a:bodyPr>
          <a:lstStyle/>
          <a:p>
            <a:pPr algn="l"/>
            <a:r>
              <a:rPr lang="ru-RU" sz="2400" dirty="0"/>
              <a:t>Видел я стены твои, Вавилон, на </a:t>
            </a:r>
            <a:r>
              <a:rPr lang="ru-RU" sz="2400" dirty="0" smtClean="0"/>
              <a:t>которых просторно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И </a:t>
            </a:r>
            <a:r>
              <a:rPr lang="ru-RU" sz="2400" dirty="0"/>
              <a:t>колесницам; видал Зевса в Олимпии я,</a:t>
            </a:r>
            <a:br>
              <a:rPr lang="ru-RU" sz="2400" dirty="0"/>
            </a:br>
            <a:r>
              <a:rPr lang="ru-RU" sz="2400" dirty="0"/>
              <a:t>Чудо висячих садов Вавилона, колосс Гелиоса</a:t>
            </a:r>
            <a:br>
              <a:rPr lang="ru-RU" sz="2400" dirty="0"/>
            </a:br>
            <a:r>
              <a:rPr lang="ru-RU" sz="2400" dirty="0"/>
              <a:t>И пирамиды — дела многих и тяжких трудов;</a:t>
            </a:r>
            <a:br>
              <a:rPr lang="ru-RU" sz="2400" dirty="0"/>
            </a:br>
            <a:r>
              <a:rPr lang="ru-RU" sz="2400" dirty="0"/>
              <a:t>Знаю </a:t>
            </a:r>
            <a:r>
              <a:rPr lang="ru-RU" sz="2400" dirty="0" err="1"/>
              <a:t>Мавсола</a:t>
            </a:r>
            <a:r>
              <a:rPr lang="ru-RU" sz="2400" dirty="0"/>
              <a:t> гробницу огромную. Но лишь увидел</a:t>
            </a:r>
            <a:br>
              <a:rPr lang="ru-RU" sz="2400" dirty="0"/>
            </a:br>
            <a:r>
              <a:rPr lang="ru-RU" sz="2400" dirty="0"/>
              <a:t>Я Артемиды чертог, кровлю вознесший до туч,</a:t>
            </a:r>
            <a:br>
              <a:rPr lang="ru-RU" sz="2400" dirty="0"/>
            </a:br>
            <a:r>
              <a:rPr lang="ru-RU" sz="2400" dirty="0"/>
              <a:t>Все остальное померкло пред ним; вне пределов Олимпа</a:t>
            </a:r>
            <a:br>
              <a:rPr lang="ru-RU" sz="2400" dirty="0"/>
            </a:br>
            <a:r>
              <a:rPr lang="ru-RU" sz="2400" dirty="0"/>
              <a:t>Солнце не видит нигде равной </a:t>
            </a:r>
            <a:r>
              <a:rPr lang="ru-RU" sz="2400" dirty="0" smtClean="0"/>
              <a:t>ем</a:t>
            </a:r>
            <a:br>
              <a:rPr lang="ru-RU" sz="2400" dirty="0" smtClean="0"/>
            </a:br>
            <a:r>
              <a:rPr lang="ru-RU" sz="2400" dirty="0" smtClean="0"/>
              <a:t>у </a:t>
            </a:r>
            <a:r>
              <a:rPr lang="ru-RU" sz="2400" dirty="0"/>
              <a:t>красоты.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Антипатра </a:t>
            </a:r>
            <a:r>
              <a:rPr lang="ru-RU" sz="2400" dirty="0"/>
              <a:t>из Сидона (англ.) </a:t>
            </a:r>
          </a:p>
        </p:txBody>
      </p:sp>
    </p:spTree>
    <p:extLst>
      <p:ext uri="{BB962C8B-B14F-4D97-AF65-F5344CB8AC3E}">
        <p14:creationId xmlns:p14="http://schemas.microsoft.com/office/powerpoint/2010/main" val="18799150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38</TotalTime>
  <Words>45</Words>
  <Application>Microsoft Office PowerPoint</Application>
  <PresentationFormat>Экран (4:3)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Апекс</vt:lpstr>
      <vt:lpstr>Семь чудес света.</vt:lpstr>
      <vt:lpstr>Храм Артемиды Эфесской.</vt:lpstr>
      <vt:lpstr>Ученые считают, что Зевс сидел.</vt:lpstr>
      <vt:lpstr>Египетские пирамиды.</vt:lpstr>
      <vt:lpstr>Александрийский маяк будет восстановлен на родине.</vt:lpstr>
      <vt:lpstr>Галикарнасский мавзолей.</vt:lpstr>
      <vt:lpstr>Висячие сады Семирамиды.</vt:lpstr>
      <vt:lpstr>Колосс Родосский.</vt:lpstr>
      <vt:lpstr>Видел я стены твои, Вавилон, на которых просторно И колесницам; видал Зевса в Олимпии я, Чудо висячих садов Вавилона, колосс Гелиоса И пирамиды — дела многих и тяжких трудов; Знаю Мавсола гробницу огромную. Но лишь увидел Я Артемиды чертог, кровлю вознесший до туч, Все остальное померкло пред ним; вне пределов Олимпа Солнце не видит нигде равной ем у красоты.   Антипатра из Сидона (англ.)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Семь чудес света.</dc:title>
  <dc:creator>ILYA</dc:creator>
  <cp:lastModifiedBy>ILYA</cp:lastModifiedBy>
  <cp:revision>4</cp:revision>
  <dcterms:created xsi:type="dcterms:W3CDTF">2016-12-09T18:02:06Z</dcterms:created>
  <dcterms:modified xsi:type="dcterms:W3CDTF">2016-12-09T18:41:04Z</dcterms:modified>
</cp:coreProperties>
</file>