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84" r:id="rId2"/>
    <p:sldId id="269" r:id="rId3"/>
    <p:sldId id="280" r:id="rId4"/>
    <p:sldId id="261" r:id="rId5"/>
    <p:sldId id="262" r:id="rId6"/>
    <p:sldId id="267" r:id="rId7"/>
    <p:sldId id="258" r:id="rId8"/>
    <p:sldId id="265" r:id="rId9"/>
    <p:sldId id="274" r:id="rId10"/>
    <p:sldId id="275" r:id="rId11"/>
    <p:sldId id="256" r:id="rId12"/>
    <p:sldId id="259" r:id="rId13"/>
    <p:sldId id="276" r:id="rId14"/>
    <p:sldId id="266" r:id="rId15"/>
    <p:sldId id="283" r:id="rId16"/>
    <p:sldId id="268" r:id="rId17"/>
    <p:sldId id="273" r:id="rId18"/>
    <p:sldId id="272" r:id="rId19"/>
    <p:sldId id="277" r:id="rId20"/>
    <p:sldId id="278" r:id="rId21"/>
    <p:sldId id="257" r:id="rId22"/>
    <p:sldId id="260" r:id="rId23"/>
    <p:sldId id="270" r:id="rId24"/>
    <p:sldId id="263" r:id="rId25"/>
    <p:sldId id="282" r:id="rId26"/>
    <p:sldId id="281" r:id="rId27"/>
    <p:sldId id="271" r:id="rId28"/>
    <p:sldId id="26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348" autoAdjust="0"/>
    <p:restoredTop sz="94660"/>
  </p:normalViewPr>
  <p:slideViewPr>
    <p:cSldViewPr>
      <p:cViewPr varScale="1">
        <p:scale>
          <a:sx n="68" d="100"/>
          <a:sy n="68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340735-BDB1-4BA2-A730-EDCA777AF9C5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1B74AA-09A4-42E3-B211-94B951275D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B74AA-09A4-42E3-B211-94B951275D4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0990D-210D-4E72-A481-FF3BC8DFF8E2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7FDCF-C849-4699-9787-89940B5276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0990D-210D-4E72-A481-FF3BC8DFF8E2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7FDCF-C849-4699-9787-89940B5276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0990D-210D-4E72-A481-FF3BC8DFF8E2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7FDCF-C849-4699-9787-89940B5276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0990D-210D-4E72-A481-FF3BC8DFF8E2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7FDCF-C849-4699-9787-89940B5276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0990D-210D-4E72-A481-FF3BC8DFF8E2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7FDCF-C849-4699-9787-89940B5276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0990D-210D-4E72-A481-FF3BC8DFF8E2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7FDCF-C849-4699-9787-89940B5276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0990D-210D-4E72-A481-FF3BC8DFF8E2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7FDCF-C849-4699-9787-89940B5276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0990D-210D-4E72-A481-FF3BC8DFF8E2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7FDCF-C849-4699-9787-89940B5276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0990D-210D-4E72-A481-FF3BC8DFF8E2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7FDCF-C849-4699-9787-89940B5276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0990D-210D-4E72-A481-FF3BC8DFF8E2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7FDCF-C849-4699-9787-89940B5276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0990D-210D-4E72-A481-FF3BC8DFF8E2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7FDCF-C849-4699-9787-89940B5276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C0990D-210D-4E72-A481-FF3BC8DFF8E2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67FDCF-C849-4699-9787-89940B5276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7" descr="C:\Users\user\Desktop\2-page-0_3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21179" y="-15884"/>
            <a:ext cx="9165179" cy="6873884"/>
          </a:xfrm>
          <a:prstGeom prst="rect">
            <a:avLst/>
          </a:prstGeom>
        </p:spPr>
      </p:pic>
      <p:pic>
        <p:nvPicPr>
          <p:cNvPr id="7" name="Рисунок 6" descr="0_6fc02_a6bb2bc1_X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0"/>
            <a:ext cx="2714644" cy="2714644"/>
          </a:xfrm>
          <a:prstGeom prst="rect">
            <a:avLst/>
          </a:prstGeom>
        </p:spPr>
      </p:pic>
      <p:pic>
        <p:nvPicPr>
          <p:cNvPr id="8" name="Рисунок 7" descr="207986_origina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16" y="3929066"/>
            <a:ext cx="4857784" cy="261145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285852" y="2285992"/>
            <a:ext cx="7286676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</a:rPr>
              <a:t>Проект </a:t>
            </a:r>
          </a:p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«Книги — удивительный мир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»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2-page-0_300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2019-10-22 12-02-4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42976" y="1000108"/>
            <a:ext cx="7358114" cy="551858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214546" y="285728"/>
            <a:ext cx="57864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Выставка рисунков </a:t>
            </a:r>
            <a:r>
              <a:rPr lang="ru-RU" sz="2400" b="1" dirty="0" smtClean="0">
                <a:solidFill>
                  <a:srgbClr val="FF0000"/>
                </a:solidFill>
              </a:rPr>
              <a:t>«Сказочное дерево»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2-page-0_3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2019-10-14 15-43-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786082" cy="3714776"/>
          </a:xfrm>
          <a:prstGeom prst="rect">
            <a:avLst/>
          </a:prstGeom>
        </p:spPr>
      </p:pic>
      <p:pic>
        <p:nvPicPr>
          <p:cNvPr id="6" name="Рисунок 5" descr="2019-10-15 07-14-2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2198" y="0"/>
            <a:ext cx="2839643" cy="3786191"/>
          </a:xfrm>
          <a:prstGeom prst="rect">
            <a:avLst/>
          </a:prstGeom>
        </p:spPr>
      </p:pic>
      <p:pic>
        <p:nvPicPr>
          <p:cNvPr id="7" name="Рисунок 6" descr="2019-10-15 09-59-0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57422" y="2643182"/>
            <a:ext cx="4000528" cy="300039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071670" y="585789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/>
              <a:t>Выставка поделок </a:t>
            </a:r>
            <a:r>
              <a:rPr lang="ru-RU" sz="2400" b="1" dirty="0" smtClean="0">
                <a:solidFill>
                  <a:srgbClr val="FF0000"/>
                </a:solidFill>
              </a:rPr>
              <a:t>«Волшебный, сказочный лес»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19-10-09 09-04-5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  <p:pic>
        <p:nvPicPr>
          <p:cNvPr id="4098" name="Picture 2" descr="C:\Users\user\Desktop\2-page-0_3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2019-10-09 09-04-5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143116"/>
            <a:ext cx="2928958" cy="3905277"/>
          </a:xfrm>
          <a:prstGeom prst="rect">
            <a:avLst/>
          </a:prstGeom>
        </p:spPr>
      </p:pic>
      <p:pic>
        <p:nvPicPr>
          <p:cNvPr id="7" name="Рисунок 6" descr="2019-10-09 09-15-5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43622" y="2000240"/>
            <a:ext cx="3000378" cy="4000504"/>
          </a:xfrm>
          <a:prstGeom prst="rect">
            <a:avLst/>
          </a:prstGeom>
        </p:spPr>
      </p:pic>
      <p:pic>
        <p:nvPicPr>
          <p:cNvPr id="8" name="Рисунок 7" descr="2019-10-16 16-12-3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71736" y="0"/>
            <a:ext cx="4286280" cy="321471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571604" y="6000768"/>
            <a:ext cx="47078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Ручной труд </a:t>
            </a:r>
            <a:r>
              <a:rPr lang="ru-RU" sz="2400" b="1" dirty="0" smtClean="0">
                <a:solidFill>
                  <a:srgbClr val="FF0000"/>
                </a:solidFill>
              </a:rPr>
              <a:t>«Закладки для кни</a:t>
            </a:r>
            <a:r>
              <a:rPr lang="ru-RU" sz="2400" dirty="0" smtClean="0">
                <a:solidFill>
                  <a:srgbClr val="FF0000"/>
                </a:solidFill>
              </a:rPr>
              <a:t>г»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2-page-0_3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2019-10-21 00-30-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7554" y="-1"/>
            <a:ext cx="5786446" cy="3254875"/>
          </a:xfrm>
          <a:prstGeom prst="rect">
            <a:avLst/>
          </a:prstGeom>
        </p:spPr>
      </p:pic>
      <p:pic>
        <p:nvPicPr>
          <p:cNvPr id="6" name="Рисунок 5" descr="2019-10-22 12-21-5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143248"/>
            <a:ext cx="4643438" cy="348257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572132" y="4286256"/>
            <a:ext cx="26754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/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«Полочка сказок»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2-page-0_3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05200" y="3063081"/>
            <a:ext cx="2133600" cy="1600200"/>
          </a:xfrm>
          <a:prstGeom prst="rect">
            <a:avLst/>
          </a:prstGeom>
          <a:noFill/>
        </p:spPr>
      </p:pic>
      <p:pic>
        <p:nvPicPr>
          <p:cNvPr id="5" name="Picture 2" descr="C:\Users\user\Desktop\2-page-0_3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2019-10-17 19-24-58_157142917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285728"/>
            <a:ext cx="4191028" cy="2357454"/>
          </a:xfrm>
          <a:prstGeom prst="rect">
            <a:avLst/>
          </a:prstGeom>
        </p:spPr>
      </p:pic>
      <p:pic>
        <p:nvPicPr>
          <p:cNvPr id="8" name="Рисунок 7" descr="2019-10-18 21-34-4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57356" y="2214554"/>
            <a:ext cx="3810027" cy="2143140"/>
          </a:xfrm>
          <a:prstGeom prst="rect">
            <a:avLst/>
          </a:prstGeom>
        </p:spPr>
      </p:pic>
      <p:pic>
        <p:nvPicPr>
          <p:cNvPr id="9" name="Рисунок 8" descr="2019-10-21 00-20-4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20" y="4143380"/>
            <a:ext cx="4429124" cy="249138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0" y="35716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/>
              <a:t>Приглашенный гость</a:t>
            </a:r>
            <a:r>
              <a:rPr lang="ru-RU" sz="2400" b="1" dirty="0" smtClean="0">
                <a:solidFill>
                  <a:srgbClr val="FF0000"/>
                </a:solidFill>
              </a:rPr>
              <a:t>. Бабушка читает детям сказку «Гуси — лебеди». Знакомит с </a:t>
            </a:r>
            <a:r>
              <a:rPr lang="ru-RU" sz="2400" b="1" dirty="0" err="1" smtClean="0">
                <a:solidFill>
                  <a:srgbClr val="FF0000"/>
                </a:solidFill>
              </a:rPr>
              <a:t>прялочкой</a:t>
            </a:r>
            <a:r>
              <a:rPr lang="ru-RU" sz="2400" b="1" dirty="0" smtClean="0">
                <a:solidFill>
                  <a:srgbClr val="FF00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2-page-0_3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2019-11-14 10-34-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666748"/>
            <a:ext cx="4643438" cy="6191251"/>
          </a:xfrm>
          <a:prstGeom prst="rect">
            <a:avLst/>
          </a:prstGeom>
        </p:spPr>
      </p:pic>
      <p:pic>
        <p:nvPicPr>
          <p:cNvPr id="6" name="Рисунок 5" descr="2019-11-14 10-24-5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-1"/>
            <a:ext cx="3786214" cy="504828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7158" y="5500702"/>
            <a:ext cx="43650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Просмотр спектакля в библиотеке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2-page-0_3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8" name="Рисунок 7" descr="2019-10-17 19-24-56_157142918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43374"/>
            <a:ext cx="4826002" cy="2714626"/>
          </a:xfrm>
          <a:prstGeom prst="rect">
            <a:avLst/>
          </a:prstGeom>
        </p:spPr>
      </p:pic>
      <p:pic>
        <p:nvPicPr>
          <p:cNvPr id="9" name="Рисунок 8" descr="2019-10-17 19-25-3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214290"/>
            <a:ext cx="4699033" cy="2643206"/>
          </a:xfrm>
          <a:prstGeom prst="rect">
            <a:avLst/>
          </a:prstGeom>
        </p:spPr>
      </p:pic>
      <p:pic>
        <p:nvPicPr>
          <p:cNvPr id="10" name="Рисунок 9" descr="2019-10-17 19-25-2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5010" y="1714488"/>
            <a:ext cx="4698990" cy="264318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572000" y="507207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Театрализованная деятельность </a:t>
            </a:r>
            <a:r>
              <a:rPr lang="ru-RU" sz="2400" b="1" dirty="0" smtClean="0">
                <a:solidFill>
                  <a:srgbClr val="FF0000"/>
                </a:solidFill>
              </a:rPr>
              <a:t>«Сказка о глупом мышонке»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2-page-0_3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IMG-5051c393ba20b97be2386036f20a5fe6-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71876"/>
            <a:ext cx="5841998" cy="3286124"/>
          </a:xfrm>
          <a:prstGeom prst="rect">
            <a:avLst/>
          </a:prstGeom>
        </p:spPr>
      </p:pic>
      <p:pic>
        <p:nvPicPr>
          <p:cNvPr id="7" name="Рисунок 6" descr="IMG-799178361fd01d3c218c075d11e95947-V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5780" y="0"/>
            <a:ext cx="6096001" cy="3429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857884" y="4487582"/>
            <a:ext cx="29289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Родители совместно с ребенком создали книги «Мое интересное лето»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2-page-0_3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2019-10-21 10-56-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850074" y="292878"/>
            <a:ext cx="3386125" cy="4514833"/>
          </a:xfrm>
          <a:prstGeom prst="rect">
            <a:avLst/>
          </a:prstGeom>
        </p:spPr>
      </p:pic>
      <p:pic>
        <p:nvPicPr>
          <p:cNvPr id="6" name="Рисунок 5" descr="2019-10-21 10-58-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43174" y="3696892"/>
            <a:ext cx="4214810" cy="3161108"/>
          </a:xfrm>
          <a:prstGeom prst="rect">
            <a:avLst/>
          </a:prstGeom>
        </p:spPr>
      </p:pic>
      <p:pic>
        <p:nvPicPr>
          <p:cNvPr id="7" name="Рисунок 6" descr="2019-10-21 10-59-2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67251" y="0"/>
            <a:ext cx="4476749" cy="3357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2-page-0_3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2019-10-21 10-56-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14290"/>
            <a:ext cx="8858280" cy="6643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2-page-0_3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2019-08-01 17-16-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6446" y="2786058"/>
            <a:ext cx="3053957" cy="4071942"/>
          </a:xfrm>
          <a:prstGeom prst="rect">
            <a:avLst/>
          </a:prstGeom>
        </p:spPr>
      </p:pic>
      <p:pic>
        <p:nvPicPr>
          <p:cNvPr id="6" name="Рисунок 5" descr="2019-10-07 09-27-3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48" y="2952746"/>
            <a:ext cx="2928940" cy="3905254"/>
          </a:xfrm>
          <a:prstGeom prst="rect">
            <a:avLst/>
          </a:prstGeom>
        </p:spPr>
      </p:pic>
      <p:pic>
        <p:nvPicPr>
          <p:cNvPr id="7" name="Рисунок 6" descr="2019-10-22 11-53-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14612" y="0"/>
            <a:ext cx="4572000" cy="3429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286000" y="3786190"/>
            <a:ext cx="4572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Беседы: «Книга — лучший друг», «Берегите книги».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Знакомство с пословицами и загадками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Знакомство с видами книг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Users\user\Desktop\2-page-0_3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6" descr="2019-10-21 10-58-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3" y="124992"/>
            <a:ext cx="8501122" cy="63758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19-10-14 14-09-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  <p:pic>
        <p:nvPicPr>
          <p:cNvPr id="2050" name="Picture 2" descr="C:\Users\user\Desktop\2-page-0_3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2019-10-14 14-09-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1214422"/>
            <a:ext cx="2857520" cy="3810027"/>
          </a:xfrm>
          <a:prstGeom prst="rect">
            <a:avLst/>
          </a:prstGeom>
        </p:spPr>
      </p:pic>
      <p:pic>
        <p:nvPicPr>
          <p:cNvPr id="7" name="Рисунок 6" descr="2019-10-14 14-10-1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2506726" y="707951"/>
            <a:ext cx="4238616" cy="2822713"/>
          </a:xfrm>
          <a:prstGeom prst="rect">
            <a:avLst/>
          </a:prstGeom>
        </p:spPr>
      </p:pic>
      <p:pic>
        <p:nvPicPr>
          <p:cNvPr id="8" name="Рисунок 7" descr="2019-10-14 14-10-0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43636" y="1285860"/>
            <a:ext cx="2786064" cy="371475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00034" y="5572140"/>
            <a:ext cx="75009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папка — передвижка «Что читать детям»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папка «Читая - учусь»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19-10-10 15-44-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pic>
        <p:nvPicPr>
          <p:cNvPr id="5122" name="Picture 2" descr="C:\Users\user\Desktop\2-page-0_3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2019-10-10 15-44-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214290"/>
            <a:ext cx="4429156" cy="3321867"/>
          </a:xfrm>
          <a:prstGeom prst="rect">
            <a:avLst/>
          </a:prstGeom>
        </p:spPr>
      </p:pic>
      <p:pic>
        <p:nvPicPr>
          <p:cNvPr id="7" name="Рисунок 6" descr="2019-10-10 15-47-0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14810" y="3321843"/>
            <a:ext cx="4714876" cy="353615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885783" y="1571612"/>
            <a:ext cx="42582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рекомендации в уголок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 «</a:t>
            </a:r>
            <a:r>
              <a:rPr lang="ru-RU" sz="2400" b="1" dirty="0" err="1" smtClean="0">
                <a:solidFill>
                  <a:srgbClr val="FF0000"/>
                </a:solidFill>
              </a:rPr>
              <a:t>Сказкотерапия</a:t>
            </a:r>
            <a:r>
              <a:rPr lang="ru-RU" sz="2400" b="1" dirty="0" smtClean="0"/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2-page-0_3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2019-10-18 11-18-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3071810"/>
            <a:ext cx="3786182" cy="2839637"/>
          </a:xfrm>
          <a:prstGeom prst="rect">
            <a:avLst/>
          </a:prstGeom>
        </p:spPr>
      </p:pic>
      <p:pic>
        <p:nvPicPr>
          <p:cNvPr id="6" name="Рисунок 5" descr="2019-10-18 11-19-0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3864292" y="1274702"/>
            <a:ext cx="5482864" cy="411214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42910" y="928670"/>
            <a:ext cx="36433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Анкетирование родителей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2-page-0_3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2019-10-29 11-50-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0"/>
            <a:ext cx="2928958" cy="3905277"/>
          </a:xfrm>
          <a:prstGeom prst="rect">
            <a:avLst/>
          </a:prstGeom>
        </p:spPr>
      </p:pic>
      <p:pic>
        <p:nvPicPr>
          <p:cNvPr id="6" name="Рисунок 5" descr="2019-10-29 11-51-3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00364" y="2762245"/>
            <a:ext cx="3071816" cy="4095755"/>
          </a:xfrm>
          <a:prstGeom prst="rect">
            <a:avLst/>
          </a:prstGeom>
        </p:spPr>
      </p:pic>
      <p:pic>
        <p:nvPicPr>
          <p:cNvPr id="7" name="Рисунок 6" descr="2019-10-29 11-52-0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86414" y="0"/>
            <a:ext cx="3357586" cy="447678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14282" y="4714884"/>
            <a:ext cx="25934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Рассказ детей о 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своей библиотеке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2-page-0_3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Содержимое 6" descr="2019-11-14 10-19-3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500694" y="2143116"/>
            <a:ext cx="3394472" cy="4525963"/>
          </a:xfrm>
        </p:spPr>
      </p:pic>
      <p:pic>
        <p:nvPicPr>
          <p:cNvPr id="8" name="Рисунок 7" descr="2019-11-14 18-58-0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214290"/>
            <a:ext cx="5143504" cy="289322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57224" y="4714884"/>
            <a:ext cx="39363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Экскурсия в библиотеку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2-page-0_3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2019-10-28 18-36-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285992"/>
            <a:ext cx="3214674" cy="4286232"/>
          </a:xfrm>
          <a:prstGeom prst="rect">
            <a:avLst/>
          </a:prstGeom>
        </p:spPr>
      </p:pic>
      <p:pic>
        <p:nvPicPr>
          <p:cNvPr id="6" name="Рисунок 5" descr="2019-10-28 18-41-0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57554" y="0"/>
            <a:ext cx="2946800" cy="3929066"/>
          </a:xfrm>
          <a:prstGeom prst="rect">
            <a:avLst/>
          </a:prstGeom>
        </p:spPr>
      </p:pic>
      <p:pic>
        <p:nvPicPr>
          <p:cNvPr id="7" name="Рисунок 6" descr="2019-10-28 18-37-4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00728" y="2666971"/>
            <a:ext cx="3143272" cy="419102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0" y="571480"/>
            <a:ext cx="372300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Акция 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«Подари книгу больнице»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2-page-0_3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2019-10-08 23-56-15_15705646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357166"/>
            <a:ext cx="3643338" cy="2049378"/>
          </a:xfrm>
          <a:prstGeom prst="rect">
            <a:avLst/>
          </a:prstGeom>
        </p:spPr>
      </p:pic>
      <p:pic>
        <p:nvPicPr>
          <p:cNvPr id="8" name="Рисунок 7" descr="IMG-95c487c4770c07d663c2c2a6d95e2f60-V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8" y="500042"/>
            <a:ext cx="3214697" cy="5715017"/>
          </a:xfrm>
          <a:prstGeom prst="rect">
            <a:avLst/>
          </a:prstGeom>
        </p:spPr>
      </p:pic>
      <p:pic>
        <p:nvPicPr>
          <p:cNvPr id="10" name="Рисунок 9" descr="2019-10-21 14-04-0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10" y="4000504"/>
            <a:ext cx="3913183" cy="220116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57224" y="2857496"/>
            <a:ext cx="2687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«Сказки на новый лад»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2-page-0_3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89542" cy="6967157"/>
          </a:xfrm>
          <a:prstGeom prst="rect">
            <a:avLst/>
          </a:prstGeom>
          <a:noFill/>
        </p:spPr>
      </p:pic>
      <p:pic>
        <p:nvPicPr>
          <p:cNvPr id="5" name="Рисунок 4" descr="2019-10-17 16-47-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21" y="214290"/>
            <a:ext cx="4286279" cy="3214710"/>
          </a:xfrm>
          <a:prstGeom prst="rect">
            <a:avLst/>
          </a:prstGeom>
        </p:spPr>
      </p:pic>
      <p:pic>
        <p:nvPicPr>
          <p:cNvPr id="7" name="Рисунок 6" descr="2019-10-17 16-48-5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3286124"/>
            <a:ext cx="4381499" cy="32861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1472" y="500042"/>
            <a:ext cx="33575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Мы книгу придумали сами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2-page-0_3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2019-10-07 09-06-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62501" y="0"/>
            <a:ext cx="4381499" cy="3286124"/>
          </a:xfrm>
          <a:prstGeom prst="rect">
            <a:avLst/>
          </a:prstGeom>
        </p:spPr>
      </p:pic>
      <p:pic>
        <p:nvPicPr>
          <p:cNvPr id="8" name="Рисунок 7" descr="2019-10-07 09-20-3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9000" y="3143248"/>
            <a:ext cx="4667282" cy="350046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71435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/>
              <a:t>Просмотр презентаций </a:t>
            </a:r>
            <a:r>
              <a:rPr lang="ru-RU" sz="2400" b="1" dirty="0" smtClean="0">
                <a:solidFill>
                  <a:srgbClr val="FF0000"/>
                </a:solidFill>
              </a:rPr>
              <a:t>«Какие бывают книги», «Как нужно беречь книги</a:t>
            </a:r>
            <a:r>
              <a:rPr lang="ru-RU" b="1" dirty="0" smtClean="0">
                <a:solidFill>
                  <a:srgbClr val="FF0000"/>
                </a:solidFill>
              </a:rPr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2-page-0_3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2019-10-07 09-24-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214290"/>
            <a:ext cx="2643206" cy="3524274"/>
          </a:xfrm>
          <a:prstGeom prst="rect">
            <a:avLst/>
          </a:prstGeom>
        </p:spPr>
      </p:pic>
      <p:pic>
        <p:nvPicPr>
          <p:cNvPr id="7" name="Рисунок 6" descr="2019-10-11 10-07-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29322" y="214290"/>
            <a:ext cx="3000378" cy="4000504"/>
          </a:xfrm>
          <a:prstGeom prst="rect">
            <a:avLst/>
          </a:prstGeom>
        </p:spPr>
      </p:pic>
      <p:pic>
        <p:nvPicPr>
          <p:cNvPr id="9" name="Рисунок 8" descr="2019-10-11 10-10-1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14678" y="1452549"/>
            <a:ext cx="2786082" cy="371477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14414" y="5357826"/>
            <a:ext cx="70009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Дидактические игры: </a:t>
            </a:r>
            <a:r>
              <a:rPr lang="ru-RU" sz="2400" b="1" dirty="0" smtClean="0">
                <a:solidFill>
                  <a:srgbClr val="FF0000"/>
                </a:solidFill>
              </a:rPr>
              <a:t>«Мои любимые сказки»,«Сложи картинку», «Назови сказку по отрывку из текста»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2-page-0_3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2019-10-11 10-36-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214290"/>
            <a:ext cx="2678925" cy="3571900"/>
          </a:xfrm>
          <a:prstGeom prst="rect">
            <a:avLst/>
          </a:prstGeom>
        </p:spPr>
      </p:pic>
      <p:pic>
        <p:nvPicPr>
          <p:cNvPr id="6" name="Рисунок 5" descr="2019-10-11 10-51-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60" y="285728"/>
            <a:ext cx="2643188" cy="3524250"/>
          </a:xfrm>
          <a:prstGeom prst="rect">
            <a:avLst/>
          </a:prstGeom>
        </p:spPr>
      </p:pic>
      <p:pic>
        <p:nvPicPr>
          <p:cNvPr id="7" name="Рисунок 6" descr="2019-10-11 10-43-2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43240" y="1547799"/>
            <a:ext cx="2821801" cy="376240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357290" y="5429264"/>
            <a:ext cx="68580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«Придумай свой конец сказки», «В гостях у сказки», «Путешествие по сказкам»,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2-page-0_3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89510" cy="6967133"/>
          </a:xfrm>
          <a:prstGeom prst="rect">
            <a:avLst/>
          </a:prstGeom>
          <a:noFill/>
        </p:spPr>
      </p:pic>
      <p:pic>
        <p:nvPicPr>
          <p:cNvPr id="5" name="Рисунок 4" descr="2019-10-17 16-34-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0"/>
            <a:ext cx="3786214" cy="5048285"/>
          </a:xfrm>
          <a:prstGeom prst="rect">
            <a:avLst/>
          </a:prstGeom>
        </p:spPr>
      </p:pic>
      <p:pic>
        <p:nvPicPr>
          <p:cNvPr id="6" name="Рисунок 5" descr="2019-10-18 07-23-2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44" y="571480"/>
            <a:ext cx="4429156" cy="590554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7158" y="535782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«У лукоморья», «Ассоциации» «Угадай сказку»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19-10-14 18-56-32_157106503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8922" y="1600200"/>
            <a:ext cx="8046156" cy="4525963"/>
          </a:xfrm>
        </p:spPr>
      </p:pic>
      <p:pic>
        <p:nvPicPr>
          <p:cNvPr id="3074" name="Picture 2" descr="C:\Users\user\Desktop\2-page-0_3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6" descr="2019-10-15 11-49-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2285969"/>
            <a:ext cx="3000396" cy="4000527"/>
          </a:xfrm>
          <a:prstGeom prst="rect">
            <a:avLst/>
          </a:prstGeom>
        </p:spPr>
      </p:pic>
      <p:pic>
        <p:nvPicPr>
          <p:cNvPr id="6" name="Рисунок 5" descr="2019-10-21 11-35-5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43636" y="-23861"/>
            <a:ext cx="2857520" cy="3810027"/>
          </a:xfrm>
          <a:prstGeom prst="rect">
            <a:avLst/>
          </a:prstGeom>
        </p:spPr>
      </p:pic>
      <p:pic>
        <p:nvPicPr>
          <p:cNvPr id="8" name="Рисунок 7" descr="2019-10-21 11-40-2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43240" y="1619237"/>
            <a:ext cx="3000396" cy="400052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57158" y="214290"/>
            <a:ext cx="55721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Просмотр мультфильмов</a:t>
            </a:r>
            <a:r>
              <a:rPr lang="ru-RU" sz="2400" b="1" dirty="0" smtClean="0">
                <a:solidFill>
                  <a:srgbClr val="FF0000"/>
                </a:solidFill>
              </a:rPr>
              <a:t>: «Гришкины книжки», «Три котенка. Книжки мы не будем обижать», «Вовка в тридевятом царстве»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2-page-0_3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Рисунок 4" descr="2019-10-17 15-54-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86512" y="214290"/>
            <a:ext cx="2857488" cy="3809984"/>
          </a:xfrm>
          <a:prstGeom prst="rect">
            <a:avLst/>
          </a:prstGeom>
        </p:spPr>
      </p:pic>
      <p:pic>
        <p:nvPicPr>
          <p:cNvPr id="6" name="Рисунок 5" descr="2019-10-17 15-56-5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42851"/>
            <a:ext cx="3214679" cy="4286239"/>
          </a:xfrm>
          <a:prstGeom prst="rect">
            <a:avLst/>
          </a:prstGeom>
        </p:spPr>
      </p:pic>
      <p:pic>
        <p:nvPicPr>
          <p:cNvPr id="7" name="Рисунок 6" descr="2019-10-17 16-05-3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14678" y="1309649"/>
            <a:ext cx="3071834" cy="409577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643174" y="5500702"/>
            <a:ext cx="457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Трудовая деятельность </a:t>
            </a:r>
            <a:r>
              <a:rPr lang="ru-RU" sz="2400" b="1" dirty="0" smtClean="0">
                <a:solidFill>
                  <a:srgbClr val="FF0000"/>
                </a:solidFill>
              </a:rPr>
              <a:t>«</a:t>
            </a:r>
            <a:r>
              <a:rPr lang="ru-RU" sz="2400" b="1" dirty="0" err="1" smtClean="0">
                <a:solidFill>
                  <a:srgbClr val="FF0000"/>
                </a:solidFill>
              </a:rPr>
              <a:t>Книжкина</a:t>
            </a:r>
            <a:r>
              <a:rPr lang="ru-RU" sz="2400" b="1" dirty="0" smtClean="0">
                <a:solidFill>
                  <a:srgbClr val="FF0000"/>
                </a:solidFill>
              </a:rPr>
              <a:t> мастерская»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2-page-0_3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2019-10-17 13-11-2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142852"/>
            <a:ext cx="4143372" cy="2330647"/>
          </a:xfrm>
          <a:prstGeom prst="rect">
            <a:avLst/>
          </a:prstGeom>
        </p:spPr>
      </p:pic>
      <p:pic>
        <p:nvPicPr>
          <p:cNvPr id="6" name="Рисунок 5" descr="IMG-6915b16e5f078fcfe7d4283a404e8de1-V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09" y="2643182"/>
            <a:ext cx="4572033" cy="2571768"/>
          </a:xfrm>
          <a:prstGeom prst="rect">
            <a:avLst/>
          </a:prstGeom>
        </p:spPr>
      </p:pic>
      <p:pic>
        <p:nvPicPr>
          <p:cNvPr id="7" name="Рисунок 6" descr="2019-10-22 11-50-5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86380" y="2928934"/>
            <a:ext cx="2732486" cy="364331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0" y="107154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/>
              <a:t>Рассматривание репродукции картины</a:t>
            </a:r>
            <a:r>
              <a:rPr lang="ru-RU" sz="2400" b="1" dirty="0" smtClean="0">
                <a:solidFill>
                  <a:srgbClr val="FF0000"/>
                </a:solidFill>
              </a:rPr>
              <a:t> Богданов — Бельский «Новая сказка»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242</Words>
  <Application>Microsoft Office PowerPoint</Application>
  <PresentationFormat>Экран (4:3)</PresentationFormat>
  <Paragraphs>33</Paragraphs>
  <Slides>28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Windows User</dc:creator>
  <cp:lastModifiedBy>Windows User</cp:lastModifiedBy>
  <cp:revision>50</cp:revision>
  <dcterms:created xsi:type="dcterms:W3CDTF">2019-10-19T17:52:06Z</dcterms:created>
  <dcterms:modified xsi:type="dcterms:W3CDTF">2021-10-30T04:27:13Z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2477461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S9.1.2</vt:lpwstr>
  </property>
</Properties>
</file>