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4"/>
  </p:notesMasterIdLst>
  <p:sldIdLst>
    <p:sldId id="256" r:id="rId2"/>
    <p:sldId id="257" r:id="rId3"/>
    <p:sldId id="261" r:id="rId4"/>
    <p:sldId id="262" r:id="rId5"/>
    <p:sldId id="258" r:id="rId6"/>
    <p:sldId id="259" r:id="rId7"/>
    <p:sldId id="260" r:id="rId8"/>
    <p:sldId id="263" r:id="rId9"/>
    <p:sldId id="264" r:id="rId10"/>
    <p:sldId id="266" r:id="rId11"/>
    <p:sldId id="265"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2F71CB-71F1-468D-9308-B8DDB6D53917}" type="datetimeFigureOut">
              <a:rPr lang="ru-RU" smtClean="0"/>
              <a:pPr/>
              <a:t>10.03.2022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043C18-6E95-4D45-9753-C389CFD2A688}" type="slidenum">
              <a:rPr lang="ru-RU" smtClean="0"/>
              <a:pPr/>
              <a:t>‹#›</a:t>
            </a:fld>
            <a:endParaRPr lang="ru-RU"/>
          </a:p>
        </p:txBody>
      </p:sp>
    </p:spTree>
    <p:extLst>
      <p:ext uri="{BB962C8B-B14F-4D97-AF65-F5344CB8AC3E}">
        <p14:creationId xmlns:p14="http://schemas.microsoft.com/office/powerpoint/2010/main" val="1642520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F6043C18-6E95-4D45-9753-C389CFD2A688}" type="slidenum">
              <a:rPr lang="ru-RU" smtClean="0"/>
              <a:pPr/>
              <a:t>1</a:t>
            </a:fld>
            <a:endParaRPr lang="ru-RU"/>
          </a:p>
        </p:txBody>
      </p:sp>
    </p:spTree>
    <p:extLst>
      <p:ext uri="{BB962C8B-B14F-4D97-AF65-F5344CB8AC3E}">
        <p14:creationId xmlns:p14="http://schemas.microsoft.com/office/powerpoint/2010/main" val="23059957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10.03.2022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10.03.2022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10.03.2022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10.03.2022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10.03.2022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pPr/>
              <a:t>10.03.2022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B4C71EC6-210F-42DE-9C53-41977AD35B3D}" type="datetimeFigureOut">
              <a:rPr lang="ru-RU" smtClean="0"/>
              <a:pPr/>
              <a:t>10.03.2022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pPr/>
              <a:t>10.03.2022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10.03.2022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ru-RU" smtClean="0"/>
              <a:t>Образец заголовка</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10.03.2022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9" name="Content Placeholder 8"/>
          <p:cNvSpPr>
            <a:spLocks noGrp="1"/>
          </p:cNvSpPr>
          <p:nvPr>
            <p:ph sz="quarter" idx="13"/>
          </p:nvPr>
        </p:nvSpPr>
        <p:spPr>
          <a:xfrm>
            <a:off x="304800" y="381000"/>
            <a:ext cx="7772400" cy="494284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ru-RU" smtClean="0"/>
              <a:t>Образец заголовка</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8" name="Date Placeholder 7"/>
          <p:cNvSpPr>
            <a:spLocks noGrp="1"/>
          </p:cNvSpPr>
          <p:nvPr>
            <p:ph type="dt" sz="half" idx="10"/>
          </p:nvPr>
        </p:nvSpPr>
        <p:spPr/>
        <p:txBody>
          <a:bodyPr/>
          <a:lstStyle/>
          <a:p>
            <a:fld id="{B4C71EC6-210F-42DE-9C53-41977AD35B3D}" type="datetimeFigureOut">
              <a:rPr lang="ru-RU" smtClean="0"/>
              <a:pPr/>
              <a:t>10.03.2022</a:t>
            </a:fld>
            <a:endParaRPr lang="ru-RU"/>
          </a:p>
        </p:txBody>
      </p:sp>
      <p:sp>
        <p:nvSpPr>
          <p:cNvPr id="9" name="Slide Number Placeholder 8"/>
          <p:cNvSpPr>
            <a:spLocks noGrp="1"/>
          </p:cNvSpPr>
          <p:nvPr>
            <p:ph type="sldNum" sz="quarter" idx="11"/>
          </p:nvPr>
        </p:nvSpPr>
        <p:spPr/>
        <p:txBody>
          <a:bodyPr/>
          <a:lstStyle/>
          <a:p>
            <a:fld id="{B19B0651-EE4F-4900-A07F-96A6BFA9D0F0}" type="slidenum">
              <a:rPr lang="ru-RU" smtClean="0"/>
              <a:pPr/>
              <a:t>‹#›</a:t>
            </a:fld>
            <a:endParaRPr lang="ru-RU"/>
          </a:p>
        </p:txBody>
      </p:sp>
      <p:sp>
        <p:nvSpPr>
          <p:cNvPr id="10" name="Footer Placeholder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B19B0651-EE4F-4900-A07F-96A6BFA9D0F0}" type="slidenum">
              <a:rPr lang="ru-RU" smtClean="0"/>
              <a:pPr/>
              <a:t>‹#›</a:t>
            </a:fld>
            <a:endParaRPr lang="ru-RU"/>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ru-RU"/>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B4C71EC6-210F-42DE-9C53-41977AD35B3D}" type="datetimeFigureOut">
              <a:rPr lang="ru-RU" smtClean="0"/>
              <a:pPr/>
              <a:t>10.03.2022</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764704"/>
            <a:ext cx="7543800" cy="2593975"/>
          </a:xfrm>
        </p:spPr>
        <p:txBody>
          <a:bodyPr/>
          <a:lstStyle/>
          <a:p>
            <a:pPr algn="ctr"/>
            <a:r>
              <a:rPr lang="ru-RU" sz="4800" b="1" dirty="0" smtClean="0">
                <a:latin typeface="Times New Roman" pitchFamily="18" charset="0"/>
                <a:cs typeface="Times New Roman" pitchFamily="18" charset="0"/>
              </a:rPr>
              <a:t>Выявление спортивно-одарённых, талантливых детей в ДЮСШ</a:t>
            </a:r>
            <a:endParaRPr lang="ru-RU" sz="4800" b="1" dirty="0">
              <a:latin typeface="Times New Roman" pitchFamily="18" charset="0"/>
              <a:cs typeface="Times New Roman" pitchFamily="18" charset="0"/>
            </a:endParaRPr>
          </a:p>
        </p:txBody>
      </p:sp>
    </p:spTree>
    <p:extLst>
      <p:ext uri="{BB962C8B-B14F-4D97-AF65-F5344CB8AC3E}">
        <p14:creationId xmlns:p14="http://schemas.microsoft.com/office/powerpoint/2010/main" val="21109026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67944" y="5589240"/>
            <a:ext cx="4906888" cy="580926"/>
          </a:xfrm>
        </p:spPr>
        <p:txBody>
          <a:bodyPr/>
          <a:lstStyle/>
          <a:p>
            <a:r>
              <a:rPr lang="ru-RU" b="1" dirty="0" smtClean="0">
                <a:latin typeface="Times New Roman" pitchFamily="18" charset="0"/>
                <a:cs typeface="Times New Roman" pitchFamily="18" charset="0"/>
              </a:rPr>
              <a:t>Вундеркинды</a:t>
            </a:r>
            <a:endParaRPr lang="ru-RU" b="1" dirty="0">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5" y="692696"/>
            <a:ext cx="6816593"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03591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620688"/>
            <a:ext cx="7620000" cy="4800600"/>
          </a:xfrm>
        </p:spPr>
        <p:txBody>
          <a:bodyPr>
            <a:normAutofit fontScale="92500" lnSpcReduction="10000"/>
          </a:bodyPr>
          <a:lstStyle/>
          <a:p>
            <a:r>
              <a:rPr lang="ru-RU" sz="2800" dirty="0">
                <a:latin typeface="Times New Roman" pitchFamily="18" charset="0"/>
                <a:cs typeface="Times New Roman" pitchFamily="18" charset="0"/>
              </a:rPr>
              <a:t>«Самородки» Уникальное социально-биологическое явление. Сплав природной одаренности — физической, психической, специальных задатков и способностей с привитым в детские годы трудолюбием, ответственностью, самостоятельностью. Их особенностью является полный набор гармонично сочетающихся технико-тактико-психофизических спортивных задатков и способностей. «Самородки» чаще всего появляются в большом спорте уже зрелыми, прошедшими трудную школу жизни людьми, далеко не в юном возрасте.</a:t>
            </a:r>
          </a:p>
        </p:txBody>
      </p:sp>
    </p:spTree>
    <p:extLst>
      <p:ext uri="{BB962C8B-B14F-4D97-AF65-F5344CB8AC3E}">
        <p14:creationId xmlns:p14="http://schemas.microsoft.com/office/powerpoint/2010/main" val="29140938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a:xfrm>
            <a:off x="457200" y="260648"/>
            <a:ext cx="7620000" cy="6140152"/>
          </a:xfrm>
        </p:spPr>
        <p:txBody>
          <a:bodyPr/>
          <a:lstStyle/>
          <a:p>
            <a:pPr algn="ctr">
              <a:buNone/>
            </a:pPr>
            <a:r>
              <a:rPr lang="ru-RU" sz="4000" b="1" dirty="0" smtClean="0"/>
              <a:t>СПАСИБО</a:t>
            </a:r>
            <a:br>
              <a:rPr lang="ru-RU" sz="4000" b="1" dirty="0" smtClean="0"/>
            </a:br>
            <a:r>
              <a:rPr lang="ru-RU" sz="4000" b="1" dirty="0" smtClean="0"/>
              <a:t>ЗА</a:t>
            </a:r>
            <a:br>
              <a:rPr lang="ru-RU" sz="4000" b="1" dirty="0" smtClean="0"/>
            </a:br>
            <a:r>
              <a:rPr lang="ru-RU" sz="4000" b="1" dirty="0" smtClean="0"/>
              <a:t>ВНИМАНИЕ!</a:t>
            </a:r>
          </a:p>
          <a:p>
            <a:pPr algn="ctr">
              <a:buNone/>
            </a:pPr>
            <a:endParaRPr lang="ru-RU" sz="4000" b="1" dirty="0" smtClean="0"/>
          </a:p>
          <a:p>
            <a:pPr algn="ctr">
              <a:buNone/>
            </a:pPr>
            <a:r>
              <a:rPr lang="ru-RU" sz="4000" b="1" dirty="0" smtClean="0"/>
              <a:t>БУДЬТЕ </a:t>
            </a:r>
          </a:p>
          <a:p>
            <a:pPr algn="ctr">
              <a:buNone/>
            </a:pPr>
            <a:r>
              <a:rPr lang="ru-RU" sz="4000" b="1" dirty="0" smtClean="0"/>
              <a:t>ЗДОРОВЫ!</a:t>
            </a:r>
            <a:endParaRPr lang="ru-RU"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95936" y="5733256"/>
            <a:ext cx="4186808" cy="436910"/>
          </a:xfrm>
        </p:spPr>
        <p:txBody>
          <a:bodyPr/>
          <a:lstStyle/>
          <a:p>
            <a:r>
              <a:rPr lang="ru-RU" b="1" dirty="0" smtClean="0">
                <a:latin typeface="Times New Roman" pitchFamily="18" charset="0"/>
                <a:cs typeface="Times New Roman" pitchFamily="18" charset="0"/>
              </a:rPr>
              <a:t>Акселераты</a:t>
            </a:r>
            <a:endParaRPr lang="ru-RU" b="1"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476672"/>
            <a:ext cx="6048672" cy="4593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70767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600200"/>
            <a:ext cx="7787208" cy="4800600"/>
          </a:xfrm>
        </p:spPr>
        <p:txBody>
          <a:bodyPr>
            <a:normAutofit/>
          </a:bodyPr>
          <a:lstStyle/>
          <a:p>
            <a:r>
              <a:rPr lang="ru-RU" sz="2800" dirty="0">
                <a:latin typeface="Times New Roman" pitchFamily="18" charset="0"/>
                <a:cs typeface="Times New Roman" pitchFamily="18" charset="0"/>
              </a:rPr>
              <a:t>«Спортивные машины» - спортсмены, добивающиеся успеха исключительно благодаря своим феноменальным антропоморфическим (телесным) данным, без техники, без спортивного характера, без любви к спорту.</a:t>
            </a:r>
          </a:p>
        </p:txBody>
      </p:sp>
    </p:spTree>
    <p:extLst>
      <p:ext uri="{BB962C8B-B14F-4D97-AF65-F5344CB8AC3E}">
        <p14:creationId xmlns:p14="http://schemas.microsoft.com/office/powerpoint/2010/main" val="10234346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r>
              <a:rPr lang="ru-RU" sz="2800" dirty="0">
                <a:latin typeface="Times New Roman" pitchFamily="18" charset="0"/>
                <a:cs typeface="Times New Roman" pitchFamily="18" charset="0"/>
              </a:rPr>
              <a:t>«Узкие специалисты», блестяще владеющие одним-двумя приемами из огромного </a:t>
            </a:r>
            <a:r>
              <a:rPr lang="ru-RU" sz="2800" dirty="0" smtClean="0">
                <a:latin typeface="Times New Roman" pitchFamily="18" charset="0"/>
                <a:cs typeface="Times New Roman" pitchFamily="18" charset="0"/>
              </a:rPr>
              <a:t>технико-тактического </a:t>
            </a:r>
            <a:r>
              <a:rPr lang="ru-RU" sz="2800" dirty="0">
                <a:latin typeface="Times New Roman" pitchFamily="18" charset="0"/>
                <a:cs typeface="Times New Roman" pitchFamily="18" charset="0"/>
              </a:rPr>
              <a:t>арсенала вида спорта.</a:t>
            </a:r>
          </a:p>
        </p:txBody>
      </p:sp>
    </p:spTree>
    <p:extLst>
      <p:ext uri="{BB962C8B-B14F-4D97-AF65-F5344CB8AC3E}">
        <p14:creationId xmlns:p14="http://schemas.microsoft.com/office/powerpoint/2010/main" val="34396454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88024" y="5733256"/>
            <a:ext cx="2853517" cy="422920"/>
          </a:xfrm>
        </p:spPr>
        <p:txBody>
          <a:bodyPr/>
          <a:lstStyle/>
          <a:p>
            <a:r>
              <a:rPr lang="ru-RU" b="1" dirty="0" smtClean="0">
                <a:latin typeface="Times New Roman" pitchFamily="18" charset="0"/>
                <a:cs typeface="Times New Roman" pitchFamily="18" charset="0"/>
              </a:rPr>
              <a:t>Богатыри</a:t>
            </a:r>
            <a:endParaRPr lang="ru-RU" b="1"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3" y="533398"/>
            <a:ext cx="6175534" cy="4774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58138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60032" y="5373216"/>
            <a:ext cx="6035824" cy="854968"/>
          </a:xfrm>
        </p:spPr>
        <p:txBody>
          <a:bodyPr/>
          <a:lstStyle/>
          <a:p>
            <a:r>
              <a:rPr lang="ru-RU" b="1" dirty="0" smtClean="0">
                <a:latin typeface="Times New Roman" pitchFamily="18" charset="0"/>
                <a:cs typeface="Times New Roman" pitchFamily="18" charset="0"/>
              </a:rPr>
              <a:t>Артисты</a:t>
            </a:r>
            <a:endParaRPr lang="ru-RU" b="1"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2130" y="417589"/>
            <a:ext cx="6372117" cy="4655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94055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908720"/>
            <a:ext cx="7620000" cy="4800600"/>
          </a:xfrm>
        </p:spPr>
        <p:txBody>
          <a:bodyPr>
            <a:noAutofit/>
          </a:bodyPr>
          <a:lstStyle/>
          <a:p>
            <a:r>
              <a:rPr lang="ru-RU" sz="2800" dirty="0"/>
              <a:t>«Артисты» - особый стиль деятельности, цель которого не столько достичь спортивного результата, сколько произвести впечатление на публику. Впечатления они добиваются как чисто техническими приемами (использование оригинальных, неповторимых, коронных приемов, особое изящество, эмоциональность исполнения), так и демонстративным поведением (апелляции к зрителям, даже маленькие «спектакли», нередко заранее режиссированные).</a:t>
            </a:r>
          </a:p>
        </p:txBody>
      </p:sp>
    </p:spTree>
    <p:extLst>
      <p:ext uri="{BB962C8B-B14F-4D97-AF65-F5344CB8AC3E}">
        <p14:creationId xmlns:p14="http://schemas.microsoft.com/office/powerpoint/2010/main" val="13522238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980728"/>
            <a:ext cx="7920880" cy="4800600"/>
          </a:xfrm>
        </p:spPr>
        <p:txBody>
          <a:bodyPr>
            <a:noAutofit/>
          </a:bodyPr>
          <a:lstStyle/>
          <a:p>
            <a:r>
              <a:rPr lang="ru-RU" sz="2800" dirty="0">
                <a:latin typeface="Times New Roman" pitchFamily="18" charset="0"/>
                <a:cs typeface="Times New Roman" pitchFamily="18" charset="0"/>
              </a:rPr>
              <a:t>«Ваньки-встаньки». Наверное, каждый встречал человека подвижного, сангвинического темперамента: всегда в хорошем расположении духа, какой-то праздничный и как будто беззаботный, не унывающий при неудачах. Энергичен, улыбчив, быстро адаптируется к новым условиям, быстро восстанавливается, хорошо, даже весело, переносит такие большие и разнообразные </a:t>
            </a:r>
            <a:r>
              <a:rPr lang="ru-RU" sz="2800" dirty="0" err="1">
                <a:latin typeface="Times New Roman" pitchFamily="18" charset="0"/>
                <a:cs typeface="Times New Roman" pitchFamily="18" charset="0"/>
              </a:rPr>
              <a:t>нервнопсихические</a:t>
            </a:r>
            <a:r>
              <a:rPr lang="ru-RU" sz="2800" dirty="0">
                <a:latin typeface="Times New Roman" pitchFamily="18" charset="0"/>
                <a:cs typeface="Times New Roman" pitchFamily="18" charset="0"/>
              </a:rPr>
              <a:t> нагрузки, которые человеку с другим темпераментом могут быть не под силу.</a:t>
            </a:r>
          </a:p>
        </p:txBody>
      </p:sp>
    </p:spTree>
    <p:extLst>
      <p:ext uri="{BB962C8B-B14F-4D97-AF65-F5344CB8AC3E}">
        <p14:creationId xmlns:p14="http://schemas.microsoft.com/office/powerpoint/2010/main" val="41699138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32040" y="5373216"/>
            <a:ext cx="3456384" cy="638944"/>
          </a:xfrm>
        </p:spPr>
        <p:txBody>
          <a:bodyPr/>
          <a:lstStyle/>
          <a:p>
            <a:r>
              <a:rPr lang="ru-RU" b="1" dirty="0" smtClean="0">
                <a:latin typeface="Times New Roman" pitchFamily="18" charset="0"/>
                <a:cs typeface="Times New Roman" pitchFamily="18" charset="0"/>
              </a:rPr>
              <a:t>Каскадёры</a:t>
            </a:r>
            <a:endParaRPr lang="ru-RU" b="1" dirty="0">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620688"/>
            <a:ext cx="7128792" cy="4359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40658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седство">
  <a:themeElements>
    <a:clrScheme name="Соседство">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Стандартная">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оседство">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145</TotalTime>
  <Words>257</Words>
  <Application>Microsoft Office PowerPoint</Application>
  <PresentationFormat>Экран (4:3)</PresentationFormat>
  <Paragraphs>16</Paragraphs>
  <Slides>12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Соседство</vt:lpstr>
      <vt:lpstr>Выявление спортивно-одарённых, талантливых детей в ДЮСШ</vt:lpstr>
      <vt:lpstr>Акселераты</vt:lpstr>
      <vt:lpstr>Презентация PowerPoint</vt:lpstr>
      <vt:lpstr>Презентация PowerPoint</vt:lpstr>
      <vt:lpstr>Богатыри</vt:lpstr>
      <vt:lpstr>Артисты</vt:lpstr>
      <vt:lpstr>Презентация PowerPoint</vt:lpstr>
      <vt:lpstr>Презентация PowerPoint</vt:lpstr>
      <vt:lpstr>Каскадёры</vt:lpstr>
      <vt:lpstr>Вундеркинды</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Expert</dc:creator>
  <cp:lastModifiedBy>Expert</cp:lastModifiedBy>
  <cp:revision>16</cp:revision>
  <dcterms:created xsi:type="dcterms:W3CDTF">2021-08-25T13:43:02Z</dcterms:created>
  <dcterms:modified xsi:type="dcterms:W3CDTF">2022-03-10T05:29:18Z</dcterms:modified>
</cp:coreProperties>
</file>