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9" r:id="rId3"/>
    <p:sldId id="258" r:id="rId4"/>
    <p:sldId id="290" r:id="rId5"/>
    <p:sldId id="292" r:id="rId6"/>
    <p:sldId id="293" r:id="rId7"/>
    <p:sldId id="291" r:id="rId8"/>
    <p:sldId id="288" r:id="rId9"/>
    <p:sldId id="256" r:id="rId10"/>
    <p:sldId id="260" r:id="rId11"/>
    <p:sldId id="259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4143380"/>
            <a:ext cx="4357718" cy="128588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«Снова в школу!»</a:t>
            </a:r>
            <a:endParaRPr lang="ru-RU" sz="40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1. ЛАСТИК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2. ДНЕВНИК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3. БУТЕРБРОД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4. СКРЕПКИ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5. ОБЛОЖКА</a:t>
            </a:r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</a:p>
          <a:p>
            <a:r>
              <a:rPr lang="ru-RU" sz="7200" b="1" u="sng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Ребусы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карандаш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357298"/>
            <a:ext cx="5715039" cy="407196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2285992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КАРАНДАШ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ручк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71612"/>
            <a:ext cx="6000792" cy="36433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2285992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РУЧКА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учебник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214422"/>
            <a:ext cx="6072230" cy="407196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2357430"/>
            <a:ext cx="56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УЧЕБНИКИ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фломастеры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031920"/>
            <a:ext cx="5715039" cy="33259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ФЛОМАСТЕРЫ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1 раунд</a:t>
            </a:r>
          </a:p>
          <a:p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u="sng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7200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раунд </a:t>
            </a:r>
          </a:p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ЭМОДЗИ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астроном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428736"/>
            <a:ext cx="5572164" cy="428628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АСТРОНОМИЯ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русский язы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643050"/>
            <a:ext cx="6000792" cy="342902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физкультур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500174"/>
            <a:ext cx="5286412" cy="36433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ФИЗКУЛЬТУРА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биолог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285860"/>
            <a:ext cx="5572164" cy="40005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БИОЛОГИЯ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:\1 сентября 2019\географ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500174"/>
            <a:ext cx="5786478" cy="378621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reshalka.me/images/doshkolniki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000108"/>
            <a:ext cx="3643306" cy="5032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ГЕОГРАФИЯ</a:t>
            </a:r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2357430"/>
            <a:ext cx="67866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</a:p>
          <a:p>
            <a:pPr algn="ctr"/>
            <a:r>
              <a:rPr lang="ru-RU" sz="72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Мультфильмы </a:t>
            </a:r>
          </a:p>
          <a:p>
            <a:pPr algn="ctr"/>
            <a:endParaRPr lang="ru-RU" sz="7200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D:\Users\User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7980" y="1714488"/>
            <a:ext cx="5842040" cy="3286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D:\Users\User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714488"/>
            <a:ext cx="6024562" cy="3388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D:\Users\User\Desktop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857232"/>
            <a:ext cx="6791347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D:\Users\User\Desktop\фикис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785926"/>
            <a:ext cx="6024562" cy="3388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D:\Users\User\Desktop\баранду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412" y="1643050"/>
            <a:ext cx="6477046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D:\Users\User\Desktop\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571612"/>
            <a:ext cx="6476960" cy="3643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2643182"/>
            <a:ext cx="59293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60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D:\Users\User\Desktop\CFOJ95ZR5P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214422"/>
            <a:ext cx="4307244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D:\Users\User\Desktop\kisspng-pen-pencil-cases-clip-art-pencils-pics-5aaa8cbe708397.94750178152112659046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071546"/>
            <a:ext cx="5500666" cy="48894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D:\Users\User\Desktop\tetradi-i-blokno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000108"/>
            <a:ext cx="4767238" cy="4767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D:\Users\User\Desktop\1645028620_1-fikiwiki-com-p-kartinki-globusa-zemli-dlya-dete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14422"/>
            <a:ext cx="6614882" cy="4381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500834"/>
            <a:ext cx="7772400" cy="1470025"/>
          </a:xfrm>
          <a:solidFill>
            <a:schemeClr val="bg1"/>
          </a:solidFill>
        </p:spPr>
        <p:txBody>
          <a:bodyPr/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раунд</a:t>
            </a:r>
          </a:p>
          <a:p>
            <a:r>
              <a:rPr lang="ru-RU" sz="72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u="sng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Анаграммы</a:t>
            </a:r>
            <a:endParaRPr lang="ru-RU" sz="7200" dirty="0" smtClean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52" y="857232"/>
            <a:ext cx="6715172" cy="528641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1. ТЛИАКС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2. ВИКЕННД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3. БРЕДОРТУБ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4. ПЕРКСИК</a:t>
            </a:r>
          </a:p>
          <a:p>
            <a:pPr lvl="0"/>
            <a:r>
              <a:rPr lang="ru-RU" sz="4800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5. КОЖАБОЛ</a:t>
            </a:r>
          </a:p>
          <a:p>
            <a:r>
              <a:rPr lang="ru-RU" dirty="0" smtClean="0"/>
              <a:t> </a:t>
            </a:r>
            <a:endParaRPr lang="ru-RU" sz="7200" b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101</Words>
  <Application>Microsoft Office PowerPoint</Application>
  <PresentationFormat>Экран (4:3)</PresentationFormat>
  <Paragraphs>102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2022-08-15T07:41:37Z</dcterms:created>
  <dcterms:modified xsi:type="dcterms:W3CDTF">2022-08-15T09:06:28Z</dcterms:modified>
</cp:coreProperties>
</file>