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76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0" y="44624"/>
            <a:ext cx="8894618" cy="66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2952"/>
            <a:ext cx="8684901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30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600" y="51927"/>
            <a:ext cx="4715415" cy="35930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2" y="3502458"/>
            <a:ext cx="4351248" cy="323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59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420017"/>
            <a:ext cx="5787727" cy="34298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641"/>
            <a:ext cx="520164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97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5618189" cy="34257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42357"/>
            <a:ext cx="6119898" cy="323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56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543"/>
            <a:ext cx="5056212" cy="34693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395774"/>
            <a:ext cx="5184576" cy="346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1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4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036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5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784976" cy="66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4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88640"/>
            <a:ext cx="8856984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70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9001000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8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69"/>
            <a:ext cx="3528391" cy="38746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827" y="3789040"/>
            <a:ext cx="5628265" cy="29317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037" y="21138"/>
            <a:ext cx="4960665" cy="362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15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346439"/>
            <a:ext cx="4312812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932" y="2"/>
            <a:ext cx="4533052" cy="29969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17"/>
            <a:ext cx="4042975" cy="297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3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75" y="3563913"/>
            <a:ext cx="4905325" cy="32940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700"/>
            <a:ext cx="4694159" cy="353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93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70" y="188640"/>
            <a:ext cx="8799426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81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88640"/>
            <a:ext cx="8640960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46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68" y="116632"/>
            <a:ext cx="8801120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46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56" y="44624"/>
            <a:ext cx="8730424" cy="66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4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10" y="116632"/>
            <a:ext cx="8880986" cy="6552727"/>
          </a:xfrm>
          <a:prstGeom prst="rect">
            <a:avLst/>
          </a:prstGeom>
        </p:spPr>
      </p:pic>
      <p:pic>
        <p:nvPicPr>
          <p:cNvPr id="3" name="№1_bomba_i_sirena-obyavlenie_o_nachale_voyn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5510" y="62590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5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50943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</TotalTime>
  <Words>0</Words>
  <Application>Microsoft Office PowerPoint</Application>
  <PresentationFormat>Экран (4:3)</PresentationFormat>
  <Paragraphs>0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SMART</dc:creator>
  <cp:lastModifiedBy>Лесс</cp:lastModifiedBy>
  <cp:revision>10</cp:revision>
  <dcterms:created xsi:type="dcterms:W3CDTF">2018-05-03T07:24:02Z</dcterms:created>
  <dcterms:modified xsi:type="dcterms:W3CDTF">2025-04-26T15:18:41Z</dcterms:modified>
</cp:coreProperties>
</file>