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8" r:id="rId9"/>
    <p:sldId id="26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D57F3-883C-46F6-8FCC-C7B42919F6B8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9AB1F-370D-4E1B-9B6D-FC1A364B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91;&#1088;&#1086;&#1082;\tamburin-i-vladimir_-_muzykalnaya-shkatulka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470025"/>
          </a:xfrm>
        </p:spPr>
        <p:txBody>
          <a:bodyPr/>
          <a:lstStyle/>
          <a:p>
            <a:r>
              <a:rPr lang="ru-RU" dirty="0" smtClean="0"/>
              <a:t>Урок литературного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Придумать сказку</a:t>
            </a:r>
          </a:p>
          <a:p>
            <a:pPr algn="ctr">
              <a:buNone/>
            </a:pPr>
            <a:r>
              <a:rPr lang="ru-RU" dirty="0" smtClean="0"/>
              <a:t> «Путешествие в заводную игрушку»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Речевая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32859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sz="3500" dirty="0"/>
              <a:t>Недаром дети любят сказку,</a:t>
            </a:r>
          </a:p>
          <a:p>
            <a:pPr>
              <a:buNone/>
            </a:pPr>
            <a:r>
              <a:rPr lang="ru-RU" sz="3500" dirty="0"/>
              <a:t>Ведь сказка тем и хороша,</a:t>
            </a:r>
          </a:p>
          <a:p>
            <a:pPr>
              <a:buNone/>
            </a:pPr>
            <a:r>
              <a:rPr lang="ru-RU" sz="3500" dirty="0"/>
              <a:t>Что в ней счастливую развязку</a:t>
            </a:r>
          </a:p>
          <a:p>
            <a:pPr>
              <a:buNone/>
            </a:pPr>
            <a:r>
              <a:rPr lang="ru-RU" sz="3500" dirty="0"/>
              <a:t>Уже предчувствует душа</a:t>
            </a:r>
            <a:r>
              <a:rPr lang="ru-RU" sz="3500" dirty="0" smtClean="0"/>
              <a:t>.</a:t>
            </a:r>
          </a:p>
          <a:p>
            <a:pPr>
              <a:buNone/>
            </a:pPr>
            <a:endParaRPr lang="ru-RU" sz="3500" dirty="0"/>
          </a:p>
          <a:p>
            <a:pPr>
              <a:buNone/>
            </a:pPr>
            <a:r>
              <a:rPr lang="ru-RU" sz="3500" dirty="0" smtClean="0"/>
              <a:t>         И </a:t>
            </a:r>
            <a:r>
              <a:rPr lang="ru-RU" sz="3500" dirty="0"/>
              <a:t>на любые испытания</a:t>
            </a:r>
          </a:p>
          <a:p>
            <a:pPr>
              <a:buNone/>
            </a:pPr>
            <a:r>
              <a:rPr lang="ru-RU" sz="3500" dirty="0" smtClean="0"/>
              <a:t>         Согласны храбрые сердца</a:t>
            </a:r>
            <a:r>
              <a:rPr lang="ru-RU" sz="3500" dirty="0"/>
              <a:t>  </a:t>
            </a:r>
          </a:p>
          <a:p>
            <a:pPr>
              <a:buNone/>
            </a:pPr>
            <a:r>
              <a:rPr lang="ru-RU" sz="3500" dirty="0" smtClean="0"/>
              <a:t>         В </a:t>
            </a:r>
            <a:r>
              <a:rPr lang="ru-RU" sz="3500" dirty="0"/>
              <a:t>нетерпеливом ожидании</a:t>
            </a:r>
          </a:p>
          <a:p>
            <a:pPr>
              <a:buNone/>
            </a:pPr>
            <a:r>
              <a:rPr lang="ru-RU" sz="3500" dirty="0" smtClean="0"/>
              <a:t>         Благополучного </a:t>
            </a:r>
            <a:r>
              <a:rPr lang="ru-RU" sz="3500" dirty="0"/>
              <a:t>конца.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 Федорович Одоевский</a:t>
            </a:r>
            <a:endParaRPr lang="ru-RU" dirty="0"/>
          </a:p>
        </p:txBody>
      </p:sp>
      <p:pic>
        <p:nvPicPr>
          <p:cNvPr id="2050" name="Picture 2" descr="https://img-fotki.yandex.ru/get/4012/311695.6c7/0_a9d7b_8f20884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527128" cy="436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Сведения из биографии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80728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В. Ф. Одоевский родился в ……...году в городе …………....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98072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1803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908720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Москве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8478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протяжении многих лет тесные дружеские и творческие контакты связывали Одоевского с</a:t>
            </a:r>
            <a:r>
              <a:rPr lang="ru-RU" sz="2000" dirty="0" smtClean="0"/>
              <a:t> …………………………..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1772816"/>
            <a:ext cx="1858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А.С. Пушкиным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6896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27687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Многие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считали его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……………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то, что он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носил ……………………………………………………………………..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915816" y="2276872"/>
            <a:ext cx="1099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чудаком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2564904"/>
            <a:ext cx="6649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остроконечный колпак</a:t>
            </a:r>
            <a:r>
              <a:rPr lang="ru-RU" sz="2000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черный шелковый сюртук до пят.</a:t>
            </a:r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299695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Главные черты характера В.Ф. Одоевского: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………………………………………………………………….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3212976"/>
            <a:ext cx="6802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умный и необыкновенно добрый, всегда о ком-то заботился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3717032"/>
            <a:ext cx="8676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Благодаря его хлопотам и трудам в Петербурге было основано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……………………………………………………………………..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40050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несколько приютов для беспризорных</a:t>
            </a:r>
            <a:r>
              <a:rPr lang="ru-RU" sz="2000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и сирот, бесплатная </a:t>
            </a:r>
          </a:p>
          <a:p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детская больница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28" y="5301208"/>
            <a:ext cx="7382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Когда ему исполнилось 30 лет, в свет вышел сборник для детей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323528" y="4725144"/>
            <a:ext cx="8527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Владимир Федорович Одоевский работал под псевдонимом……………….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090425" y="4653136"/>
            <a:ext cx="2053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Дедушка </a:t>
            </a:r>
            <a:r>
              <a:rPr lang="ru-RU" sz="2000" dirty="0" err="1" smtClean="0">
                <a:solidFill>
                  <a:srgbClr val="FF0000"/>
                </a:solidFill>
              </a:rPr>
              <a:t>Ириней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99592" y="5517232"/>
            <a:ext cx="4030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Детские сказки дедушки </a:t>
            </a:r>
            <a:r>
              <a:rPr kumimoji="0" lang="ru-RU" sz="2000" b="0" i="0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Иринея</a:t>
            </a:r>
            <a:r>
              <a:rPr lang="ru-RU" sz="2000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36" y="6021288"/>
            <a:ext cx="8344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Сюда вошли сказки……………………………………………………………………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5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Сборник В.Ф. Одоевского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«Сказки дедушки </a:t>
            </a:r>
            <a:r>
              <a:rPr lang="ru-RU" b="1" dirty="0" err="1" smtClean="0">
                <a:solidFill>
                  <a:srgbClr val="FF0000"/>
                </a:solidFill>
              </a:rPr>
              <a:t>Иринея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s://bidspirit-images.global.ssl.fastly.net/vnikitskom/cloned-images/78367/3/a_ignore_q_80_w_1000_c_limit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2624857" cy="3968478"/>
          </a:xfrm>
          <a:prstGeom prst="rect">
            <a:avLst/>
          </a:prstGeom>
          <a:noFill/>
        </p:spPr>
      </p:pic>
      <p:pic>
        <p:nvPicPr>
          <p:cNvPr id="18436" name="Picture 4" descr="https://kbimages1-a.akamaihd.net/a3decdd9-1500-4389-bba8-76bbb9edac4c/1200/1200/False/ld16c69S0jaz7dOS-GVXJ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484784"/>
            <a:ext cx="1620180" cy="2160240"/>
          </a:xfrm>
          <a:prstGeom prst="rect">
            <a:avLst/>
          </a:prstGeom>
          <a:noFill/>
        </p:spPr>
      </p:pic>
      <p:pic>
        <p:nvPicPr>
          <p:cNvPr id="18438" name="Picture 6" descr="https://coollib.net/i/85/400285/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564904"/>
            <a:ext cx="1817842" cy="2376264"/>
          </a:xfrm>
          <a:prstGeom prst="rect">
            <a:avLst/>
          </a:prstGeom>
          <a:noFill/>
        </p:spPr>
      </p:pic>
      <p:pic>
        <p:nvPicPr>
          <p:cNvPr id="18440" name="Picture 8" descr="https://ozon-st.cdn.ngenix.net/multimedia/10155439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5950" y="4149080"/>
            <a:ext cx="1540611" cy="2376264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2843808" y="2348880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843808" y="3933056"/>
            <a:ext cx="3096344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843808" y="4797152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В.Ф. Одоевский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«Городок в табакерке»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zoozel.ru/gallery/images/442218_gorod-v-tabakerke-val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700808"/>
            <a:ext cx="3456384" cy="40138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1556792"/>
            <a:ext cx="933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Цели: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2060848"/>
            <a:ext cx="4536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Продолжить более подробно знакомиться с произведением;</a:t>
            </a:r>
          </a:p>
          <a:p>
            <a:pPr marL="342900" indent="-342900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2708920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п</a:t>
            </a:r>
            <a:r>
              <a:rPr lang="ru-RU" sz="2000" dirty="0" smtClean="0"/>
              <a:t>ри </a:t>
            </a:r>
            <a:r>
              <a:rPr lang="ru-RU" sz="2000" dirty="0"/>
              <a:t>помощи сказки ознакомить с реальным устройством музыкальной </a:t>
            </a:r>
            <a:r>
              <a:rPr lang="ru-RU" sz="2000" dirty="0" smtClean="0"/>
              <a:t>шкатулки;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3933056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 </a:t>
            </a:r>
            <a:r>
              <a:rPr lang="ru-RU" sz="2000" dirty="0" smtClean="0"/>
              <a:t>Создать условия для</a:t>
            </a:r>
            <a:r>
              <a:rPr lang="ru-RU" sz="2000" dirty="0" smtClean="0"/>
              <a:t> формирования навыков </a:t>
            </a:r>
            <a:r>
              <a:rPr lang="ru-RU" sz="2000" dirty="0" smtClean="0"/>
              <a:t>выразительного чтения, умение передавать </a:t>
            </a:r>
            <a:r>
              <a:rPr lang="ru-RU" sz="2000" dirty="0"/>
              <a:t>содержание прочитанного от имени </a:t>
            </a:r>
            <a:r>
              <a:rPr lang="ru-RU" sz="2000" dirty="0" smtClean="0"/>
              <a:t>героя, отвечать на вопросы учителя;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В.Ф. Одоевский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«Городок в табакерке»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zoozel.ru/gallery/images/442218_gorod-v-tabakerke-val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1700808"/>
            <a:ext cx="3456384" cy="40138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44008" y="2132856"/>
            <a:ext cx="31683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1. Удивительная табакерка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162880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План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2996952"/>
            <a:ext cx="2191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2. Чудесный город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3573016"/>
            <a:ext cx="3330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3. Встреча с колокольчиками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4149080"/>
            <a:ext cx="261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4. Дядьки - молоточки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472514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 Валик-надзиратель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5229200"/>
            <a:ext cx="2521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6. Царевна-пружинка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16016" y="5805264"/>
            <a:ext cx="3068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7. Миша рассказывает сон</a:t>
            </a:r>
            <a:endParaRPr lang="ru-RU" sz="2000" dirty="0"/>
          </a:p>
        </p:txBody>
      </p:sp>
      <p:pic>
        <p:nvPicPr>
          <p:cNvPr id="13" name="tamburin-i-vladimir_-_muzykalnaya-shkatul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758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9472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/>
      <p:bldP spid="10" grpId="0"/>
      <p:bldP spid="6" grpId="0"/>
      <p:bldP spid="7" grpId="0"/>
      <p:bldP spid="8" grpId="0"/>
      <p:bldP spid="11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В.Ф. Одоевский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«Городок в табакерке»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zoozel.ru/gallery/images/442218_gorod-v-tabakerke-val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700808"/>
            <a:ext cx="3456384" cy="40138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1556792"/>
            <a:ext cx="933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Цели: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2060848"/>
            <a:ext cx="4536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Продолжить более подробно знакомиться с произведением;</a:t>
            </a:r>
          </a:p>
          <a:p>
            <a:pPr marL="342900" indent="-342900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2708920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п</a:t>
            </a:r>
            <a:r>
              <a:rPr lang="ru-RU" sz="2000" dirty="0" smtClean="0"/>
              <a:t>ри </a:t>
            </a:r>
            <a:r>
              <a:rPr lang="ru-RU" sz="2000" dirty="0"/>
              <a:t>помощи сказки ознакомить с реальным устройством музыкальной </a:t>
            </a:r>
            <a:r>
              <a:rPr lang="ru-RU" sz="2000" dirty="0" smtClean="0"/>
              <a:t>шкатулки;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3933056"/>
            <a:ext cx="4392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 Продолжить формировать навыки выразительного чтения, умение передавать </a:t>
            </a:r>
            <a:r>
              <a:rPr lang="ru-RU" sz="2000" dirty="0"/>
              <a:t>содержание прочитанного от имени </a:t>
            </a:r>
            <a:r>
              <a:rPr lang="ru-RU" sz="2000" dirty="0" smtClean="0"/>
              <a:t>героя, отвечать на вопросы учителя;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Оцените работу на уроке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inpresent.ru/pics/best/1/ct/mister-christmas/ukrashenie-kolokol-mister-christmas-b_80-bell-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941168"/>
            <a:ext cx="864096" cy="1304843"/>
          </a:xfrm>
          <a:prstGeom prst="rect">
            <a:avLst/>
          </a:prstGeom>
          <a:noFill/>
        </p:spPr>
      </p:pic>
      <p:pic>
        <p:nvPicPr>
          <p:cNvPr id="1030" name="Picture 6" descr="http://www.inpresent.ru/pics/best/1/ct/mister-christmas/ukrashenie-kolokol-mister-christmas-b_80-bell-2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996952"/>
            <a:ext cx="864096" cy="1442832"/>
          </a:xfrm>
          <a:prstGeom prst="rect">
            <a:avLst/>
          </a:prstGeom>
          <a:noFill/>
        </p:spPr>
      </p:pic>
      <p:pic>
        <p:nvPicPr>
          <p:cNvPr id="1032" name="Picture 8" descr="https://www.vesta-alpha.com/picserv/05c1e571d614262768f9883ccee2629f/onec840.jpg"/>
          <p:cNvPicPr>
            <a:picLocks noChangeAspect="1" noChangeArrowheads="1"/>
          </p:cNvPicPr>
          <p:nvPr/>
        </p:nvPicPr>
        <p:blipFill>
          <a:blip r:embed="rId5" cstate="print"/>
          <a:srcRect l="14286" r="14286"/>
          <a:stretch>
            <a:fillRect/>
          </a:stretch>
        </p:blipFill>
        <p:spPr bwMode="auto">
          <a:xfrm>
            <a:off x="539551" y="1268760"/>
            <a:ext cx="977251" cy="13681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63688" y="1412776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уроке было интересно. </a:t>
            </a:r>
          </a:p>
          <a:p>
            <a:r>
              <a:rPr lang="ru-RU" sz="2800" dirty="0" smtClean="0"/>
              <a:t>У меня все получилось!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2996952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уроке было интересно. Но некоторые задания у меня вызвали трудности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5157192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уроке было скучно. </a:t>
            </a:r>
          </a:p>
          <a:p>
            <a:r>
              <a:rPr lang="ru-RU" sz="2800" dirty="0" smtClean="0"/>
              <a:t>Мне трудно было выполнять задания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339</Words>
  <Application>Microsoft Office PowerPoint</Application>
  <PresentationFormat>Экран (4:3)</PresentationFormat>
  <Paragraphs>66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литературного чтения</vt:lpstr>
      <vt:lpstr>Речевая разминка</vt:lpstr>
      <vt:lpstr>Владимир Федорович Одоевский</vt:lpstr>
      <vt:lpstr>Сведения из биографии</vt:lpstr>
      <vt:lpstr>Сборник В.Ф. Одоевского  «Сказки дедушки Иринея» </vt:lpstr>
      <vt:lpstr>В.Ф. Одоевский  «Городок в табакерке»</vt:lpstr>
      <vt:lpstr>В.Ф. Одоевский  «Городок в табакерке»</vt:lpstr>
      <vt:lpstr>В.Ф. Одоевский  «Городок в табакерке»</vt:lpstr>
      <vt:lpstr>Оцените работу на уроке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</dc:title>
  <dc:creator>1</dc:creator>
  <cp:lastModifiedBy>1</cp:lastModifiedBy>
  <cp:revision>28</cp:revision>
  <dcterms:created xsi:type="dcterms:W3CDTF">2018-11-16T15:54:45Z</dcterms:created>
  <dcterms:modified xsi:type="dcterms:W3CDTF">2018-11-25T22:29:42Z</dcterms:modified>
</cp:coreProperties>
</file>