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4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7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12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48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39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1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345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14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643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49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34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522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DEFB3-F549-4C81-A6B9-3F27BFBEE2EF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40DD1-E081-4C2D-A7C1-A771C2DFA8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7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18" Type="http://schemas.openxmlformats.org/officeDocument/2006/relationships/image" Target="../media/image15.gif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8.png"/><Relationship Id="rId7" Type="http://schemas.openxmlformats.org/officeDocument/2006/relationships/image" Target="../media/image4.jpg"/><Relationship Id="rId12" Type="http://schemas.openxmlformats.org/officeDocument/2006/relationships/image" Target="../media/image9.gif"/><Relationship Id="rId17" Type="http://schemas.openxmlformats.org/officeDocument/2006/relationships/image" Target="../media/image14.gif"/><Relationship Id="rId2" Type="http://schemas.openxmlformats.org/officeDocument/2006/relationships/audio" Target="../media/media1.m4a"/><Relationship Id="rId16" Type="http://schemas.openxmlformats.org/officeDocument/2006/relationships/image" Target="../media/image13.png"/><Relationship Id="rId20" Type="http://schemas.openxmlformats.org/officeDocument/2006/relationships/image" Target="../media/image17.gif"/><Relationship Id="rId1" Type="http://schemas.microsoft.com/office/2007/relationships/media" Target="../media/media1.m4a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gif"/><Relationship Id="rId15" Type="http://schemas.openxmlformats.org/officeDocument/2006/relationships/image" Target="../media/image12.gif"/><Relationship Id="rId10" Type="http://schemas.openxmlformats.org/officeDocument/2006/relationships/image" Target="../media/image7.gif"/><Relationship Id="rId19" Type="http://schemas.openxmlformats.org/officeDocument/2006/relationships/image" Target="../media/image16.gif"/><Relationship Id="rId4" Type="http://schemas.openxmlformats.org/officeDocument/2006/relationships/image" Target="../media/image1.jpg"/><Relationship Id="rId9" Type="http://schemas.openxmlformats.org/officeDocument/2006/relationships/image" Target="../media/image6.png"/><Relationship Id="rId1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8.gif"/><Relationship Id="rId18" Type="http://schemas.openxmlformats.org/officeDocument/2006/relationships/image" Target="../media/image3.gif"/><Relationship Id="rId26" Type="http://schemas.openxmlformats.org/officeDocument/2006/relationships/image" Target="../media/image33.gif"/><Relationship Id="rId3" Type="http://schemas.openxmlformats.org/officeDocument/2006/relationships/image" Target="../media/image14.gif"/><Relationship Id="rId21" Type="http://schemas.openxmlformats.org/officeDocument/2006/relationships/image" Target="../media/image28.gif"/><Relationship Id="rId7" Type="http://schemas.openxmlformats.org/officeDocument/2006/relationships/image" Target="../media/image9.gif"/><Relationship Id="rId12" Type="http://schemas.openxmlformats.org/officeDocument/2006/relationships/image" Target="../media/image23.jpg"/><Relationship Id="rId17" Type="http://schemas.openxmlformats.org/officeDocument/2006/relationships/image" Target="../media/image25.gif"/><Relationship Id="rId25" Type="http://schemas.openxmlformats.org/officeDocument/2006/relationships/image" Target="../media/image32.png"/><Relationship Id="rId2" Type="http://schemas.openxmlformats.org/officeDocument/2006/relationships/image" Target="../media/image19.jpeg"/><Relationship Id="rId16" Type="http://schemas.openxmlformats.org/officeDocument/2006/relationships/image" Target="../media/image5.gif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11" Type="http://schemas.openxmlformats.org/officeDocument/2006/relationships/image" Target="../media/image22.gif"/><Relationship Id="rId24" Type="http://schemas.openxmlformats.org/officeDocument/2006/relationships/image" Target="../media/image31.jpeg"/><Relationship Id="rId5" Type="http://schemas.openxmlformats.org/officeDocument/2006/relationships/image" Target="../media/image10.gif"/><Relationship Id="rId15" Type="http://schemas.openxmlformats.org/officeDocument/2006/relationships/image" Target="../media/image24.jpeg"/><Relationship Id="rId23" Type="http://schemas.openxmlformats.org/officeDocument/2006/relationships/image" Target="../media/image30.jpeg"/><Relationship Id="rId10" Type="http://schemas.openxmlformats.org/officeDocument/2006/relationships/image" Target="../media/image21.gif"/><Relationship Id="rId19" Type="http://schemas.openxmlformats.org/officeDocument/2006/relationships/image" Target="../media/image26.jpeg"/><Relationship Id="rId4" Type="http://schemas.openxmlformats.org/officeDocument/2006/relationships/image" Target="../media/image2.gif"/><Relationship Id="rId9" Type="http://schemas.openxmlformats.org/officeDocument/2006/relationships/image" Target="../media/image15.gif"/><Relationship Id="rId14" Type="http://schemas.openxmlformats.org/officeDocument/2006/relationships/image" Target="../media/image17.gif"/><Relationship Id="rId22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gif"/><Relationship Id="rId18" Type="http://schemas.openxmlformats.org/officeDocument/2006/relationships/image" Target="../media/image47.gif"/><Relationship Id="rId26" Type="http://schemas.openxmlformats.org/officeDocument/2006/relationships/image" Target="../media/image55.gif"/><Relationship Id="rId3" Type="http://schemas.openxmlformats.org/officeDocument/2006/relationships/image" Target="../media/image34.gif"/><Relationship Id="rId21" Type="http://schemas.openxmlformats.org/officeDocument/2006/relationships/image" Target="../media/image50.gif"/><Relationship Id="rId7" Type="http://schemas.openxmlformats.org/officeDocument/2006/relationships/image" Target="../media/image38.jpeg"/><Relationship Id="rId12" Type="http://schemas.openxmlformats.org/officeDocument/2006/relationships/image" Target="../media/image43.gif"/><Relationship Id="rId17" Type="http://schemas.openxmlformats.org/officeDocument/2006/relationships/image" Target="../media/image16.gif"/><Relationship Id="rId25" Type="http://schemas.openxmlformats.org/officeDocument/2006/relationships/image" Target="../media/image54.png"/><Relationship Id="rId2" Type="http://schemas.openxmlformats.org/officeDocument/2006/relationships/image" Target="../media/image3.gif"/><Relationship Id="rId16" Type="http://schemas.openxmlformats.org/officeDocument/2006/relationships/image" Target="../media/image46.gif"/><Relationship Id="rId20" Type="http://schemas.openxmlformats.org/officeDocument/2006/relationships/image" Target="../media/image49.gif"/><Relationship Id="rId29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gif"/><Relationship Id="rId11" Type="http://schemas.openxmlformats.org/officeDocument/2006/relationships/image" Target="../media/image42.gif"/><Relationship Id="rId24" Type="http://schemas.openxmlformats.org/officeDocument/2006/relationships/image" Target="../media/image53.png"/><Relationship Id="rId32" Type="http://schemas.openxmlformats.org/officeDocument/2006/relationships/image" Target="../media/image61.png"/><Relationship Id="rId5" Type="http://schemas.openxmlformats.org/officeDocument/2006/relationships/image" Target="../media/image36.jpeg"/><Relationship Id="rId15" Type="http://schemas.openxmlformats.org/officeDocument/2006/relationships/image" Target="../media/image9.gif"/><Relationship Id="rId23" Type="http://schemas.openxmlformats.org/officeDocument/2006/relationships/image" Target="../media/image52.jpeg"/><Relationship Id="rId28" Type="http://schemas.openxmlformats.org/officeDocument/2006/relationships/image" Target="../media/image57.png"/><Relationship Id="rId10" Type="http://schemas.openxmlformats.org/officeDocument/2006/relationships/image" Target="../media/image41.gif"/><Relationship Id="rId19" Type="http://schemas.openxmlformats.org/officeDocument/2006/relationships/image" Target="../media/image48.gif"/><Relationship Id="rId31" Type="http://schemas.openxmlformats.org/officeDocument/2006/relationships/image" Target="../media/image60.jpeg"/><Relationship Id="rId4" Type="http://schemas.openxmlformats.org/officeDocument/2006/relationships/image" Target="../media/image35.jpeg"/><Relationship Id="rId9" Type="http://schemas.openxmlformats.org/officeDocument/2006/relationships/image" Target="../media/image40.png"/><Relationship Id="rId14" Type="http://schemas.openxmlformats.org/officeDocument/2006/relationships/image" Target="../media/image45.gif"/><Relationship Id="rId22" Type="http://schemas.openxmlformats.org/officeDocument/2006/relationships/image" Target="../media/image51.gif"/><Relationship Id="rId27" Type="http://schemas.openxmlformats.org/officeDocument/2006/relationships/image" Target="../media/image56.png"/><Relationship Id="rId30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gif"/><Relationship Id="rId7" Type="http://schemas.openxmlformats.org/officeDocument/2006/relationships/image" Target="../media/image1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gif"/><Relationship Id="rId9" Type="http://schemas.openxmlformats.org/officeDocument/2006/relationships/image" Target="../media/image6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368"/>
            <a:ext cx="12715103" cy="7318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4188" y="469557"/>
            <a:ext cx="1733550" cy="1485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030" y="5619135"/>
            <a:ext cx="1138025" cy="8759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37756" flipH="1">
            <a:off x="10277393" y="-1680564"/>
            <a:ext cx="2196918" cy="1438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1347"/>
            <a:ext cx="685800" cy="26955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361556"/>
            <a:ext cx="685800" cy="26955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338" y="4162425"/>
            <a:ext cx="685800" cy="26955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22" y="5306250"/>
            <a:ext cx="2162924" cy="16606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457" y="5908878"/>
            <a:ext cx="1851577" cy="10580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767">
            <a:off x="2426039" y="-904722"/>
            <a:ext cx="1731692" cy="8780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444"/>
            <a:ext cx="2191822" cy="10959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68" y="1970603"/>
            <a:ext cx="2191822" cy="109591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142" y="247937"/>
            <a:ext cx="1130819" cy="9139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272" y="1041462"/>
            <a:ext cx="1130819" cy="9139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719" y="2556078"/>
            <a:ext cx="2325526" cy="430652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136" y="2024064"/>
            <a:ext cx="2325526" cy="430652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783" y="1761066"/>
            <a:ext cx="3477844" cy="47625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0480">
            <a:off x="9782608" y="4887818"/>
            <a:ext cx="1972992" cy="233027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190" y="5151826"/>
            <a:ext cx="1290083" cy="991798"/>
          </a:xfrm>
          <a:prstGeom prst="rect">
            <a:avLst/>
          </a:prstGeom>
        </p:spPr>
      </p:pic>
      <p:pic>
        <p:nvPicPr>
          <p:cNvPr id="26" name="Picture 4" descr="https://pa1.narvii.com/6887/9f3d68230ce9e62bb07d1d703ac8cadca25dadd7r1-402-200_hq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50" y="-199586"/>
            <a:ext cx="38290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pa1.narvii.com/6887/9f3d68230ce9e62bb07d1d703ac8cadca25dadd7r1-402-200_hq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97" y="-294309"/>
            <a:ext cx="38290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pa1.narvii.com/6887/9f3d68230ce9e62bb07d1d703ac8cadca25dadd7r1-402-200_hq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555" y="4956378"/>
            <a:ext cx="38290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421" y="2212010"/>
            <a:ext cx="2305050" cy="115252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6233" y="1358765"/>
            <a:ext cx="2135767" cy="115252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383" y="5141063"/>
            <a:ext cx="1243920" cy="820987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0643" y="3766836"/>
            <a:ext cx="1358395" cy="82098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48056" y="3013616"/>
            <a:ext cx="2720761" cy="28575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60565" y="-48287"/>
            <a:ext cx="8833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rgbClr val="00B0F0"/>
                  </a:solidFill>
                  <a:prstDash val="solid"/>
                </a:ln>
                <a:solidFill>
                  <a:srgbClr val="FF00FF"/>
                </a:solidFill>
                <a:effectLst/>
              </a:rPr>
              <a:t>За чудесами на морское дно</a:t>
            </a:r>
            <a:endParaRPr lang="ru-RU" sz="5400" b="1" cap="none" spc="0" dirty="0">
              <a:ln w="12700" cmpd="sng">
                <a:solidFill>
                  <a:srgbClr val="00B0F0"/>
                </a:solidFill>
                <a:prstDash val="solid"/>
              </a:ln>
              <a:solidFill>
                <a:srgbClr val="FF00FF"/>
              </a:solidFill>
              <a:effectLst/>
            </a:endParaRPr>
          </a:p>
        </p:txBody>
      </p:sp>
      <p:pic>
        <p:nvPicPr>
          <p:cNvPr id="3" name="Andrey_Petrov_Podvodnyiy_mir_i.. (qmus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27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-0.33819 L 0.00104 -0.3368 C 0.01497 -0.32477 0.02968 -0.31551 0.04348 -0.30046 C 0.05625 -0.2875 0.05677 -0.26967 0.06757 -0.25324 C 0.07213 -0.24537 0.07838 -0.24028 0.08307 -0.23472 C 0.1263 -0.20671 0.16966 -0.18356 0.21197 -0.1544 C 0.297 -0.09629 0.27994 -0.1169 0.31718 -0.06528 C 0.3194 -0.05879 0.32122 -0.05231 0.32408 -0.04629 C 0.32942 -0.03287 0.34205 -0.02014 0.34856 -0.01273 C 0.35013 -0.00602 0.35273 0.00162 0.35507 0.0088 C 0.38268 0.07662 0.39179 0.0463 0.46119 0.08889 C 0.46627 0.08357 0.47083 0.07732 0.4763 0.07431 C 0.48151 0.07315 0.48658 0.07477 0.49101 0.07616 C 0.50755 0.08357 0.52434 0.09306 0.53971 0.10162 C 0.55351 0.11412 0.56822 0.12477 0.58216 0.13866 C 0.60338 0.15996 0.58658 0.14676 0.60104 0.17662 C 0.60455 0.18241 0.60924 0.18634 0.61315 0.19167 C 0.63072 0.24421 0.62005 0.22477 0.6427 0.25324 C 0.65546 0.25718 0.66783 0.26597 0.68098 0.2706 C 0.6888 0.27315 0.70013 0.27269 0.70781 0.27338 C 0.71523 0.28009 0.72252 0.28796 0.72994 0.29514 C 0.73333 0.30023 0.73841 0.30972 0.73854 0.31088 L 0.74518 0.29792 " pathEditMode="relative" rAng="1260000" ptsTypes="AAAAAAAAAAAAAAAAAAAAAAA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79" y="3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17 0.14213 L -0.05117 0.14213 C -0.07174 0.14445 -0.09648 0.14375 -0.11159 0.14954 C -0.14544 0.16204 -0.12825 0.15903 -0.15677 0.16274 C -0.16315 0.16459 -0.16966 0.16667 -0.17669 0.16852 C -0.18151 0.16968 -0.18685 0.17061 -0.19179 0.17199 C -0.19713 0.17385 -0.20091 0.17616 -0.20677 0.17778 C -0.21601 0.18056 -0.22721 0.18264 -0.23646 0.18519 C -0.24349 0.18727 -0.24935 0.18936 -0.2569 0.19098 C -0.26276 0.19236 -0.27083 0.19329 -0.27682 0.19491 C -0.28216 0.1963 -0.28646 0.19861 -0.29192 0.20047 C -0.30963 0.20649 -0.31119 0.20602 -0.33177 0.20996 L -0.35169 0.2213 L -0.36185 0.22686 C -0.36341 0.22871 -0.36406 0.23079 -0.36666 0.23264 C -0.38333 0.24399 -0.38606 0.24121 -0.39687 0.25139 C -0.40065 0.2551 -0.40442 0.2588 -0.40651 0.26274 C -0.40872 0.26528 -0.40924 0.26806 -0.41198 0.27014 C -0.41406 0.27246 -0.41888 0.27385 -0.42161 0.27593 C -0.42435 0.27778 -0.42539 0.27963 -0.42695 0.28149 C -0.42864 0.28658 -0.42968 0.29167 -0.4319 0.29653 C -0.43294 0.29977 -0.43567 0.30301 -0.43672 0.30625 C -0.4388 0.31297 -0.43997 0.31991 -0.44205 0.32686 C -0.44375 0.35209 -0.44375 0.37732 -0.44687 0.40255 C -0.44804 0.41042 -0.45664 0.41551 -0.46198 0.42315 L -0.46679 0.43079 C -0.46849 0.43704 -0.46953 0.44329 -0.47174 0.44954 C -0.47278 0.45162 -0.47539 0.45348 -0.47708 0.45533 C -0.47864 0.45764 -0.47981 0.46042 -0.4819 0.46274 C -0.48346 0.46482 -0.48567 0.46667 -0.48672 0.46852 C -0.48945 0.47315 -0.49323 0.48426 -0.497 0.48912 C -0.49974 0.49236 -0.50338 0.49537 -0.50664 0.49861 C -0.50937 0.5051 -0.51367 0.51667 -0.51692 0.52338 C -0.51797 0.5257 -0.5207 0.52824 -0.52174 0.53079 C -0.52396 0.53449 -0.525 0.53843 -0.52708 0.54213 C -0.52981 0.54838 -0.53685 0.56088 -0.53685 0.56111 C -0.53841 0.56806 -0.53893 0.575 -0.54166 0.58172 C -0.54388 0.58565 -0.54922 0.58912 -0.55195 0.59306 C -0.55508 0.59815 -0.55937 0.60324 -0.56211 0.60811 C -0.56432 0.61366 -0.57396 0.63611 -0.57721 0.6382 C -0.58047 0.64098 -0.58424 0.64329 -0.58685 0.64607 C -0.58906 0.64792 -0.58906 0.64977 -0.59179 0.65162 C -0.59609 0.65371 -0.60299 0.6551 -0.60677 0.65718 C -0.63958 0.67454 -0.59284 0.65579 -0.63216 0.67037 C -0.64023 0.68287 -0.63216 0.67408 -0.65208 0.6875 C -0.65586 0.68982 -0.65898 0.6926 -0.66224 0.69491 C -0.66393 0.69676 -0.66445 0.69908 -0.66705 0.7007 C -0.67252 0.70417 -0.6806 0.70695 -0.68698 0.71019 C -0.69557 0.71436 -0.70156 0.71852 -0.7069 0.72338 C -0.70911 0.72524 -0.71172 0.72917 -0.71172 0.7294 L -0.71172 0.72917 " pathEditMode="relative" rAng="0" ptsTypes="AAAAAAAAAAAAAAAAAAAAAAAAAAAAAAAAAAAAAAAAAAAAAAAAAAA">
                                      <p:cBhvr>
                                        <p:cTn id="16" dur="4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34" y="2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1.25E-6 0.00023 C 0.00521 0.00069 0.01042 0.00046 0.01563 0.00208 C 0.0207 0.00347 0.02201 0.00787 0.02656 0.01065 C 0.02852 0.0118 0.0306 0.01203 0.03255 0.01273 C 0.04792 0.01203 0.06328 0.01065 0.07852 0.01065 C 0.10899 0.01065 0.10221 0.00833 0.11732 0.01504 C 0.11849 0.01643 0.11953 0.01805 0.12083 0.01921 C 0.12331 0.02153 0.12826 0.02268 0.1306 0.02361 C 0.13177 0.025 0.13294 0.02662 0.13425 0.02801 C 0.1474 0.04143 0.14831 0.03171 0.17292 0.03009 C 0.17409 0.02801 0.175 0.02523 0.17656 0.02361 C 0.178 0.02222 0.17969 0.02176 0.18138 0.02153 C 0.18698 0.02037 0.19271 0.0199 0.19831 0.01921 C 0.20352 0.0199 0.20886 0.02037 0.21406 0.02153 C 0.22201 0.02315 0.21602 0.02291 0.22253 0.02801 C 0.22396 0.02916 0.22578 0.0294 0.22735 0.03009 C 0.23633 0.04074 0.23177 0.03773 0.24063 0.04097 C 0.24505 0.04004 0.24948 0.03981 0.25391 0.03865 C 0.25651 0.03819 0.2599 0.03588 0.26237 0.03449 C 0.26524 0.03518 0.2681 0.03565 0.27083 0.03657 C 0.27214 0.03703 0.27448 0.03865 0.27448 0.03889 L 0.27578 0.03449 " pathEditMode="relative" rAng="0" ptsTypes="AAAAAAAAAAAAAAAAAAAAAAA">
                                      <p:cBhvr>
                                        <p:cTn id="18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9" y="203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47 0.06782 L 0.05547 0.06782 C 0.05899 0.06921 0.06276 0.07013 0.06628 0.07199 C 0.07331 0.07592 0.06927 0.07569 0.07474 0.08287 C 0.07617 0.08472 0.078 0.08541 0.07956 0.08703 C 0.08086 0.08842 0.08216 0.08958 0.08321 0.09143 C 0.08581 0.09537 0.0905 0.10416 0.0905 0.10416 C 0.09089 0.10648 0.09115 0.10879 0.09167 0.11064 C 0.09336 0.11666 0.09505 0.11875 0.09779 0.12361 C 0.09987 0.13495 0.09753 0.12569 0.10261 0.13657 C 0.10352 0.13842 0.10404 0.14097 0.10495 0.14305 C 0.10612 0.14537 0.10755 0.14699 0.1086 0.1493 C 0.1099 0.15208 0.11081 0.15555 0.11224 0.1581 C 0.11328 0.15995 0.11472 0.16064 0.11589 0.16226 C 0.11719 0.16435 0.11836 0.16643 0.11953 0.16875 C 0.12084 0.17152 0.12149 0.17523 0.12318 0.17731 C 0.12448 0.17916 0.12643 0.1787 0.128 0.17939 C 0.13321 0.19351 0.12682 0.17963 0.13529 0.18819 C 0.13672 0.18958 0.1375 0.19259 0.13893 0.19467 C 0.14141 0.19838 0.1444 0.20046 0.1474 0.20324 C 0.14857 0.20601 0.14948 0.20926 0.15091 0.2118 C 0.15196 0.21365 0.15339 0.21458 0.15456 0.21597 C 0.15625 0.21805 0.15794 0.22013 0.15938 0.22245 C 0.1612 0.22523 0.1625 0.22847 0.16432 0.23101 C 0.16602 0.23379 0.17292 0.24074 0.17396 0.24189 C 0.17604 0.24444 0.17813 0.24722 0.17995 0.25046 C 0.18659 0.26226 0.18034 0.25717 0.18724 0.26111 C 0.18802 0.26342 0.18906 0.26527 0.18972 0.26759 C 0.19466 0.28541 0.18633 0.26203 0.19336 0.28055 C 0.19636 0.30787 0.19232 0.27847 0.19688 0.29768 C 0.20065 0.31296 0.19492 0.30046 0.20182 0.31273 C 0.20261 0.31713 0.20378 0.32453 0.20547 0.32777 C 0.20951 0.33634 0.21393 0.33588 0.21992 0.33865 C 0.22318 0.34004 0.2263 0.34213 0.22956 0.34282 C 0.23581 0.34444 0.23841 0.3449 0.24414 0.34722 C 0.2474 0.34861 0.25052 0.35023 0.25378 0.35162 C 0.25938 0.3537 0.26133 0.35393 0.26706 0.35578 C 0.26914 0.35648 0.2711 0.35717 0.27318 0.35787 C 0.27435 0.35856 0.27552 0.35949 0.27682 0.36018 C 0.29193 0.35625 0.28906 0.35601 0.31185 0.36018 C 0.31511 0.36064 0.31836 0.36296 0.32149 0.36435 L 0.32643 0.36666 C 0.328 0.36736 0.32969 0.36782 0.33125 0.36875 C 0.33242 0.36944 0.3336 0.37013 0.3349 0.37083 C 0.33646 0.37176 0.33802 0.37222 0.33972 0.37291 C 0.34089 0.37361 0.34206 0.37476 0.34336 0.37523 C 0.34649 0.37615 0.34974 0.37638 0.353 0.37731 C 0.35469 0.37777 0.35625 0.37893 0.35781 0.37939 C 0.3599 0.38032 0.36185 0.38078 0.36393 0.38171 C 0.3655 0.38217 0.36706 0.38333 0.36875 0.38379 C 0.37149 0.38472 0.37435 0.38518 0.37722 0.38588 C 0.38021 0.3868 0.38503 0.38865 0.38802 0.39027 C 0.38932 0.39074 0.39037 0.39236 0.39167 0.39236 C 0.41146 0.39375 0.43125 0.39375 0.45091 0.39444 L 0.45703 0.39676 C 0.45938 0.39745 0.46198 0.39745 0.46432 0.39884 C 0.46602 0.39976 0.46745 0.40185 0.46914 0.40301 C 0.47292 0.40601 0.47565 0.40601 0.47995 0.4074 C 0.49141 0.41551 0.48047 0.40879 0.49571 0.41388 C 0.49896 0.41504 0.50222 0.41666 0.50547 0.41828 L 0.51511 0.42245 C 0.51862 0.42453 0.52084 0.42615 0.52474 0.42685 C 0.53646 0.4287 0.54818 0.42939 0.5599 0.43101 C 0.57123 0.43263 0.56654 0.43263 0.57552 0.43541 C 0.57839 0.43611 0.58125 0.43657 0.58399 0.4375 C 0.58789 0.43888 0.59805 0.44467 0.59974 0.44606 L 0.60456 0.45046 C 0.60586 0.45393 0.60729 0.4574 0.60821 0.46111 C 0.60925 0.46527 0.60938 0.47013 0.61068 0.47407 C 0.61185 0.47754 0.61315 0.48125 0.61432 0.48472 C 0.61498 0.48703 0.61758 0.49768 0.61914 0.49976 C 0.62005 0.50138 0.62149 0.50162 0.62279 0.50208 C 0.6263 0.50301 0.62995 0.50347 0.6336 0.50416 C 0.6349 0.50555 0.6362 0.50671 0.63724 0.50856 C 0.63828 0.51041 0.63854 0.51342 0.63972 0.51481 C 0.64063 0.51643 0.64206 0.51643 0.64336 0.51713 C 0.64453 0.51851 0.64544 0.52129 0.64701 0.52129 C 0.65417 0.52222 0.66068 0.51944 0.66745 0.51713 C 0.67513 0.51851 0.68281 0.51967 0.6905 0.52129 C 0.69349 0.52199 0.70039 0.52662 0.70261 0.52777 C 0.70378 0.52847 0.70495 0.52986 0.70625 0.52986 L 0.71341 0.52986 L 0.7086 0.52361 " pathEditMode="relative" ptsTypes="AAAAAAAAAAAAAAAAAAAAAAAAAAAAAAAAAAAAAAAAAAAAAAAAAAAAAAAAAAAAAAAAAAAAAAAAAAAAAAAAAAA">
                                      <p:cBhvr>
                                        <p:cTn id="20" dur="8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5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35 0.00301 L -0.04935 0.00301 C -0.0707 -0.00556 -0.0599 -0.00301 -0.09544 0.00069 C -0.09948 0.00116 -0.10234 0.00393 -0.10625 0.00509 C -0.10951 0.00602 -0.11276 0.00648 -0.11589 0.00717 C -0.13008 0.01551 -0.11602 0.0081 -0.13164 0.01366 C -0.13294 0.01412 -0.13412 0.01528 -0.13529 0.01574 C -0.13815 0.01667 -0.14089 0.01713 -0.14375 0.01782 C -0.1556 0.02477 -0.14792 0.02129 -0.17396 0.01782 C -0.17643 0.01759 -0.17891 0.01667 -0.18125 0.01574 C -0.19193 0.01157 -0.1737 0.01458 -0.19453 0.00926 C -0.19727 0.00856 -0.20729 0.00625 -0.21029 0.00509 C -0.21159 0.00463 -0.21276 0.00347 -0.21393 0.00301 C -0.21901 0.00046 -0.22031 0.00023 -0.22604 -0.00139 C -0.24779 -0.0007 -0.26966 -0.00116 -0.29141 0.00069 C -0.29141 0.00069 -0.30039 0.00602 -0.30221 0.00717 L -0.30586 0.00926 C -0.31185 0.00856 -0.31797 0.00833 -0.32396 0.00717 C -0.32565 0.00694 -0.32734 0.00648 -0.32891 0.00509 C -0.33984 -0.00602 -0.32266 0.00162 -0.33971 -0.00347 C -0.34544 -0.01042 -0.34193 -0.00695 -0.35065 -0.01204 L -0.3543 -0.01412 C -0.36107 -0.01343 -0.3681 -0.01458 -0.37487 -0.01204 C -0.3776 -0.01111 -0.3793 -0.00509 -0.38203 -0.00347 L -0.38568 -0.00139 L -0.38685 -0.00139 " pathEditMode="relative" ptsTypes="AAAAAAAAAAAAAAAAAAAAAAAAAA">
                                      <p:cBhvr>
                                        <p:cTn id="23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5.92593E-6 L 0.00013 -5.92593E-6 C -0.02031 -0.01436 -0.01237 -0.01204 -0.04466 -0.00626 C -0.04609 -0.00602 -0.04688 -0.00278 -0.04831 -0.00209 C -0.05143 -0.00047 -0.05482 -0.0007 -0.05794 -5.92593E-6 C -0.06732 0.0111 -0.0625 0.00717 -0.07253 0.01296 L -0.07617 0.01504 L -0.07982 0.01735 C -0.08542 0.01666 -0.09102 0.0162 -0.09675 0.01504 C -0.09831 0.01481 -0.09987 0.01388 -0.10156 0.01296 C -0.10521 0.0111 -0.10586 0.00972 -0.11003 0.00879 C -0.11367 0.00763 -0.11732 0.0074 -0.12083 0.00648 C -0.12331 0.00601 -0.12578 0.00509 -0.12813 0.00439 C -0.13021 0.003 -0.13203 0.00115 -0.13425 -5.92593E-6 C -0.13659 -0.00093 -0.13906 -0.00116 -0.14141 -0.00209 C -0.14349 -0.00278 -0.14544 -0.00348 -0.14753 -0.00417 C -0.14987 -0.00487 -0.15234 -0.00533 -0.15469 -0.00626 C -0.15794 -0.00765 -0.1612 -0.00927 -0.16445 -0.01065 L -0.16927 -0.01274 L -0.17409 -0.01482 C -0.1806 -0.01413 -0.18698 -0.0139 -0.19349 -0.01274 C -0.21367 -0.0095 -0.18633 -0.01204 -0.20912 -0.00626 C -0.21484 -0.00487 -0.22044 -0.00487 -0.22617 -0.00417 C -0.22852 -0.00348 -0.23672 -0.00116 -0.23945 -5.92593E-6 C -0.24193 0.00138 -0.24414 0.00323 -0.24662 0.00439 C -0.24883 0.00532 -0.25287 0.00694 -0.25508 0.00879 C -0.25755 0.01064 -0.2599 0.01319 -0.26237 0.01504 C -0.26354 0.01597 -0.26484 0.01643 -0.26602 0.01735 C -0.2681 0.01874 -0.27005 0.02013 -0.27214 0.02152 C -0.2737 0.02291 -0.27526 0.02476 -0.27695 0.02592 C -0.27852 0.02685 -0.28021 0.02731 -0.28177 0.028 C -0.28294 0.0287 -0.28412 0.02985 -0.28542 0.03009 C -0.28815 0.03124 -0.30117 0.03402 -0.30352 0.03448 C -0.30508 0.03518 -0.30677 0.03587 -0.30833 0.03657 C -0.30964 0.03726 -0.31068 0.03842 -0.31198 0.03888 C -0.31524 0.03981 -0.31849 0.04027 -0.32162 0.04097 C -0.32891 0.04027 -0.3362 0.03981 -0.34349 0.03888 C -0.34662 0.03842 -0.34987 0.03773 -0.35313 0.03657 C -0.35638 0.03564 -0.35951 0.03263 -0.36276 0.0324 L -0.38099 0.03009 C -0.4082 0.02222 -0.39466 0.02523 -0.45234 0.03009 C -0.45638 0.03055 -0.46029 0.03333 -0.46432 0.03448 C -0.47005 0.0361 -0.47149 0.0361 -0.47643 0.03888 C -0.47774 0.03935 -0.47891 0.0405 -0.48008 0.04097 C -0.50182 0.0486 -0.47904 0.03888 -0.49336 0.04513 C -0.51276 0.04444 -0.53216 0.0449 -0.55143 0.04305 C -0.55404 0.04282 -0.55625 0.04027 -0.55873 0.03888 L -0.56602 0.03448 C -0.56758 0.0331 -0.56914 0.03124 -0.57083 0.03009 C -0.5724 0.02916 -0.57409 0.02893 -0.57565 0.028 C -0.57813 0.02685 -0.58294 0.02384 -0.58294 0.02384 C -0.59336 0.02453 -0.60391 0.02476 -0.61432 0.02592 C -0.61914 0.02638 -0.62005 0.02823 -0.62409 0.03009 C -0.62565 0.03101 -0.62721 0.03171 -0.62891 0.0324 C -0.63125 0.0331 -0.63373 0.03379 -0.63607 0.03448 C -0.65469 0.0405 -0.628 0.0324 -0.64948 0.03888 C -0.65065 0.04027 -0.65182 0.04189 -0.65313 0.04305 C -0.65482 0.04467 -0.66003 0.04675 -0.66159 0.04745 C -0.67057 0.05948 -0.66159 0.04953 -0.67357 0.05601 C -0.67539 0.05694 -0.67682 0.05925 -0.67852 0.06018 C -0.68008 0.06134 -0.68164 0.06226 -0.68333 0.06249 C -0.69453 0.06365 -0.70586 0.06388 -0.71719 0.06458 C -0.71836 0.06597 -0.71979 0.06712 -0.72083 0.06898 C -0.72982 0.08495 -0.71953 0.07152 -0.728 0.08171 C -0.72852 0.08472 -0.72839 0.08773 -0.7293 0.09027 C -0.73138 0.09698 -0.73307 0.09698 -0.73646 0.09907 C -0.73815 0.09814 -0.73971 0.09768 -0.74141 0.09675 C -0.74258 0.09629 -0.74492 0.09467 -0.74492 0.09467 L -0.74492 0.09467 " pathEditMode="relative" ptsTypes="AAAAAAAAAAAAAAAAAAAAAAAAAAAAAAAAAAAAAAAAAAAAAAAAAAAAAAAAAAAAAAAAAAAAA">
                                      <p:cBhvr>
                                        <p:cTn id="25" dur="6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-2.70833E-6 -1.48148E-6 L 0.08346 0.00208 C 0.08516 0.00231 0.0849 0.00787 0.08581 0.01064 C 0.08984 0.02245 0.09284 0.02685 0.09544 0.04074 L 0.09792 0.0537 C 0.09831 0.05578 0.09844 0.05833 0.09909 0.06018 L 0.10156 0.06666 C 0.10195 0.06944 0.10195 0.07245 0.10273 0.07523 C 0.10365 0.07824 0.1082 0.08819 0.11003 0.09027 C 0.11107 0.09143 0.1125 0.09143 0.11367 0.09236 C 0.11497 0.09352 0.11575 0.09652 0.11732 0.09676 C 0.13698 0.09884 0.15677 0.09814 0.17656 0.09884 C 0.18659 0.09814 0.19674 0.09791 0.20677 0.09676 C 0.20924 0.09652 0.21159 0.09467 0.21406 0.09467 C 0.24023 0.09467 0.26641 0.09606 0.29271 0.09676 C 0.29883 0.10046 0.29544 0.09884 0.30482 0.10092 C 0.3194 0.10439 0.3151 0.10324 0.33503 0.10532 C 0.33945 0.10671 0.35143 0.10995 0.3543 0.1118 C 0.35833 0.11412 0.3582 0.11435 0.36276 0.11597 C 0.36654 0.11759 0.3724 0.11944 0.37617 0.12037 C 0.3793 0.12129 0.38255 0.12176 0.38581 0.12245 L 0.3931 0.12685 C 0.39427 0.12754 0.39544 0.1287 0.39674 0.12893 L 0.41003 0.13125 C 0.42187 0.13819 0.41471 0.13518 0.43177 0.1375 C 0.44219 0.14375 0.42565 0.13426 0.44271 0.14189 C 0.44518 0.14305 0.4474 0.1456 0.44987 0.14629 C 0.46849 0.15092 0.46133 0.14814 0.47174 0.15277 L 0.54062 0.15046 C 0.54232 0.15046 0.54375 0.14838 0.54544 0.14838 C 0.56758 0.14699 0.58984 0.14699 0.61198 0.14629 C 0.61315 0.1456 0.61445 0.14467 0.61562 0.14398 C 0.61719 0.14328 0.61901 0.14352 0.62044 0.14189 C 0.62122 0.14097 0.62122 0.13912 0.62174 0.1375 L 0.62174 0.13125 " pathEditMode="relative" ptsTypes="AAAAAAAAAAAAAAAAAAAAAAAAAAAAAAAAAAAA">
                                      <p:cBhvr>
                                        <p:cTn id="27" dur="6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50" y="299613"/>
            <a:ext cx="1572800" cy="1010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25" y="4016200"/>
            <a:ext cx="940436" cy="7229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780" y="1234355"/>
            <a:ext cx="1186935" cy="1017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350" y="3928067"/>
            <a:ext cx="1026256" cy="8294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47" y="5499462"/>
            <a:ext cx="2298890" cy="13136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620" y="3504841"/>
            <a:ext cx="2305050" cy="1152525"/>
          </a:xfrm>
          <a:prstGeom prst="rect">
            <a:avLst/>
          </a:prstGeom>
        </p:spPr>
      </p:pic>
      <p:pic>
        <p:nvPicPr>
          <p:cNvPr id="2050" name="Picture 2" descr="https://thumbs.gfycat.com/ParallelFavoriteJaguarundi-size_restricted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34" y="0"/>
            <a:ext cx="856219" cy="142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a1.narvii.com/6887/9f3d68230ce9e62bb07d1d703ac8cadca25dadd7r1-402-200_hq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821" y="122505"/>
            <a:ext cx="1876966" cy="93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83" y="2318523"/>
            <a:ext cx="2600325" cy="7905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1" y="5649787"/>
            <a:ext cx="2740315" cy="9857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660" y="251618"/>
            <a:ext cx="1374015" cy="10014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246" y="4582560"/>
            <a:ext cx="1352550" cy="6858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560" y="57151"/>
            <a:ext cx="1718412" cy="17184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50" y="3333586"/>
            <a:ext cx="673755" cy="124769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44" y="4872063"/>
            <a:ext cx="434539" cy="170798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25" y="5582227"/>
            <a:ext cx="1266825" cy="77958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393" y="5582227"/>
            <a:ext cx="1142857" cy="879712"/>
          </a:xfrm>
          <a:prstGeom prst="rect">
            <a:avLst/>
          </a:prstGeom>
        </p:spPr>
      </p:pic>
      <p:pic>
        <p:nvPicPr>
          <p:cNvPr id="2048" name="Рисунок 2047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135" y="57151"/>
            <a:ext cx="1687416" cy="1064522"/>
          </a:xfrm>
          <a:prstGeom prst="rect">
            <a:avLst/>
          </a:prstGeom>
        </p:spPr>
      </p:pic>
      <p:pic>
        <p:nvPicPr>
          <p:cNvPr id="2051" name="Рисунок 2050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605" y="852131"/>
            <a:ext cx="2326361" cy="1298487"/>
          </a:xfrm>
          <a:prstGeom prst="rect">
            <a:avLst/>
          </a:prstGeom>
        </p:spPr>
      </p:pic>
      <p:pic>
        <p:nvPicPr>
          <p:cNvPr id="2053" name="Рисунок 20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555" y="1841868"/>
            <a:ext cx="1337927" cy="1070342"/>
          </a:xfrm>
          <a:prstGeom prst="rect">
            <a:avLst/>
          </a:prstGeom>
        </p:spPr>
      </p:pic>
      <p:pic>
        <p:nvPicPr>
          <p:cNvPr id="2054" name="Рисунок 205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901" y="3263586"/>
            <a:ext cx="1246780" cy="1246780"/>
          </a:xfrm>
          <a:prstGeom prst="rect">
            <a:avLst/>
          </a:prstGeom>
        </p:spPr>
      </p:pic>
      <p:pic>
        <p:nvPicPr>
          <p:cNvPr id="2055" name="Рисунок 2054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616" y="2539851"/>
            <a:ext cx="1465802" cy="1560515"/>
          </a:xfrm>
          <a:prstGeom prst="rect">
            <a:avLst/>
          </a:prstGeom>
        </p:spPr>
      </p:pic>
      <p:pic>
        <p:nvPicPr>
          <p:cNvPr id="2056" name="Рисунок 2055"/>
          <p:cNvPicPr>
            <a:picLocks noChangeAspect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04" y="70728"/>
            <a:ext cx="1398802" cy="845629"/>
          </a:xfrm>
          <a:prstGeom prst="rect">
            <a:avLst/>
          </a:prstGeom>
        </p:spPr>
      </p:pic>
      <p:pic>
        <p:nvPicPr>
          <p:cNvPr id="2057" name="Рисунок 2056"/>
          <p:cNvPicPr>
            <a:picLocks noChangeAspect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801" y="5665885"/>
            <a:ext cx="1127395" cy="1127395"/>
          </a:xfrm>
          <a:prstGeom prst="rect">
            <a:avLst/>
          </a:prstGeom>
        </p:spPr>
      </p:pic>
      <p:pic>
        <p:nvPicPr>
          <p:cNvPr id="2058" name="Рисунок 205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24" y="3143967"/>
            <a:ext cx="1174422" cy="8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49213"/>
            <a:ext cx="10160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2541588"/>
            <a:ext cx="9715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163" y="134939"/>
            <a:ext cx="995362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841375"/>
            <a:ext cx="1987550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14" y="2043114"/>
            <a:ext cx="18049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4" y="1347788"/>
            <a:ext cx="15001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4" y="2084389"/>
            <a:ext cx="1190625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1806575"/>
            <a:ext cx="14478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41" descr="sailboa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0" y="5200650"/>
            <a:ext cx="17272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9" name="Group 10"/>
          <p:cNvGrpSpPr>
            <a:grpSpLocks/>
          </p:cNvGrpSpPr>
          <p:nvPr/>
        </p:nvGrpSpPr>
        <p:grpSpPr bwMode="auto">
          <a:xfrm>
            <a:off x="9075738" y="2801938"/>
            <a:ext cx="1428750" cy="1528762"/>
            <a:chOff x="-450" y="-108"/>
            <a:chExt cx="900" cy="963"/>
          </a:xfrm>
        </p:grpSpPr>
        <p:pic>
          <p:nvPicPr>
            <p:cNvPr id="6185" name="Picture 7" descr="bird29[1]"/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0" y="255"/>
              <a:ext cx="45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6" name="Picture 8" descr="bird29[1]"/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4"/>
              <a:ext cx="45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7" name="Picture 9" descr="bird29[1]"/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1" y="-108"/>
              <a:ext cx="450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60" name="Picture 5" descr="bird10[1]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34350" y="3524250"/>
            <a:ext cx="94773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28m4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4186239"/>
            <a:ext cx="719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8" descr="Картинки дети и спорт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89" y="3886201"/>
            <a:ext cx="1004887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" descr="http://smiles24.ru/data/smiles/anime-jivotnie-2389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638" y="709614"/>
            <a:ext cx="15684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4" descr="http://smayls.ru/data/smiles/animashki-pticy-510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788" y="4141789"/>
            <a:ext cx="10477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6" descr="http://vamotkrytka.ru/_ph/117/2/488461970.gif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838" y="411163"/>
            <a:ext cx="9525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27" descr="http://www.playcast.ru/uploads/2015/06/12/1395300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4" y="-103188"/>
            <a:ext cx="1552575" cy="82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29" descr="http://tarodux.narod.ru/anim/tarodux-fish12.gif"/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50" y="2220913"/>
            <a:ext cx="14859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33" descr="http://www.zooclub.ru/attach/fotogal/anima/697.gif"/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545" y="544512"/>
            <a:ext cx="9525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35" descr="http://smayli.ru/data/smiles/jivotniea-1259.gif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9683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2" name="Picture 37" descr="http://lambrecen.ru/wp-content/uploads/2012/06/sunduk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1651000"/>
            <a:ext cx="1047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3" name="Picture 39" descr="http://previews.123rf.com/images/takoyaki999/takoyaki9991308/takoyaki999130800046/21719187-Treasure-chest-filled-with-gold-coins-Stock-Photo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7" t="12325" r="13499"/>
          <a:stretch>
            <a:fillRect/>
          </a:stretch>
        </p:blipFill>
        <p:spPr bwMode="auto">
          <a:xfrm>
            <a:off x="4352926" y="2730501"/>
            <a:ext cx="91916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5" name="Picture 43" descr="http://3.bp.blogspot.com/-G_u9E73bAqY/UXvhVI8YF2I/AAAAAAAAA3I/jbF_oHPjM7M/s1600/SD+NV+SEA+PLANT+2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9" y="2673351"/>
            <a:ext cx="2243137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6" name="Picture 45" descr="http://www.playcast.ru/uploads/2016/03/27/18018541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314" y="2173288"/>
            <a:ext cx="1101725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8" name="Picture 49" descr="http://smayls.ru/data/smiles/animashki-multyashki-1029.gif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028091"/>
            <a:ext cx="10382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9" name="Picture 51" descr="http://www.playcast.ru/uploads/2014/05/12/8568976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7" y="3524250"/>
            <a:ext cx="12509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Picture 53" descr="http://www.playcast.ru/uploads/2015/01/17/11653693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13" y="4411663"/>
            <a:ext cx="1384300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Picture 55" descr="http://www.playcast.ru/uploads/2016/03/12/17799080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394" y="3992564"/>
            <a:ext cx="7794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Picture 57" descr="https://img-fotki.yandex.ru/get/16123/66124276.30a/0_c9325_7bc07397_ori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6" y="2881313"/>
            <a:ext cx="8477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3" name="Picture 59" descr="http://zveryatam.ru/images/products/product_img_7857.jp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463" y="5645150"/>
            <a:ext cx="938212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4" name="Picture 61" descr="http://www.playcast.ru/uploads/2015/03/25/12828468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6" y="4464050"/>
            <a:ext cx="193516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05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962" y="0"/>
            <a:ext cx="26860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403" y="115888"/>
            <a:ext cx="3151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485012" cy="197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4" descr="http://www.futagi.com/wp-content/uploads/2014/03/Animated-Fish_HD-624x3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280" y="2323306"/>
            <a:ext cx="25066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6" descr="http://hi-cd.ru/uploads/posts/2014-07/1404299065_d09fd0bed0b4d0b2d0bed0b4d0bdd18bd0b9-d0bcd0b8d1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786" y="2323306"/>
            <a:ext cx="194627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0" y="2458814"/>
            <a:ext cx="2523909" cy="14205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0" b="16145"/>
          <a:stretch/>
        </p:blipFill>
        <p:spPr>
          <a:xfrm>
            <a:off x="2806390" y="3879400"/>
            <a:ext cx="2234396" cy="152396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981" y="74705"/>
            <a:ext cx="1973213" cy="175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5</Words>
  <Application>Microsoft Office PowerPoint</Application>
  <PresentationFormat>Широкоэкранный</PresentationFormat>
  <Paragraphs>1</Paragraphs>
  <Slides>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 Колосовская</dc:creator>
  <cp:lastModifiedBy>admin</cp:lastModifiedBy>
  <cp:revision>22</cp:revision>
  <dcterms:created xsi:type="dcterms:W3CDTF">2020-01-14T00:05:11Z</dcterms:created>
  <dcterms:modified xsi:type="dcterms:W3CDTF">2021-05-11T17:45:26Z</dcterms:modified>
</cp:coreProperties>
</file>