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slideLayouts/slideLayout10.xml" ContentType="application/vnd.openxmlformats-officedocument.presentationml.slideLayout+xml"/>
  <Override PartName="/ppt/slideMasters/slideMaster6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50" r:id="rId2"/>
    <p:sldMasterId id="2147483656" r:id="rId3"/>
    <p:sldMasterId id="2147483662" r:id="rId4"/>
    <p:sldMasterId id="2147483668" r:id="rId5"/>
    <p:sldMasterId id="2147483674" r:id="rId6"/>
  </p:sldMasterIdLst>
  <p:notesMasterIdLst>
    <p:notesMasterId r:id="rId27"/>
  </p:notesMasterIdLst>
  <p:sldIdLst>
    <p:sldId id="293" r:id="rId7"/>
    <p:sldId id="296" r:id="rId8"/>
    <p:sldId id="282" r:id="rId9"/>
    <p:sldId id="283" r:id="rId10"/>
    <p:sldId id="284" r:id="rId11"/>
    <p:sldId id="28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87" r:id="rId23"/>
    <p:sldId id="276" r:id="rId24"/>
    <p:sldId id="290" r:id="rId25"/>
    <p:sldId id="294" r:id="rId26"/>
  </p:sldIdLst>
  <p:sldSz cx="9144000" cy="5143500" type="screen16x9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17" d="100"/>
          <a:sy n="117" d="100"/>
        </p:scale>
        <p:origin x="-624" y="-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presProps" Target="pres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284.93042" units="1/cm"/>
          <inkml:channelProperty channel="Y" name="resolution" value="504.1077" units="1/cm"/>
          <inkml:channelProperty channel="T" name="resolution" value="1" units="1/dev"/>
        </inkml:channelProperties>
      </inkml:inkSource>
      <inkml:timestamp xml:id="ts0" timeString="2025-05-13T06:57:05.42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0 7519 0,'0'0'0,"0"0"15,0 0-15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T" type="integer" max="2.14748E9" units="dev"/>
        </inkml:traceFormat>
        <inkml:channelProperties>
          <inkml:channelProperty channel="X" name="resolution" value="284.93042" units="1/cm"/>
          <inkml:channelProperty channel="Y" name="resolution" value="504.1077" units="1/cm"/>
          <inkml:channelProperty channel="T" name="resolution" value="1" units="1/dev"/>
        </inkml:channelProperties>
      </inkml:inkSource>
      <inkml:timestamp xml:id="ts0" timeString="2025-05-13T07:53:09.148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2397 8838 0,'-54'-6'16,"0"-4"-16,-8-3 16,-1-1-16,-14-1 15,-5-5-15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22885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2913063" y="0"/>
            <a:ext cx="222885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8FBCE1-E8E2-4888-B367-B11D4D06D613}" type="datetimeFigureOut">
              <a:rPr lang="ru-RU" smtClean="0"/>
              <a:pPr/>
              <a:t>08.04.2026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-47625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514350" y="4343400"/>
            <a:ext cx="41148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22885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2913063" y="8685213"/>
            <a:ext cx="222885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51D9AF-703A-452D-86E2-EA4B69BE25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096564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rgbClr val="252573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4/8/2026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833187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4/8/2026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99009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1594485"/>
            <a:ext cx="777240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rgbClr val="252573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2880367"/>
            <a:ext cx="640080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4/8/2026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134288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rgbClr val="252573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4/8/2026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73255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rgbClr val="252573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183012"/>
            <a:ext cx="39776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183012"/>
            <a:ext cx="39776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4/8/2026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591298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rgbClr val="252573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4/8/2026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77958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4/8/2026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042065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1594485"/>
            <a:ext cx="777240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rgbClr val="252573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2880364"/>
            <a:ext cx="640080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4/8/2026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7549258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rgbClr val="252573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4/8/2026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3362692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rgbClr val="252573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183009"/>
            <a:ext cx="39776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183009"/>
            <a:ext cx="39776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4/8/2026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856974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1594485"/>
            <a:ext cx="777240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rgbClr val="252573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2880370"/>
            <a:ext cx="640080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4/8/2026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4602946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rgbClr val="252573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4/8/2026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2106916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4/8/2026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1811875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1594485"/>
            <a:ext cx="777240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rgbClr val="252573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2880360"/>
            <a:ext cx="640080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4/8/2026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5618314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rgbClr val="252573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4/8/2026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4901224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rgbClr val="252573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183005"/>
            <a:ext cx="39776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183005"/>
            <a:ext cx="39776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4/8/2026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6775283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rgbClr val="252573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4/8/2026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567511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4/8/2026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10494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rgbClr val="252573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4/8/2026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524321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rgbClr val="252573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183015"/>
            <a:ext cx="39776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183015"/>
            <a:ext cx="39776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4/8/2026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464324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rgbClr val="252573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4/8/2026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08725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4/8/2026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161869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1594485"/>
            <a:ext cx="7772400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rgbClr val="252573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2880369"/>
            <a:ext cx="640080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4/8/2026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960381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rgbClr val="252573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4/8/2026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301144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rgbClr val="252573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183014"/>
            <a:ext cx="39776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183014"/>
            <a:ext cx="39776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4/8/2026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53863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6.xml"/><Relationship Id="rId4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theme" Target="../theme/theme4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theme" Target="../theme/theme5.xml"/><Relationship Id="rId5" Type="http://schemas.openxmlformats.org/officeDocument/2006/relationships/slideLayout" Target="../slideLayouts/slideLayout21.xml"/><Relationship Id="rId4" Type="http://schemas.openxmlformats.org/officeDocument/2006/relationships/slideLayout" Target="../slideLayouts/slideLayout20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theme" Target="../theme/theme6.xml"/><Relationship Id="rId5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63892" y="186880"/>
            <a:ext cx="7816214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rgbClr val="252573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57200" y="1183015"/>
            <a:ext cx="822960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4783465"/>
            <a:ext cx="292608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er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4783465"/>
            <a:ext cx="21031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kern="0">
                <a:solidFill>
                  <a:prstClr val="black">
                    <a:tint val="75000"/>
                  </a:prstClr>
                </a:solidFill>
              </a:rPr>
              <a:pPr/>
              <a:t>4/8/2026</a:t>
            </a:fld>
            <a:endParaRPr lang="en-US" ker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4783465"/>
            <a:ext cx="21031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ker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kern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658815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63892" y="186880"/>
            <a:ext cx="7816214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rgbClr val="252573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57200" y="1183014"/>
            <a:ext cx="822960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4783464"/>
            <a:ext cx="292608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er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4783464"/>
            <a:ext cx="21031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kern="0">
                <a:solidFill>
                  <a:prstClr val="black">
                    <a:tint val="75000"/>
                  </a:prstClr>
                </a:solidFill>
              </a:rPr>
              <a:pPr/>
              <a:t>4/8/2026</a:t>
            </a:fld>
            <a:endParaRPr lang="en-US" ker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4783464"/>
            <a:ext cx="21031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ker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kern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65285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63892" y="186880"/>
            <a:ext cx="7816214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rgbClr val="252573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57200" y="1183012"/>
            <a:ext cx="822960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4783462"/>
            <a:ext cx="292608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er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4783462"/>
            <a:ext cx="21031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kern="0">
                <a:solidFill>
                  <a:prstClr val="black">
                    <a:tint val="75000"/>
                  </a:prstClr>
                </a:solidFill>
              </a:rPr>
              <a:pPr/>
              <a:t>4/8/2026</a:t>
            </a:fld>
            <a:endParaRPr lang="en-US" ker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4783462"/>
            <a:ext cx="21031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ker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kern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77177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63892" y="186880"/>
            <a:ext cx="7816214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rgbClr val="252573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57200" y="1183009"/>
            <a:ext cx="822960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4783459"/>
            <a:ext cx="292608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er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4783459"/>
            <a:ext cx="21031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kern="0">
                <a:solidFill>
                  <a:prstClr val="black">
                    <a:tint val="75000"/>
                  </a:prstClr>
                </a:solidFill>
              </a:rPr>
              <a:pPr/>
              <a:t>4/8/2026</a:t>
            </a:fld>
            <a:endParaRPr lang="en-US" ker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4783459"/>
            <a:ext cx="21031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ker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kern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764478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63892" y="186880"/>
            <a:ext cx="7816214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rgbClr val="252573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57200" y="1183005"/>
            <a:ext cx="822960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4783455"/>
            <a:ext cx="292608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er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4783455"/>
            <a:ext cx="21031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kern="0">
                <a:solidFill>
                  <a:prstClr val="black">
                    <a:tint val="75000"/>
                  </a:prstClr>
                </a:solidFill>
              </a:rPr>
              <a:pPr/>
              <a:t>4/8/2026</a:t>
            </a:fld>
            <a:endParaRPr lang="en-US" ker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4783455"/>
            <a:ext cx="21031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ker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kern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272494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32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12" Type="http://schemas.openxmlformats.org/officeDocument/2006/relationships/image" Target="../media/image31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25.png"/><Relationship Id="rId11" Type="http://schemas.openxmlformats.org/officeDocument/2006/relationships/image" Target="../media/image30.png"/><Relationship Id="rId5" Type="http://schemas.openxmlformats.org/officeDocument/2006/relationships/image" Target="../media/image24.png"/><Relationship Id="rId10" Type="http://schemas.openxmlformats.org/officeDocument/2006/relationships/image" Target="../media/image29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ustomXml" Target="../ink/ink2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8592" y="186880"/>
            <a:ext cx="7816214" cy="553998"/>
          </a:xfrm>
        </p:spPr>
        <p:txBody>
          <a:bodyPr/>
          <a:lstStyle/>
          <a:p>
            <a:pPr algn="ctr"/>
            <a:r>
              <a:rPr lang="ru-RU" dirty="0"/>
              <a:t>КЛАССНЫЙ ЧАС</a:t>
            </a:r>
          </a:p>
        </p:txBody>
      </p:sp>
      <p:pic>
        <p:nvPicPr>
          <p:cNvPr id="3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40528" y="976544"/>
            <a:ext cx="6329779" cy="3462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954019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Секрет 3. ТРУДОЛЮБИЕ!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26334" y="445365"/>
            <a:ext cx="5959741" cy="4463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778631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Секрет 4. ПЛАН ДЕЙСТВИЙ!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85420" y="103677"/>
            <a:ext cx="6167021" cy="4619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371700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Секрет 5. ТВОРЧЕСТВО!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84916" y="136084"/>
            <a:ext cx="5710037" cy="4276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346971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Секрет 7. УПОРСТВО!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21503" y="284085"/>
            <a:ext cx="5998389" cy="4492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895845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Секрет 8. НАСТОЙЧИВОСТЬ!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8587" y="234431"/>
            <a:ext cx="6420250" cy="4808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450064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Секрет 9. САМОДИСЦИПЛИНА!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85554" y="341329"/>
            <a:ext cx="6411243" cy="4802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799209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Субъективные факторы успех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3303" y="372862"/>
            <a:ext cx="6780642" cy="5078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478299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445260" y="398145"/>
            <a:ext cx="6177534" cy="920306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5388990" y="1513809"/>
            <a:ext cx="712470" cy="657701"/>
            <a:chOff x="5388990" y="2018410"/>
            <a:chExt cx="712470" cy="876935"/>
          </a:xfrm>
        </p:grpSpPr>
        <p:sp>
          <p:nvSpPr>
            <p:cNvPr id="4" name="object 4"/>
            <p:cNvSpPr/>
            <p:nvPr/>
          </p:nvSpPr>
          <p:spPr>
            <a:xfrm>
              <a:off x="5401690" y="2031110"/>
              <a:ext cx="687070" cy="851535"/>
            </a:xfrm>
            <a:custGeom>
              <a:avLst/>
              <a:gdLst/>
              <a:ahLst/>
              <a:cxnLst/>
              <a:rect l="l" t="t" r="r" b="b"/>
              <a:pathLst>
                <a:path w="687070" h="851535">
                  <a:moveTo>
                    <a:pt x="135509" y="0"/>
                  </a:moveTo>
                  <a:lnTo>
                    <a:pt x="0" y="98425"/>
                  </a:lnTo>
                  <a:lnTo>
                    <a:pt x="483235" y="764666"/>
                  </a:lnTo>
                  <a:lnTo>
                    <a:pt x="415417" y="813815"/>
                  </a:lnTo>
                  <a:lnTo>
                    <a:pt x="649351" y="851153"/>
                  </a:lnTo>
                  <a:lnTo>
                    <a:pt x="686562" y="617219"/>
                  </a:lnTo>
                  <a:lnTo>
                    <a:pt x="618871" y="666368"/>
                  </a:lnTo>
                  <a:lnTo>
                    <a:pt x="135509" y="0"/>
                  </a:lnTo>
                  <a:close/>
                </a:path>
              </a:pathLst>
            </a:custGeom>
            <a:solidFill>
              <a:srgbClr val="BADFE2"/>
            </a:solidFill>
          </p:spPr>
          <p:txBody>
            <a:bodyPr wrap="square" lIns="0" tIns="0" rIns="0" bIns="0" rtlCol="0"/>
            <a:lstStyle/>
            <a:p>
              <a:endParaRPr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" name="object 5"/>
            <p:cNvSpPr/>
            <p:nvPr/>
          </p:nvSpPr>
          <p:spPr>
            <a:xfrm>
              <a:off x="5401690" y="2031110"/>
              <a:ext cx="687070" cy="851535"/>
            </a:xfrm>
            <a:custGeom>
              <a:avLst/>
              <a:gdLst/>
              <a:ahLst/>
              <a:cxnLst/>
              <a:rect l="l" t="t" r="r" b="b"/>
              <a:pathLst>
                <a:path w="687070" h="851535">
                  <a:moveTo>
                    <a:pt x="135509" y="0"/>
                  </a:moveTo>
                  <a:lnTo>
                    <a:pt x="618871" y="666368"/>
                  </a:lnTo>
                  <a:lnTo>
                    <a:pt x="686562" y="617219"/>
                  </a:lnTo>
                  <a:lnTo>
                    <a:pt x="649351" y="851153"/>
                  </a:lnTo>
                  <a:lnTo>
                    <a:pt x="415417" y="813815"/>
                  </a:lnTo>
                  <a:lnTo>
                    <a:pt x="483235" y="764666"/>
                  </a:lnTo>
                  <a:lnTo>
                    <a:pt x="0" y="98425"/>
                  </a:lnTo>
                  <a:lnTo>
                    <a:pt x="135509" y="0"/>
                  </a:lnTo>
                  <a:close/>
                </a:path>
              </a:pathLst>
            </a:custGeom>
            <a:ln w="25400">
              <a:solidFill>
                <a:srgbClr val="88A3A7"/>
              </a:solidFill>
            </a:ln>
          </p:spPr>
          <p:txBody>
            <a:bodyPr wrap="square" lIns="0" tIns="0" rIns="0" bIns="0" rtlCol="0"/>
            <a:lstStyle/>
            <a:p>
              <a:endParaRPr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6" name="object 6"/>
          <p:cNvGrpSpPr/>
          <p:nvPr/>
        </p:nvGrpSpPr>
        <p:grpSpPr>
          <a:xfrm>
            <a:off x="2684907" y="1505999"/>
            <a:ext cx="685800" cy="675799"/>
            <a:chOff x="2684907" y="2007997"/>
            <a:chExt cx="685800" cy="901065"/>
          </a:xfrm>
        </p:grpSpPr>
        <p:sp>
          <p:nvSpPr>
            <p:cNvPr id="7" name="object 7"/>
            <p:cNvSpPr/>
            <p:nvPr/>
          </p:nvSpPr>
          <p:spPr>
            <a:xfrm>
              <a:off x="2697607" y="2020697"/>
              <a:ext cx="660400" cy="875665"/>
            </a:xfrm>
            <a:custGeom>
              <a:avLst/>
              <a:gdLst/>
              <a:ahLst/>
              <a:cxnLst/>
              <a:rect l="l" t="t" r="r" b="b"/>
              <a:pathLst>
                <a:path w="660400" h="875664">
                  <a:moveTo>
                    <a:pt x="520065" y="0"/>
                  </a:moveTo>
                  <a:lnTo>
                    <a:pt x="70104" y="689228"/>
                  </a:lnTo>
                  <a:lnTo>
                    <a:pt x="0" y="643508"/>
                  </a:lnTo>
                  <a:lnTo>
                    <a:pt x="48641" y="875283"/>
                  </a:lnTo>
                  <a:lnTo>
                    <a:pt x="280416" y="826642"/>
                  </a:lnTo>
                  <a:lnTo>
                    <a:pt x="210312" y="780795"/>
                  </a:lnTo>
                  <a:lnTo>
                    <a:pt x="660272" y="91566"/>
                  </a:lnTo>
                  <a:lnTo>
                    <a:pt x="520065" y="0"/>
                  </a:lnTo>
                  <a:close/>
                </a:path>
              </a:pathLst>
            </a:custGeom>
            <a:solidFill>
              <a:srgbClr val="BADFE2"/>
            </a:solidFill>
          </p:spPr>
          <p:txBody>
            <a:bodyPr wrap="square" lIns="0" tIns="0" rIns="0" bIns="0" rtlCol="0"/>
            <a:lstStyle/>
            <a:p>
              <a:endParaRPr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8" name="object 8"/>
            <p:cNvSpPr/>
            <p:nvPr/>
          </p:nvSpPr>
          <p:spPr>
            <a:xfrm>
              <a:off x="2697607" y="2020697"/>
              <a:ext cx="660400" cy="875665"/>
            </a:xfrm>
            <a:custGeom>
              <a:avLst/>
              <a:gdLst/>
              <a:ahLst/>
              <a:cxnLst/>
              <a:rect l="l" t="t" r="r" b="b"/>
              <a:pathLst>
                <a:path w="660400" h="875664">
                  <a:moveTo>
                    <a:pt x="660272" y="91566"/>
                  </a:moveTo>
                  <a:lnTo>
                    <a:pt x="210312" y="780795"/>
                  </a:lnTo>
                  <a:lnTo>
                    <a:pt x="280416" y="826642"/>
                  </a:lnTo>
                  <a:lnTo>
                    <a:pt x="48641" y="875283"/>
                  </a:lnTo>
                  <a:lnTo>
                    <a:pt x="0" y="643508"/>
                  </a:lnTo>
                  <a:lnTo>
                    <a:pt x="70104" y="689228"/>
                  </a:lnTo>
                  <a:lnTo>
                    <a:pt x="520065" y="0"/>
                  </a:lnTo>
                  <a:lnTo>
                    <a:pt x="660272" y="91566"/>
                  </a:lnTo>
                  <a:close/>
                </a:path>
              </a:pathLst>
            </a:custGeom>
            <a:ln w="25400">
              <a:solidFill>
                <a:srgbClr val="88A3A7"/>
              </a:solidFill>
            </a:ln>
          </p:spPr>
          <p:txBody>
            <a:bodyPr wrap="square" lIns="0" tIns="0" rIns="0" bIns="0" rtlCol="0"/>
            <a:lstStyle/>
            <a:p>
              <a:endParaRPr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9" name="object 9"/>
          <p:cNvGrpSpPr/>
          <p:nvPr/>
        </p:nvGrpSpPr>
        <p:grpSpPr>
          <a:xfrm>
            <a:off x="1155703" y="2369821"/>
            <a:ext cx="2703195" cy="320516"/>
            <a:chOff x="1155700" y="3159760"/>
            <a:chExt cx="2703195" cy="427355"/>
          </a:xfrm>
        </p:grpSpPr>
        <p:pic>
          <p:nvPicPr>
            <p:cNvPr id="10" name="object 1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55700" y="3159760"/>
              <a:ext cx="2702814" cy="426974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205725" y="3209925"/>
              <a:ext cx="2604274" cy="330326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281048" y="3390265"/>
              <a:ext cx="152400" cy="98171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592957" y="3265043"/>
              <a:ext cx="142874" cy="91820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002916" y="3265043"/>
              <a:ext cx="142874" cy="91820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281048" y="3261741"/>
              <a:ext cx="145542" cy="95503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1205725" y="3209925"/>
              <a:ext cx="2604770" cy="330835"/>
            </a:xfrm>
            <a:custGeom>
              <a:avLst/>
              <a:gdLst/>
              <a:ahLst/>
              <a:cxnLst/>
              <a:rect l="l" t="t" r="r" b="b"/>
              <a:pathLst>
                <a:path w="2604770" h="330835">
                  <a:moveTo>
                    <a:pt x="1955304" y="7112"/>
                  </a:moveTo>
                  <a:lnTo>
                    <a:pt x="2035695" y="7112"/>
                  </a:lnTo>
                  <a:lnTo>
                    <a:pt x="2035695" y="205612"/>
                  </a:lnTo>
                  <a:lnTo>
                    <a:pt x="2164346" y="7112"/>
                  </a:lnTo>
                  <a:lnTo>
                    <a:pt x="2246515" y="7112"/>
                  </a:lnTo>
                  <a:lnTo>
                    <a:pt x="2246515" y="323214"/>
                  </a:lnTo>
                  <a:lnTo>
                    <a:pt x="2166124" y="323214"/>
                  </a:lnTo>
                  <a:lnTo>
                    <a:pt x="2166124" y="121158"/>
                  </a:lnTo>
                  <a:lnTo>
                    <a:pt x="2035695" y="323214"/>
                  </a:lnTo>
                  <a:lnTo>
                    <a:pt x="1955304" y="323214"/>
                  </a:lnTo>
                  <a:lnTo>
                    <a:pt x="1955304" y="7112"/>
                  </a:lnTo>
                  <a:close/>
                </a:path>
                <a:path w="2604770" h="330835">
                  <a:moveTo>
                    <a:pt x="1585861" y="7112"/>
                  </a:moveTo>
                  <a:lnTo>
                    <a:pt x="1669554" y="7112"/>
                  </a:lnTo>
                  <a:lnTo>
                    <a:pt x="1669554" y="122936"/>
                  </a:lnTo>
                  <a:lnTo>
                    <a:pt x="1789188" y="122936"/>
                  </a:lnTo>
                  <a:lnTo>
                    <a:pt x="1789188" y="7112"/>
                  </a:lnTo>
                  <a:lnTo>
                    <a:pt x="1873135" y="7112"/>
                  </a:lnTo>
                  <a:lnTo>
                    <a:pt x="1873135" y="323214"/>
                  </a:lnTo>
                  <a:lnTo>
                    <a:pt x="1789188" y="323214"/>
                  </a:lnTo>
                  <a:lnTo>
                    <a:pt x="1789188" y="190500"/>
                  </a:lnTo>
                  <a:lnTo>
                    <a:pt x="1669554" y="190500"/>
                  </a:lnTo>
                  <a:lnTo>
                    <a:pt x="1669554" y="323214"/>
                  </a:lnTo>
                  <a:lnTo>
                    <a:pt x="1585861" y="323214"/>
                  </a:lnTo>
                  <a:lnTo>
                    <a:pt x="1585861" y="7112"/>
                  </a:lnTo>
                  <a:close/>
                </a:path>
                <a:path w="2604770" h="330835">
                  <a:moveTo>
                    <a:pt x="1079004" y="7112"/>
                  </a:moveTo>
                  <a:lnTo>
                    <a:pt x="1155839" y="7112"/>
                  </a:lnTo>
                  <a:lnTo>
                    <a:pt x="1155839" y="255650"/>
                  </a:lnTo>
                  <a:lnTo>
                    <a:pt x="1252867" y="255650"/>
                  </a:lnTo>
                  <a:lnTo>
                    <a:pt x="1252867" y="7112"/>
                  </a:lnTo>
                  <a:lnTo>
                    <a:pt x="1329956" y="7112"/>
                  </a:lnTo>
                  <a:lnTo>
                    <a:pt x="1329956" y="255650"/>
                  </a:lnTo>
                  <a:lnTo>
                    <a:pt x="1426730" y="255650"/>
                  </a:lnTo>
                  <a:lnTo>
                    <a:pt x="1426730" y="7112"/>
                  </a:lnTo>
                  <a:lnTo>
                    <a:pt x="1503819" y="7112"/>
                  </a:lnTo>
                  <a:lnTo>
                    <a:pt x="1503819" y="323214"/>
                  </a:lnTo>
                  <a:lnTo>
                    <a:pt x="1079004" y="323214"/>
                  </a:lnTo>
                  <a:lnTo>
                    <a:pt x="1079004" y="7112"/>
                  </a:lnTo>
                  <a:close/>
                </a:path>
                <a:path w="2604770" h="330835">
                  <a:moveTo>
                    <a:pt x="371741" y="7112"/>
                  </a:moveTo>
                  <a:lnTo>
                    <a:pt x="455434" y="7112"/>
                  </a:lnTo>
                  <a:lnTo>
                    <a:pt x="455434" y="122936"/>
                  </a:lnTo>
                  <a:lnTo>
                    <a:pt x="575068" y="122936"/>
                  </a:lnTo>
                  <a:lnTo>
                    <a:pt x="575068" y="7112"/>
                  </a:lnTo>
                  <a:lnTo>
                    <a:pt x="659015" y="7112"/>
                  </a:lnTo>
                  <a:lnTo>
                    <a:pt x="659015" y="323214"/>
                  </a:lnTo>
                  <a:lnTo>
                    <a:pt x="575068" y="323214"/>
                  </a:lnTo>
                  <a:lnTo>
                    <a:pt x="575068" y="190500"/>
                  </a:lnTo>
                  <a:lnTo>
                    <a:pt x="455434" y="190500"/>
                  </a:lnTo>
                  <a:lnTo>
                    <a:pt x="455434" y="323214"/>
                  </a:lnTo>
                  <a:lnTo>
                    <a:pt x="371741" y="323214"/>
                  </a:lnTo>
                  <a:lnTo>
                    <a:pt x="371741" y="7112"/>
                  </a:lnTo>
                  <a:close/>
                </a:path>
                <a:path w="2604770" h="330835">
                  <a:moveTo>
                    <a:pt x="0" y="7112"/>
                  </a:moveTo>
                  <a:lnTo>
                    <a:pt x="183019" y="7112"/>
                  </a:lnTo>
                  <a:lnTo>
                    <a:pt x="209429" y="8397"/>
                  </a:lnTo>
                  <a:lnTo>
                    <a:pt x="251581" y="18684"/>
                  </a:lnTo>
                  <a:lnTo>
                    <a:pt x="288270" y="53371"/>
                  </a:lnTo>
                  <a:lnTo>
                    <a:pt x="295287" y="89535"/>
                  </a:lnTo>
                  <a:lnTo>
                    <a:pt x="294333" y="102346"/>
                  </a:lnTo>
                  <a:lnTo>
                    <a:pt x="271800" y="144690"/>
                  </a:lnTo>
                  <a:lnTo>
                    <a:pt x="241439" y="161925"/>
                  </a:lnTo>
                  <a:lnTo>
                    <a:pt x="256774" y="166804"/>
                  </a:lnTo>
                  <a:lnTo>
                    <a:pt x="290207" y="191897"/>
                  </a:lnTo>
                  <a:lnTo>
                    <a:pt x="305316" y="227347"/>
                  </a:lnTo>
                  <a:lnTo>
                    <a:pt x="306336" y="240157"/>
                  </a:lnTo>
                  <a:lnTo>
                    <a:pt x="304626" y="257756"/>
                  </a:lnTo>
                  <a:lnTo>
                    <a:pt x="279158" y="300100"/>
                  </a:lnTo>
                  <a:lnTo>
                    <a:pt x="224008" y="321764"/>
                  </a:lnTo>
                  <a:lnTo>
                    <a:pt x="199148" y="323214"/>
                  </a:lnTo>
                  <a:lnTo>
                    <a:pt x="0" y="323214"/>
                  </a:lnTo>
                  <a:lnTo>
                    <a:pt x="0" y="7112"/>
                  </a:lnTo>
                  <a:close/>
                </a:path>
                <a:path w="2604770" h="330835">
                  <a:moveTo>
                    <a:pt x="2453906" y="0"/>
                  </a:moveTo>
                  <a:lnTo>
                    <a:pt x="2517025" y="11620"/>
                  </a:lnTo>
                  <a:lnTo>
                    <a:pt x="2565285" y="46482"/>
                  </a:lnTo>
                  <a:lnTo>
                    <a:pt x="2595400" y="105521"/>
                  </a:lnTo>
                  <a:lnTo>
                    <a:pt x="2602486" y="144297"/>
                  </a:lnTo>
                  <a:lnTo>
                    <a:pt x="2604274" y="189229"/>
                  </a:lnTo>
                  <a:lnTo>
                    <a:pt x="2394724" y="189229"/>
                  </a:lnTo>
                  <a:lnTo>
                    <a:pt x="2396272" y="206851"/>
                  </a:lnTo>
                  <a:lnTo>
                    <a:pt x="2414917" y="247141"/>
                  </a:lnTo>
                  <a:lnTo>
                    <a:pt x="2449314" y="266555"/>
                  </a:lnTo>
                  <a:lnTo>
                    <a:pt x="2463177" y="267842"/>
                  </a:lnTo>
                  <a:lnTo>
                    <a:pt x="2472605" y="267176"/>
                  </a:lnTo>
                  <a:lnTo>
                    <a:pt x="2507913" y="243141"/>
                  </a:lnTo>
                  <a:lnTo>
                    <a:pt x="2516390" y="222630"/>
                  </a:lnTo>
                  <a:lnTo>
                    <a:pt x="2599702" y="236600"/>
                  </a:lnTo>
                  <a:lnTo>
                    <a:pt x="2579033" y="277002"/>
                  </a:lnTo>
                  <a:lnTo>
                    <a:pt x="2549029" y="306450"/>
                  </a:lnTo>
                  <a:lnTo>
                    <a:pt x="2509993" y="324342"/>
                  </a:lnTo>
                  <a:lnTo>
                    <a:pt x="2462288" y="330326"/>
                  </a:lnTo>
                  <a:lnTo>
                    <a:pt x="2423734" y="326967"/>
                  </a:lnTo>
                  <a:lnTo>
                    <a:pt x="2362722" y="300055"/>
                  </a:lnTo>
                  <a:lnTo>
                    <a:pt x="2326573" y="253470"/>
                  </a:lnTo>
                  <a:lnTo>
                    <a:pt x="2310952" y="199022"/>
                  </a:lnTo>
                  <a:lnTo>
                    <a:pt x="2308999" y="167512"/>
                  </a:lnTo>
                  <a:lnTo>
                    <a:pt x="2311551" y="130389"/>
                  </a:lnTo>
                  <a:lnTo>
                    <a:pt x="2332038" y="68857"/>
                  </a:lnTo>
                  <a:lnTo>
                    <a:pt x="2371932" y="24967"/>
                  </a:lnTo>
                  <a:lnTo>
                    <a:pt x="2423851" y="2766"/>
                  </a:lnTo>
                  <a:lnTo>
                    <a:pt x="2453906" y="0"/>
                  </a:lnTo>
                  <a:close/>
                </a:path>
                <a:path w="2604770" h="330835">
                  <a:moveTo>
                    <a:pt x="863866" y="0"/>
                  </a:moveTo>
                  <a:lnTo>
                    <a:pt x="926985" y="11620"/>
                  </a:lnTo>
                  <a:lnTo>
                    <a:pt x="975245" y="46482"/>
                  </a:lnTo>
                  <a:lnTo>
                    <a:pt x="1005360" y="105521"/>
                  </a:lnTo>
                  <a:lnTo>
                    <a:pt x="1012446" y="144297"/>
                  </a:lnTo>
                  <a:lnTo>
                    <a:pt x="1014234" y="189229"/>
                  </a:lnTo>
                  <a:lnTo>
                    <a:pt x="804684" y="189229"/>
                  </a:lnTo>
                  <a:lnTo>
                    <a:pt x="806232" y="206851"/>
                  </a:lnTo>
                  <a:lnTo>
                    <a:pt x="824877" y="247141"/>
                  </a:lnTo>
                  <a:lnTo>
                    <a:pt x="859274" y="266555"/>
                  </a:lnTo>
                  <a:lnTo>
                    <a:pt x="873137" y="267842"/>
                  </a:lnTo>
                  <a:lnTo>
                    <a:pt x="882565" y="267176"/>
                  </a:lnTo>
                  <a:lnTo>
                    <a:pt x="917873" y="243141"/>
                  </a:lnTo>
                  <a:lnTo>
                    <a:pt x="926350" y="222630"/>
                  </a:lnTo>
                  <a:lnTo>
                    <a:pt x="1009662" y="236600"/>
                  </a:lnTo>
                  <a:lnTo>
                    <a:pt x="988993" y="277002"/>
                  </a:lnTo>
                  <a:lnTo>
                    <a:pt x="958989" y="306450"/>
                  </a:lnTo>
                  <a:lnTo>
                    <a:pt x="919953" y="324342"/>
                  </a:lnTo>
                  <a:lnTo>
                    <a:pt x="872248" y="330326"/>
                  </a:lnTo>
                  <a:lnTo>
                    <a:pt x="833694" y="326967"/>
                  </a:lnTo>
                  <a:lnTo>
                    <a:pt x="772682" y="300055"/>
                  </a:lnTo>
                  <a:lnTo>
                    <a:pt x="736533" y="253470"/>
                  </a:lnTo>
                  <a:lnTo>
                    <a:pt x="720912" y="199022"/>
                  </a:lnTo>
                  <a:lnTo>
                    <a:pt x="718959" y="167512"/>
                  </a:lnTo>
                  <a:lnTo>
                    <a:pt x="721511" y="130389"/>
                  </a:lnTo>
                  <a:lnTo>
                    <a:pt x="741998" y="68857"/>
                  </a:lnTo>
                  <a:lnTo>
                    <a:pt x="781892" y="24967"/>
                  </a:lnTo>
                  <a:lnTo>
                    <a:pt x="833811" y="2766"/>
                  </a:lnTo>
                  <a:lnTo>
                    <a:pt x="863866" y="0"/>
                  </a:lnTo>
                  <a:close/>
                </a:path>
              </a:pathLst>
            </a:custGeom>
            <a:ln w="1778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17" name="object 17"/>
          <p:cNvGrpSpPr/>
          <p:nvPr/>
        </p:nvGrpSpPr>
        <p:grpSpPr>
          <a:xfrm>
            <a:off x="4853943" y="2369812"/>
            <a:ext cx="3571875" cy="411956"/>
            <a:chOff x="4853940" y="3159747"/>
            <a:chExt cx="3571875" cy="549275"/>
          </a:xfrm>
        </p:grpSpPr>
        <p:pic>
          <p:nvPicPr>
            <p:cNvPr id="18" name="object 18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853940" y="3159747"/>
              <a:ext cx="3571494" cy="548906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4904359" y="3209924"/>
              <a:ext cx="3472815" cy="451485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4979670" y="3390264"/>
              <a:ext cx="152272" cy="98171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6351524" y="3267074"/>
              <a:ext cx="158369" cy="215773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8160258" y="3265042"/>
              <a:ext cx="142748" cy="91820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6707378" y="3265042"/>
              <a:ext cx="142748" cy="91820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4979670" y="3261740"/>
              <a:ext cx="145414" cy="95503"/>
            </a:xfrm>
            <a:prstGeom prst="rect">
              <a:avLst/>
            </a:prstGeom>
          </p:spPr>
        </p:pic>
        <p:sp>
          <p:nvSpPr>
            <p:cNvPr id="25" name="object 25"/>
            <p:cNvSpPr/>
            <p:nvPr/>
          </p:nvSpPr>
          <p:spPr>
            <a:xfrm>
              <a:off x="4904359" y="3209924"/>
              <a:ext cx="3472815" cy="451484"/>
            </a:xfrm>
            <a:custGeom>
              <a:avLst/>
              <a:gdLst/>
              <a:ahLst/>
              <a:cxnLst/>
              <a:rect l="l" t="t" r="r" b="b"/>
              <a:pathLst>
                <a:path w="3472815" h="451485">
                  <a:moveTo>
                    <a:pt x="2821432" y="7112"/>
                  </a:moveTo>
                  <a:lnTo>
                    <a:pt x="2901822" y="7112"/>
                  </a:lnTo>
                  <a:lnTo>
                    <a:pt x="2901822" y="205612"/>
                  </a:lnTo>
                  <a:lnTo>
                    <a:pt x="3030346" y="7112"/>
                  </a:lnTo>
                  <a:lnTo>
                    <a:pt x="3112516" y="7112"/>
                  </a:lnTo>
                  <a:lnTo>
                    <a:pt x="3112516" y="323214"/>
                  </a:lnTo>
                  <a:lnTo>
                    <a:pt x="3032124" y="323214"/>
                  </a:lnTo>
                  <a:lnTo>
                    <a:pt x="3032124" y="121158"/>
                  </a:lnTo>
                  <a:lnTo>
                    <a:pt x="2901822" y="323214"/>
                  </a:lnTo>
                  <a:lnTo>
                    <a:pt x="2821432" y="323214"/>
                  </a:lnTo>
                  <a:lnTo>
                    <a:pt x="2821432" y="7112"/>
                  </a:lnTo>
                  <a:close/>
                </a:path>
                <a:path w="3472815" h="451485">
                  <a:moveTo>
                    <a:pt x="2451989" y="7112"/>
                  </a:moveTo>
                  <a:lnTo>
                    <a:pt x="2535555" y="7112"/>
                  </a:lnTo>
                  <a:lnTo>
                    <a:pt x="2535555" y="122936"/>
                  </a:lnTo>
                  <a:lnTo>
                    <a:pt x="2655316" y="122936"/>
                  </a:lnTo>
                  <a:lnTo>
                    <a:pt x="2655316" y="7112"/>
                  </a:lnTo>
                  <a:lnTo>
                    <a:pt x="2739136" y="7112"/>
                  </a:lnTo>
                  <a:lnTo>
                    <a:pt x="2739136" y="323214"/>
                  </a:lnTo>
                  <a:lnTo>
                    <a:pt x="2655316" y="323214"/>
                  </a:lnTo>
                  <a:lnTo>
                    <a:pt x="2655316" y="190500"/>
                  </a:lnTo>
                  <a:lnTo>
                    <a:pt x="2535555" y="190500"/>
                  </a:lnTo>
                  <a:lnTo>
                    <a:pt x="2535555" y="323214"/>
                  </a:lnTo>
                  <a:lnTo>
                    <a:pt x="2451989" y="323214"/>
                  </a:lnTo>
                  <a:lnTo>
                    <a:pt x="2451989" y="7112"/>
                  </a:lnTo>
                  <a:close/>
                </a:path>
                <a:path w="3472815" h="451485">
                  <a:moveTo>
                    <a:pt x="2083689" y="7112"/>
                  </a:moveTo>
                  <a:lnTo>
                    <a:pt x="2167255" y="7112"/>
                  </a:lnTo>
                  <a:lnTo>
                    <a:pt x="2167255" y="122936"/>
                  </a:lnTo>
                  <a:lnTo>
                    <a:pt x="2287016" y="122936"/>
                  </a:lnTo>
                  <a:lnTo>
                    <a:pt x="2287016" y="7112"/>
                  </a:lnTo>
                  <a:lnTo>
                    <a:pt x="2370836" y="7112"/>
                  </a:lnTo>
                  <a:lnTo>
                    <a:pt x="2370836" y="323214"/>
                  </a:lnTo>
                  <a:lnTo>
                    <a:pt x="2287016" y="323214"/>
                  </a:lnTo>
                  <a:lnTo>
                    <a:pt x="2287016" y="190500"/>
                  </a:lnTo>
                  <a:lnTo>
                    <a:pt x="2167255" y="190500"/>
                  </a:lnTo>
                  <a:lnTo>
                    <a:pt x="2167255" y="323214"/>
                  </a:lnTo>
                  <a:lnTo>
                    <a:pt x="2083689" y="323214"/>
                  </a:lnTo>
                  <a:lnTo>
                    <a:pt x="2083689" y="7112"/>
                  </a:lnTo>
                  <a:close/>
                </a:path>
                <a:path w="3472815" h="451485">
                  <a:moveTo>
                    <a:pt x="1048639" y="7112"/>
                  </a:moveTo>
                  <a:lnTo>
                    <a:pt x="1334769" y="7112"/>
                  </a:lnTo>
                  <a:lnTo>
                    <a:pt x="1334769" y="74675"/>
                  </a:lnTo>
                  <a:lnTo>
                    <a:pt x="1233551" y="74675"/>
                  </a:lnTo>
                  <a:lnTo>
                    <a:pt x="1233551" y="323214"/>
                  </a:lnTo>
                  <a:lnTo>
                    <a:pt x="1149857" y="323214"/>
                  </a:lnTo>
                  <a:lnTo>
                    <a:pt x="1149857" y="74675"/>
                  </a:lnTo>
                  <a:lnTo>
                    <a:pt x="1048639" y="74675"/>
                  </a:lnTo>
                  <a:lnTo>
                    <a:pt x="1048639" y="7112"/>
                  </a:lnTo>
                  <a:close/>
                </a:path>
                <a:path w="3472815" h="451485">
                  <a:moveTo>
                    <a:pt x="703706" y="7112"/>
                  </a:moveTo>
                  <a:lnTo>
                    <a:pt x="792733" y="7112"/>
                  </a:lnTo>
                  <a:lnTo>
                    <a:pt x="868299" y="231521"/>
                  </a:lnTo>
                  <a:lnTo>
                    <a:pt x="942086" y="7112"/>
                  </a:lnTo>
                  <a:lnTo>
                    <a:pt x="1028700" y="7112"/>
                  </a:lnTo>
                  <a:lnTo>
                    <a:pt x="917066" y="311276"/>
                  </a:lnTo>
                  <a:lnTo>
                    <a:pt x="897127" y="366395"/>
                  </a:lnTo>
                  <a:lnTo>
                    <a:pt x="876173" y="408686"/>
                  </a:lnTo>
                  <a:lnTo>
                    <a:pt x="846456" y="436618"/>
                  </a:lnTo>
                  <a:lnTo>
                    <a:pt x="801274" y="450230"/>
                  </a:lnTo>
                  <a:lnTo>
                    <a:pt x="778637" y="451485"/>
                  </a:lnTo>
                  <a:lnTo>
                    <a:pt x="766683" y="451173"/>
                  </a:lnTo>
                  <a:lnTo>
                    <a:pt x="754824" y="450230"/>
                  </a:lnTo>
                  <a:lnTo>
                    <a:pt x="743061" y="448645"/>
                  </a:lnTo>
                  <a:lnTo>
                    <a:pt x="731392" y="446405"/>
                  </a:lnTo>
                  <a:lnTo>
                    <a:pt x="723900" y="381000"/>
                  </a:lnTo>
                  <a:lnTo>
                    <a:pt x="733472" y="382666"/>
                  </a:lnTo>
                  <a:lnTo>
                    <a:pt x="742568" y="383857"/>
                  </a:lnTo>
                  <a:lnTo>
                    <a:pt x="751189" y="384571"/>
                  </a:lnTo>
                  <a:lnTo>
                    <a:pt x="759332" y="384810"/>
                  </a:lnTo>
                  <a:lnTo>
                    <a:pt x="772955" y="383738"/>
                  </a:lnTo>
                  <a:lnTo>
                    <a:pt x="809081" y="358572"/>
                  </a:lnTo>
                  <a:lnTo>
                    <a:pt x="823976" y="324103"/>
                  </a:lnTo>
                  <a:lnTo>
                    <a:pt x="703706" y="7112"/>
                  </a:lnTo>
                  <a:close/>
                </a:path>
                <a:path w="3472815" h="451485">
                  <a:moveTo>
                    <a:pt x="371728" y="7112"/>
                  </a:moveTo>
                  <a:lnTo>
                    <a:pt x="455294" y="7112"/>
                  </a:lnTo>
                  <a:lnTo>
                    <a:pt x="455294" y="122936"/>
                  </a:lnTo>
                  <a:lnTo>
                    <a:pt x="575055" y="122936"/>
                  </a:lnTo>
                  <a:lnTo>
                    <a:pt x="575055" y="7112"/>
                  </a:lnTo>
                  <a:lnTo>
                    <a:pt x="658876" y="7112"/>
                  </a:lnTo>
                  <a:lnTo>
                    <a:pt x="658876" y="323214"/>
                  </a:lnTo>
                  <a:lnTo>
                    <a:pt x="575055" y="323214"/>
                  </a:lnTo>
                  <a:lnTo>
                    <a:pt x="575055" y="190500"/>
                  </a:lnTo>
                  <a:lnTo>
                    <a:pt x="455294" y="190500"/>
                  </a:lnTo>
                  <a:lnTo>
                    <a:pt x="455294" y="323214"/>
                  </a:lnTo>
                  <a:lnTo>
                    <a:pt x="371728" y="323214"/>
                  </a:lnTo>
                  <a:lnTo>
                    <a:pt x="371728" y="7112"/>
                  </a:lnTo>
                  <a:close/>
                </a:path>
                <a:path w="3472815" h="451485">
                  <a:moveTo>
                    <a:pt x="0" y="7112"/>
                  </a:moveTo>
                  <a:lnTo>
                    <a:pt x="183006" y="7112"/>
                  </a:lnTo>
                  <a:lnTo>
                    <a:pt x="209343" y="8397"/>
                  </a:lnTo>
                  <a:lnTo>
                    <a:pt x="251444" y="18684"/>
                  </a:lnTo>
                  <a:lnTo>
                    <a:pt x="288242" y="53371"/>
                  </a:lnTo>
                  <a:lnTo>
                    <a:pt x="295275" y="89535"/>
                  </a:lnTo>
                  <a:lnTo>
                    <a:pt x="294302" y="102346"/>
                  </a:lnTo>
                  <a:lnTo>
                    <a:pt x="271714" y="144690"/>
                  </a:lnTo>
                  <a:lnTo>
                    <a:pt x="241300" y="161925"/>
                  </a:lnTo>
                  <a:lnTo>
                    <a:pt x="256637" y="166804"/>
                  </a:lnTo>
                  <a:lnTo>
                    <a:pt x="290194" y="191897"/>
                  </a:lnTo>
                  <a:lnTo>
                    <a:pt x="305196" y="227347"/>
                  </a:lnTo>
                  <a:lnTo>
                    <a:pt x="306196" y="240157"/>
                  </a:lnTo>
                  <a:lnTo>
                    <a:pt x="304506" y="257756"/>
                  </a:lnTo>
                  <a:lnTo>
                    <a:pt x="279145" y="300100"/>
                  </a:lnTo>
                  <a:lnTo>
                    <a:pt x="223996" y="321764"/>
                  </a:lnTo>
                  <a:lnTo>
                    <a:pt x="199136" y="323214"/>
                  </a:lnTo>
                  <a:lnTo>
                    <a:pt x="0" y="323214"/>
                  </a:lnTo>
                  <a:lnTo>
                    <a:pt x="0" y="7112"/>
                  </a:lnTo>
                  <a:close/>
                </a:path>
                <a:path w="3472815" h="451485">
                  <a:moveTo>
                    <a:pt x="3322573" y="0"/>
                  </a:moveTo>
                  <a:lnTo>
                    <a:pt x="3385629" y="11620"/>
                  </a:lnTo>
                  <a:lnTo>
                    <a:pt x="3433825" y="46482"/>
                  </a:lnTo>
                  <a:lnTo>
                    <a:pt x="3463988" y="105521"/>
                  </a:lnTo>
                  <a:lnTo>
                    <a:pt x="3471080" y="144297"/>
                  </a:lnTo>
                  <a:lnTo>
                    <a:pt x="3472815" y="189229"/>
                  </a:lnTo>
                  <a:lnTo>
                    <a:pt x="3263265" y="189229"/>
                  </a:lnTo>
                  <a:lnTo>
                    <a:pt x="3264886" y="206851"/>
                  </a:lnTo>
                  <a:lnTo>
                    <a:pt x="3283585" y="247141"/>
                  </a:lnTo>
                  <a:lnTo>
                    <a:pt x="3317910" y="266555"/>
                  </a:lnTo>
                  <a:lnTo>
                    <a:pt x="3331717" y="267842"/>
                  </a:lnTo>
                  <a:lnTo>
                    <a:pt x="3341201" y="267176"/>
                  </a:lnTo>
                  <a:lnTo>
                    <a:pt x="3376580" y="243141"/>
                  </a:lnTo>
                  <a:lnTo>
                    <a:pt x="3385058" y="222630"/>
                  </a:lnTo>
                  <a:lnTo>
                    <a:pt x="3468369" y="236600"/>
                  </a:lnTo>
                  <a:lnTo>
                    <a:pt x="3447700" y="277002"/>
                  </a:lnTo>
                  <a:lnTo>
                    <a:pt x="3417696" y="306450"/>
                  </a:lnTo>
                  <a:lnTo>
                    <a:pt x="3378644" y="324342"/>
                  </a:lnTo>
                  <a:lnTo>
                    <a:pt x="3330829" y="330326"/>
                  </a:lnTo>
                  <a:lnTo>
                    <a:pt x="3292328" y="326967"/>
                  </a:lnTo>
                  <a:lnTo>
                    <a:pt x="3231280" y="300055"/>
                  </a:lnTo>
                  <a:lnTo>
                    <a:pt x="3195113" y="253470"/>
                  </a:lnTo>
                  <a:lnTo>
                    <a:pt x="3179492" y="199022"/>
                  </a:lnTo>
                  <a:lnTo>
                    <a:pt x="3177540" y="167512"/>
                  </a:lnTo>
                  <a:lnTo>
                    <a:pt x="3180111" y="130389"/>
                  </a:lnTo>
                  <a:lnTo>
                    <a:pt x="3200685" y="68857"/>
                  </a:lnTo>
                  <a:lnTo>
                    <a:pt x="3240545" y="24967"/>
                  </a:lnTo>
                  <a:lnTo>
                    <a:pt x="3292500" y="2766"/>
                  </a:lnTo>
                  <a:lnTo>
                    <a:pt x="3322573" y="0"/>
                  </a:lnTo>
                  <a:close/>
                </a:path>
                <a:path w="3472815" h="451485">
                  <a:moveTo>
                    <a:pt x="1869693" y="0"/>
                  </a:moveTo>
                  <a:lnTo>
                    <a:pt x="1932749" y="11620"/>
                  </a:lnTo>
                  <a:lnTo>
                    <a:pt x="1980945" y="46482"/>
                  </a:lnTo>
                  <a:lnTo>
                    <a:pt x="2011108" y="105521"/>
                  </a:lnTo>
                  <a:lnTo>
                    <a:pt x="2018200" y="144297"/>
                  </a:lnTo>
                  <a:lnTo>
                    <a:pt x="2019935" y="189229"/>
                  </a:lnTo>
                  <a:lnTo>
                    <a:pt x="1810385" y="189229"/>
                  </a:lnTo>
                  <a:lnTo>
                    <a:pt x="1812006" y="206851"/>
                  </a:lnTo>
                  <a:lnTo>
                    <a:pt x="1830705" y="247141"/>
                  </a:lnTo>
                  <a:lnTo>
                    <a:pt x="1865030" y="266555"/>
                  </a:lnTo>
                  <a:lnTo>
                    <a:pt x="1878838" y="267842"/>
                  </a:lnTo>
                  <a:lnTo>
                    <a:pt x="1888321" y="267176"/>
                  </a:lnTo>
                  <a:lnTo>
                    <a:pt x="1923700" y="243141"/>
                  </a:lnTo>
                  <a:lnTo>
                    <a:pt x="1932177" y="222630"/>
                  </a:lnTo>
                  <a:lnTo>
                    <a:pt x="2015489" y="236600"/>
                  </a:lnTo>
                  <a:lnTo>
                    <a:pt x="1994820" y="277002"/>
                  </a:lnTo>
                  <a:lnTo>
                    <a:pt x="1964816" y="306450"/>
                  </a:lnTo>
                  <a:lnTo>
                    <a:pt x="1925764" y="324342"/>
                  </a:lnTo>
                  <a:lnTo>
                    <a:pt x="1877948" y="330326"/>
                  </a:lnTo>
                  <a:lnTo>
                    <a:pt x="1839448" y="326967"/>
                  </a:lnTo>
                  <a:lnTo>
                    <a:pt x="1778400" y="300055"/>
                  </a:lnTo>
                  <a:lnTo>
                    <a:pt x="1742233" y="253470"/>
                  </a:lnTo>
                  <a:lnTo>
                    <a:pt x="1726612" y="199022"/>
                  </a:lnTo>
                  <a:lnTo>
                    <a:pt x="1724660" y="167512"/>
                  </a:lnTo>
                  <a:lnTo>
                    <a:pt x="1727231" y="130389"/>
                  </a:lnTo>
                  <a:lnTo>
                    <a:pt x="1747805" y="68857"/>
                  </a:lnTo>
                  <a:lnTo>
                    <a:pt x="1787665" y="24967"/>
                  </a:lnTo>
                  <a:lnTo>
                    <a:pt x="1839620" y="2766"/>
                  </a:lnTo>
                  <a:lnTo>
                    <a:pt x="1869693" y="0"/>
                  </a:lnTo>
                  <a:close/>
                </a:path>
                <a:path w="3472815" h="451485">
                  <a:moveTo>
                    <a:pt x="1549907" y="0"/>
                  </a:moveTo>
                  <a:lnTo>
                    <a:pt x="1600787" y="10779"/>
                  </a:lnTo>
                  <a:lnTo>
                    <a:pt x="1643380" y="43179"/>
                  </a:lnTo>
                  <a:lnTo>
                    <a:pt x="1672129" y="94773"/>
                  </a:lnTo>
                  <a:lnTo>
                    <a:pt x="1681734" y="163322"/>
                  </a:lnTo>
                  <a:lnTo>
                    <a:pt x="1679307" y="200733"/>
                  </a:lnTo>
                  <a:lnTo>
                    <a:pt x="1659927" y="262316"/>
                  </a:lnTo>
                  <a:lnTo>
                    <a:pt x="1622639" y="305681"/>
                  </a:lnTo>
                  <a:lnTo>
                    <a:pt x="1575776" y="327588"/>
                  </a:lnTo>
                  <a:lnTo>
                    <a:pt x="1549273" y="330326"/>
                  </a:lnTo>
                  <a:lnTo>
                    <a:pt x="1536457" y="329682"/>
                  </a:lnTo>
                  <a:lnTo>
                    <a:pt x="1490983" y="313818"/>
                  </a:lnTo>
                  <a:lnTo>
                    <a:pt x="1456943" y="284225"/>
                  </a:lnTo>
                  <a:lnTo>
                    <a:pt x="1456943" y="443483"/>
                  </a:lnTo>
                  <a:lnTo>
                    <a:pt x="1373377" y="443483"/>
                  </a:lnTo>
                  <a:lnTo>
                    <a:pt x="1373377" y="7112"/>
                  </a:lnTo>
                  <a:lnTo>
                    <a:pt x="1451355" y="7112"/>
                  </a:lnTo>
                  <a:lnTo>
                    <a:pt x="1451355" y="53594"/>
                  </a:lnTo>
                  <a:lnTo>
                    <a:pt x="1459622" y="42237"/>
                  </a:lnTo>
                  <a:lnTo>
                    <a:pt x="1492377" y="14859"/>
                  </a:lnTo>
                  <a:lnTo>
                    <a:pt x="1534453" y="928"/>
                  </a:lnTo>
                  <a:lnTo>
                    <a:pt x="1549907" y="0"/>
                  </a:lnTo>
                  <a:close/>
                </a:path>
              </a:pathLst>
            </a:custGeom>
            <a:ln w="1778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kern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26" name="object 26"/>
          <p:cNvGrpSpPr/>
          <p:nvPr/>
        </p:nvGrpSpPr>
        <p:grpSpPr>
          <a:xfrm>
            <a:off x="1130300" y="2847975"/>
            <a:ext cx="2844800" cy="1562100"/>
            <a:chOff x="1130300" y="3797300"/>
            <a:chExt cx="2844800" cy="2082800"/>
          </a:xfrm>
        </p:grpSpPr>
        <p:sp>
          <p:nvSpPr>
            <p:cNvPr id="27" name="object 27"/>
            <p:cNvSpPr/>
            <p:nvPr/>
          </p:nvSpPr>
          <p:spPr>
            <a:xfrm>
              <a:off x="1143000" y="3810000"/>
              <a:ext cx="2819400" cy="2057400"/>
            </a:xfrm>
            <a:custGeom>
              <a:avLst/>
              <a:gdLst/>
              <a:ahLst/>
              <a:cxnLst/>
              <a:rect l="l" t="t" r="r" b="b"/>
              <a:pathLst>
                <a:path w="2819400" h="2057400">
                  <a:moveTo>
                    <a:pt x="2819400" y="0"/>
                  </a:moveTo>
                  <a:lnTo>
                    <a:pt x="0" y="0"/>
                  </a:lnTo>
                  <a:lnTo>
                    <a:pt x="0" y="2057400"/>
                  </a:lnTo>
                  <a:lnTo>
                    <a:pt x="2476500" y="2057400"/>
                  </a:lnTo>
                  <a:lnTo>
                    <a:pt x="2819400" y="1714500"/>
                  </a:lnTo>
                  <a:lnTo>
                    <a:pt x="2819400" y="0"/>
                  </a:lnTo>
                  <a:close/>
                </a:path>
              </a:pathLst>
            </a:custGeom>
            <a:solidFill>
              <a:srgbClr val="BADFE2"/>
            </a:solidFill>
          </p:spPr>
          <p:txBody>
            <a:bodyPr wrap="square" lIns="0" tIns="0" rIns="0" bIns="0" rtlCol="0"/>
            <a:lstStyle/>
            <a:p>
              <a:endParaRPr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8" name="object 28"/>
            <p:cNvSpPr/>
            <p:nvPr/>
          </p:nvSpPr>
          <p:spPr>
            <a:xfrm>
              <a:off x="3619500" y="5524500"/>
              <a:ext cx="342900" cy="342900"/>
            </a:xfrm>
            <a:custGeom>
              <a:avLst/>
              <a:gdLst/>
              <a:ahLst/>
              <a:cxnLst/>
              <a:rect l="l" t="t" r="r" b="b"/>
              <a:pathLst>
                <a:path w="342900" h="342900">
                  <a:moveTo>
                    <a:pt x="342900" y="0"/>
                  </a:moveTo>
                  <a:lnTo>
                    <a:pt x="68579" y="68580"/>
                  </a:lnTo>
                  <a:lnTo>
                    <a:pt x="0" y="342900"/>
                  </a:lnTo>
                  <a:lnTo>
                    <a:pt x="342900" y="0"/>
                  </a:lnTo>
                  <a:close/>
                </a:path>
              </a:pathLst>
            </a:custGeom>
            <a:solidFill>
              <a:srgbClr val="95B4B6"/>
            </a:solidFill>
          </p:spPr>
          <p:txBody>
            <a:bodyPr wrap="square" lIns="0" tIns="0" rIns="0" bIns="0" rtlCol="0"/>
            <a:lstStyle/>
            <a:p>
              <a:endParaRPr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9" name="object 29"/>
            <p:cNvSpPr/>
            <p:nvPr/>
          </p:nvSpPr>
          <p:spPr>
            <a:xfrm>
              <a:off x="1143000" y="3810000"/>
              <a:ext cx="2819400" cy="2057400"/>
            </a:xfrm>
            <a:custGeom>
              <a:avLst/>
              <a:gdLst/>
              <a:ahLst/>
              <a:cxnLst/>
              <a:rect l="l" t="t" r="r" b="b"/>
              <a:pathLst>
                <a:path w="2819400" h="2057400">
                  <a:moveTo>
                    <a:pt x="2476500" y="2057400"/>
                  </a:moveTo>
                  <a:lnTo>
                    <a:pt x="2545079" y="1783080"/>
                  </a:lnTo>
                  <a:lnTo>
                    <a:pt x="2819400" y="1714500"/>
                  </a:lnTo>
                  <a:lnTo>
                    <a:pt x="2476500" y="2057400"/>
                  </a:lnTo>
                  <a:lnTo>
                    <a:pt x="0" y="2057400"/>
                  </a:lnTo>
                  <a:lnTo>
                    <a:pt x="0" y="0"/>
                  </a:lnTo>
                  <a:lnTo>
                    <a:pt x="2819400" y="0"/>
                  </a:lnTo>
                  <a:lnTo>
                    <a:pt x="2819400" y="1714500"/>
                  </a:lnTo>
                </a:path>
              </a:pathLst>
            </a:custGeom>
            <a:ln w="25400">
              <a:solidFill>
                <a:srgbClr val="88A3A7"/>
              </a:solidFill>
            </a:ln>
          </p:spPr>
          <p:txBody>
            <a:bodyPr wrap="square" lIns="0" tIns="0" rIns="0" bIns="0" rtlCol="0"/>
            <a:lstStyle/>
            <a:p>
              <a:endParaRPr kern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30" name="object 30"/>
          <p:cNvSpPr txBox="1"/>
          <p:nvPr/>
        </p:nvSpPr>
        <p:spPr>
          <a:xfrm>
            <a:off x="2048513" y="2937701"/>
            <a:ext cx="1011555" cy="149015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33020" algn="just">
              <a:spcBef>
                <a:spcPts val="100"/>
              </a:spcBef>
            </a:pPr>
            <a:r>
              <a:rPr sz="2400" kern="0" spc="-20" dirty="0">
                <a:solidFill>
                  <a:srgbClr val="0000FF"/>
                </a:solidFill>
                <a:latin typeface="Microsoft Sans Serif"/>
                <a:cs typeface="Microsoft Sans Serif"/>
              </a:rPr>
              <a:t>Время </a:t>
            </a:r>
            <a:r>
              <a:rPr sz="2400" kern="0" spc="-60" dirty="0">
                <a:solidFill>
                  <a:srgbClr val="0000FF"/>
                </a:solidFill>
                <a:latin typeface="Microsoft Sans Serif"/>
                <a:cs typeface="Microsoft Sans Serif"/>
              </a:rPr>
              <a:t>Деньги </a:t>
            </a:r>
            <a:r>
              <a:rPr sz="2400" kern="0" spc="-80" dirty="0">
                <a:solidFill>
                  <a:srgbClr val="0000FF"/>
                </a:solidFill>
                <a:latin typeface="Microsoft Sans Serif"/>
                <a:cs typeface="Microsoft Sans Serif"/>
              </a:rPr>
              <a:t>Друзья </a:t>
            </a:r>
            <a:r>
              <a:rPr sz="2400" kern="0" spc="-10" dirty="0">
                <a:solidFill>
                  <a:srgbClr val="0000FF"/>
                </a:solidFill>
                <a:latin typeface="Microsoft Sans Serif"/>
                <a:cs typeface="Microsoft Sans Serif"/>
              </a:rPr>
              <a:t>Связи</a:t>
            </a:r>
            <a:endParaRPr sz="2400" kern="0">
              <a:solidFill>
                <a:sysClr val="windowText" lastClr="000000"/>
              </a:solidFill>
              <a:latin typeface="Microsoft Sans Serif"/>
              <a:cs typeface="Microsoft Sans Serif"/>
            </a:endParaRPr>
          </a:p>
        </p:txBody>
      </p:sp>
      <p:grpSp>
        <p:nvGrpSpPr>
          <p:cNvPr id="31" name="object 31"/>
          <p:cNvGrpSpPr/>
          <p:nvPr/>
        </p:nvGrpSpPr>
        <p:grpSpPr>
          <a:xfrm>
            <a:off x="5092700" y="2905125"/>
            <a:ext cx="3378200" cy="1504950"/>
            <a:chOff x="5092700" y="3873500"/>
            <a:chExt cx="3378200" cy="2006600"/>
          </a:xfrm>
        </p:grpSpPr>
        <p:sp>
          <p:nvSpPr>
            <p:cNvPr id="32" name="object 32"/>
            <p:cNvSpPr/>
            <p:nvPr/>
          </p:nvSpPr>
          <p:spPr>
            <a:xfrm>
              <a:off x="5105400" y="3886200"/>
              <a:ext cx="3352800" cy="1981200"/>
            </a:xfrm>
            <a:custGeom>
              <a:avLst/>
              <a:gdLst/>
              <a:ahLst/>
              <a:cxnLst/>
              <a:rect l="l" t="t" r="r" b="b"/>
              <a:pathLst>
                <a:path w="3352800" h="1981200">
                  <a:moveTo>
                    <a:pt x="3352800" y="0"/>
                  </a:moveTo>
                  <a:lnTo>
                    <a:pt x="0" y="0"/>
                  </a:lnTo>
                  <a:lnTo>
                    <a:pt x="0" y="1981200"/>
                  </a:lnTo>
                  <a:lnTo>
                    <a:pt x="3022600" y="1981200"/>
                  </a:lnTo>
                  <a:lnTo>
                    <a:pt x="3352800" y="1651000"/>
                  </a:lnTo>
                  <a:lnTo>
                    <a:pt x="3352800" y="0"/>
                  </a:lnTo>
                  <a:close/>
                </a:path>
              </a:pathLst>
            </a:custGeom>
            <a:solidFill>
              <a:srgbClr val="BADFE2"/>
            </a:solidFill>
          </p:spPr>
          <p:txBody>
            <a:bodyPr wrap="square" lIns="0" tIns="0" rIns="0" bIns="0" rtlCol="0"/>
            <a:lstStyle/>
            <a:p>
              <a:endParaRPr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3" name="object 33"/>
            <p:cNvSpPr/>
            <p:nvPr/>
          </p:nvSpPr>
          <p:spPr>
            <a:xfrm>
              <a:off x="8128000" y="5537200"/>
              <a:ext cx="330200" cy="330200"/>
            </a:xfrm>
            <a:custGeom>
              <a:avLst/>
              <a:gdLst/>
              <a:ahLst/>
              <a:cxnLst/>
              <a:rect l="l" t="t" r="r" b="b"/>
              <a:pathLst>
                <a:path w="330200" h="330200">
                  <a:moveTo>
                    <a:pt x="330200" y="0"/>
                  </a:moveTo>
                  <a:lnTo>
                    <a:pt x="66040" y="66040"/>
                  </a:lnTo>
                  <a:lnTo>
                    <a:pt x="0" y="330200"/>
                  </a:lnTo>
                  <a:lnTo>
                    <a:pt x="330200" y="0"/>
                  </a:lnTo>
                  <a:close/>
                </a:path>
              </a:pathLst>
            </a:custGeom>
            <a:solidFill>
              <a:srgbClr val="95B4B6"/>
            </a:solidFill>
          </p:spPr>
          <p:txBody>
            <a:bodyPr wrap="square" lIns="0" tIns="0" rIns="0" bIns="0" rtlCol="0"/>
            <a:lstStyle/>
            <a:p>
              <a:endParaRPr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34" name="object 34"/>
            <p:cNvSpPr/>
            <p:nvPr/>
          </p:nvSpPr>
          <p:spPr>
            <a:xfrm>
              <a:off x="5105400" y="3886200"/>
              <a:ext cx="3352800" cy="1981200"/>
            </a:xfrm>
            <a:custGeom>
              <a:avLst/>
              <a:gdLst/>
              <a:ahLst/>
              <a:cxnLst/>
              <a:rect l="l" t="t" r="r" b="b"/>
              <a:pathLst>
                <a:path w="3352800" h="1981200">
                  <a:moveTo>
                    <a:pt x="3022600" y="1981200"/>
                  </a:moveTo>
                  <a:lnTo>
                    <a:pt x="3088640" y="1717039"/>
                  </a:lnTo>
                  <a:lnTo>
                    <a:pt x="3352800" y="1651000"/>
                  </a:lnTo>
                  <a:lnTo>
                    <a:pt x="3022600" y="1981200"/>
                  </a:lnTo>
                  <a:lnTo>
                    <a:pt x="0" y="1981200"/>
                  </a:lnTo>
                  <a:lnTo>
                    <a:pt x="0" y="0"/>
                  </a:lnTo>
                  <a:lnTo>
                    <a:pt x="3352800" y="0"/>
                  </a:lnTo>
                  <a:lnTo>
                    <a:pt x="3352800" y="1651000"/>
                  </a:lnTo>
                </a:path>
              </a:pathLst>
            </a:custGeom>
            <a:ln w="25400">
              <a:solidFill>
                <a:srgbClr val="88A3A7"/>
              </a:solidFill>
            </a:ln>
          </p:spPr>
          <p:txBody>
            <a:bodyPr wrap="square" lIns="0" tIns="0" rIns="0" bIns="0" rtlCol="0"/>
            <a:lstStyle/>
            <a:p>
              <a:endParaRPr kern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35" name="object 35"/>
          <p:cNvSpPr txBox="1"/>
          <p:nvPr/>
        </p:nvSpPr>
        <p:spPr>
          <a:xfrm>
            <a:off x="5229478" y="3245644"/>
            <a:ext cx="3108960" cy="7514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330200">
              <a:spcBef>
                <a:spcPts val="100"/>
              </a:spcBef>
            </a:pPr>
            <a:r>
              <a:rPr sz="2400" kern="0" dirty="0">
                <a:solidFill>
                  <a:srgbClr val="0000FF"/>
                </a:solidFill>
                <a:latin typeface="Microsoft Sans Serif"/>
                <a:cs typeface="Microsoft Sans Serif"/>
              </a:rPr>
              <a:t>Черты</a:t>
            </a:r>
            <a:r>
              <a:rPr sz="2400" kern="0" spc="-145" dirty="0">
                <a:solidFill>
                  <a:srgbClr val="0000FF"/>
                </a:solidFill>
                <a:latin typeface="Microsoft Sans Serif"/>
                <a:cs typeface="Microsoft Sans Serif"/>
              </a:rPr>
              <a:t> </a:t>
            </a:r>
            <a:r>
              <a:rPr sz="2400" kern="0" spc="-10" dirty="0">
                <a:solidFill>
                  <a:srgbClr val="0000FF"/>
                </a:solidFill>
                <a:latin typeface="Microsoft Sans Serif"/>
                <a:cs typeface="Microsoft Sans Serif"/>
              </a:rPr>
              <a:t>характера Уровень</a:t>
            </a:r>
            <a:r>
              <a:rPr sz="2400" kern="0" spc="-125" dirty="0">
                <a:solidFill>
                  <a:srgbClr val="0000FF"/>
                </a:solidFill>
                <a:latin typeface="Microsoft Sans Serif"/>
                <a:cs typeface="Microsoft Sans Serif"/>
              </a:rPr>
              <a:t> </a:t>
            </a:r>
            <a:r>
              <a:rPr sz="2400" kern="0" spc="-20" dirty="0">
                <a:solidFill>
                  <a:srgbClr val="0000FF"/>
                </a:solidFill>
                <a:latin typeface="Microsoft Sans Serif"/>
                <a:cs typeface="Microsoft Sans Serif"/>
              </a:rPr>
              <a:t>образования</a:t>
            </a:r>
            <a:endParaRPr sz="2400" kern="0">
              <a:solidFill>
                <a:sysClr val="windowText" lastClr="000000"/>
              </a:solidFill>
              <a:latin typeface="Microsoft Sans Serif"/>
              <a:cs typeface="Microsoft Sans Serif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984980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s://cf4.ppt-online.org/files4/slide/a/aeNO2Xy7gtqClhkiQfGL6P4EVjFMKbZwJoDB5W/slide-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3200" y="275208"/>
            <a:ext cx="7325851" cy="5487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7728304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9808" y="186880"/>
            <a:ext cx="6846615" cy="955646"/>
          </a:xfrm>
        </p:spPr>
        <p:txBody>
          <a:bodyPr/>
          <a:lstStyle/>
          <a:p>
            <a:pPr marL="0" marR="0" lvl="0" indent="0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865"/>
              </a:spcAft>
              <a:tabLst/>
              <a:defRPr/>
            </a:pPr>
            <a:r>
              <a:rPr lang="ru-RU" sz="1800" kern="1200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ЦЕЛЬ ––&gt; РЕСУРСЫ ––&gt; СРЕДСТВА––&gt; РЕЗУЛЬТАТ = УСПЕХ</a:t>
            </a:r>
            <a:r>
              <a:rPr lang="ru-RU" sz="1200" b="0" kern="1200" dirty="0">
                <a:solidFill>
                  <a:srgbClr val="FF0000"/>
                </a:solidFill>
                <a:latin typeface="Calibri"/>
                <a:ea typeface="Times New Roman"/>
                <a:cs typeface="Times New Roman"/>
              </a:rPr>
              <a:t/>
            </a:r>
            <a:br>
              <a:rPr lang="ru-RU" sz="1200" b="0" kern="1200" dirty="0">
                <a:solidFill>
                  <a:srgbClr val="FF0000"/>
                </a:solidFill>
                <a:latin typeface="Calibri"/>
                <a:ea typeface="Times New Roman"/>
                <a:cs typeface="Times New Roman"/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grpSp>
        <p:nvGrpSpPr>
          <p:cNvPr id="4" name="object 2"/>
          <p:cNvGrpSpPr/>
          <p:nvPr/>
        </p:nvGrpSpPr>
        <p:grpSpPr>
          <a:xfrm>
            <a:off x="275209" y="970100"/>
            <a:ext cx="5584054" cy="3852909"/>
            <a:chOff x="1217877" y="0"/>
            <a:chExt cx="7812076" cy="6616954"/>
          </a:xfrm>
        </p:grpSpPr>
        <p:pic>
          <p:nvPicPr>
            <p:cNvPr id="5" name="object 3"/>
            <p:cNvPicPr/>
            <p:nvPr/>
          </p:nvPicPr>
          <p:blipFill rotWithShape="1">
            <a:blip r:embed="rId2" cstate="print"/>
            <a:srcRect b="7478"/>
            <a:stretch/>
          </p:blipFill>
          <p:spPr>
            <a:xfrm>
              <a:off x="1217877" y="0"/>
              <a:ext cx="7178727" cy="6616954"/>
            </a:xfrm>
            <a:prstGeom prst="rect">
              <a:avLst/>
            </a:prstGeom>
          </p:spPr>
        </p:pic>
        <p:pic>
          <p:nvPicPr>
            <p:cNvPr id="6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394959" y="5803900"/>
              <a:ext cx="2027174" cy="203453"/>
            </a:xfrm>
            <a:prstGeom prst="rect">
              <a:avLst/>
            </a:prstGeom>
          </p:spPr>
        </p:pic>
        <p:pic>
          <p:nvPicPr>
            <p:cNvPr id="7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683500" y="6151874"/>
              <a:ext cx="91742" cy="58615"/>
            </a:xfrm>
            <a:prstGeom prst="rect">
              <a:avLst/>
            </a:prstGeom>
          </p:spPr>
        </p:pic>
        <p:sp>
          <p:nvSpPr>
            <p:cNvPr id="8" name="object 12"/>
            <p:cNvSpPr/>
            <p:nvPr/>
          </p:nvSpPr>
          <p:spPr>
            <a:xfrm>
              <a:off x="7695818" y="6032727"/>
              <a:ext cx="68580" cy="34925"/>
            </a:xfrm>
            <a:custGeom>
              <a:avLst/>
              <a:gdLst/>
              <a:ahLst/>
              <a:cxnLst/>
              <a:rect l="l" t="t" r="r" b="b"/>
              <a:pathLst>
                <a:path w="68579" h="34925">
                  <a:moveTo>
                    <a:pt x="0" y="34850"/>
                  </a:moveTo>
                  <a:lnTo>
                    <a:pt x="68460" y="34850"/>
                  </a:lnTo>
                  <a:lnTo>
                    <a:pt x="68460" y="0"/>
                  </a:lnTo>
                  <a:lnTo>
                    <a:pt x="0" y="0"/>
                  </a:lnTo>
                  <a:lnTo>
                    <a:pt x="0" y="34850"/>
                  </a:lnTo>
                  <a:close/>
                </a:path>
              </a:pathLst>
            </a:custGeom>
            <a:ln w="1016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9" name="object 1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759700" y="6108700"/>
              <a:ext cx="1270253" cy="203454"/>
            </a:xfrm>
            <a:prstGeom prst="rect">
              <a:avLst/>
            </a:prstGeom>
          </p:spPr>
        </p:pic>
        <p:pic>
          <p:nvPicPr>
            <p:cNvPr id="10" name="object 1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336540" y="6413500"/>
              <a:ext cx="2141473" cy="203454"/>
            </a:xfrm>
            <a:prstGeom prst="rect">
              <a:avLst/>
            </a:prstGeom>
          </p:spPr>
        </p:pic>
      </p:grpSp>
      <p:sp>
        <p:nvSpPr>
          <p:cNvPr id="12" name="Прямоугольник 11"/>
          <p:cNvSpPr/>
          <p:nvPr/>
        </p:nvSpPr>
        <p:spPr>
          <a:xfrm>
            <a:off x="5894818" y="2277973"/>
            <a:ext cx="278315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/>
                <a:ea typeface="Times New Roman"/>
              </a:rPr>
              <a:t> </a:t>
            </a:r>
            <a:r>
              <a:rPr lang="ru-RU" b="1" dirty="0">
                <a:solidFill>
                  <a:srgbClr val="FF0000"/>
                </a:solidFill>
                <a:latin typeface="Times New Roman"/>
                <a:ea typeface="Times New Roman"/>
              </a:rPr>
              <a:t>«Формула успеха»</a:t>
            </a:r>
            <a:r>
              <a:rPr lang="ru-RU" dirty="0">
                <a:latin typeface="Times New Roman"/>
                <a:ea typeface="Times New Roman"/>
              </a:rPr>
              <a:t> для любого человека – это своеобразная цепочка действий, направленных на реализацию поставленной цели и достижение необходимого и желаемого результата.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7720367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3892" y="186880"/>
            <a:ext cx="7816214" cy="1107996"/>
          </a:xfrm>
        </p:spPr>
        <p:txBody>
          <a:bodyPr/>
          <a:lstStyle/>
          <a:p>
            <a:pPr algn="ctr"/>
            <a:r>
              <a:rPr lang="ru-RU" dirty="0">
                <a:solidFill>
                  <a:srgbClr val="FF0000"/>
                </a:solidFill>
                <a:latin typeface="Times New Roman"/>
                <a:ea typeface="Times New Roman"/>
              </a:rPr>
              <a:t>Основные характерные черты данной ступени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83012"/>
            <a:ext cx="8229600" cy="3693319"/>
          </a:xfrm>
        </p:spPr>
        <p:txBody>
          <a:bodyPr/>
          <a:lstStyle/>
          <a:p>
            <a:r>
              <a:rPr lang="ru-RU" sz="2000" b="1" dirty="0">
                <a:solidFill>
                  <a:srgbClr val="0070C0"/>
                </a:solidFill>
                <a:latin typeface="Times New Roman"/>
                <a:ea typeface="Times New Roman"/>
              </a:rPr>
              <a:t>– К  нему стремятся  все, кто хочет реализовать себя как личность.</a:t>
            </a:r>
          </a:p>
          <a:p>
            <a:r>
              <a:rPr lang="ru-RU" sz="2000" b="1" dirty="0">
                <a:solidFill>
                  <a:srgbClr val="0070C0"/>
                </a:solidFill>
                <a:latin typeface="Times New Roman"/>
                <a:ea typeface="Times New Roman"/>
              </a:rPr>
              <a:t/>
            </a:r>
            <a:br>
              <a:rPr lang="ru-RU" sz="2000" b="1" dirty="0">
                <a:solidFill>
                  <a:srgbClr val="0070C0"/>
                </a:solidFill>
                <a:latin typeface="Times New Roman"/>
                <a:ea typeface="Times New Roman"/>
              </a:rPr>
            </a:br>
            <a:r>
              <a:rPr lang="ru-RU" sz="2000" b="1" dirty="0">
                <a:solidFill>
                  <a:srgbClr val="0070C0"/>
                </a:solidFill>
                <a:latin typeface="Times New Roman"/>
                <a:ea typeface="Times New Roman"/>
              </a:rPr>
              <a:t>– Это здорово, когда ты его достиг!</a:t>
            </a:r>
          </a:p>
          <a:p>
            <a:r>
              <a:rPr lang="ru-RU" sz="2000" b="1" dirty="0">
                <a:solidFill>
                  <a:srgbClr val="0070C0"/>
                </a:solidFill>
                <a:latin typeface="Times New Roman"/>
                <a:ea typeface="Times New Roman"/>
              </a:rPr>
              <a:t/>
            </a:r>
            <a:br>
              <a:rPr lang="ru-RU" sz="2000" b="1" dirty="0">
                <a:solidFill>
                  <a:srgbClr val="0070C0"/>
                </a:solidFill>
                <a:latin typeface="Times New Roman"/>
                <a:ea typeface="Times New Roman"/>
              </a:rPr>
            </a:br>
            <a:r>
              <a:rPr lang="ru-RU" sz="2000" b="1" dirty="0">
                <a:solidFill>
                  <a:srgbClr val="0070C0"/>
                </a:solidFill>
                <a:latin typeface="Times New Roman"/>
                <a:ea typeface="Times New Roman"/>
              </a:rPr>
              <a:t>– Чтобы его достичь, обязательно нужно приложить массу усилий.</a:t>
            </a:r>
          </a:p>
          <a:p>
            <a:endParaRPr lang="ru-RU" sz="2000" b="1" dirty="0">
              <a:solidFill>
                <a:srgbClr val="0070C0"/>
              </a:solidFill>
              <a:latin typeface="Times New Roman"/>
              <a:ea typeface="Times New Roman"/>
            </a:endParaRPr>
          </a:p>
          <a:p>
            <a:r>
              <a:rPr lang="ru-RU" sz="2000" b="1" dirty="0">
                <a:solidFill>
                  <a:srgbClr val="0070C0"/>
                </a:solidFill>
                <a:latin typeface="Times New Roman"/>
                <a:ea typeface="Times New Roman"/>
              </a:rPr>
              <a:t>– Его сравнивают с вершиной счастья.</a:t>
            </a:r>
          </a:p>
          <a:p>
            <a:endParaRPr lang="ru-RU" sz="2000" b="1" dirty="0">
              <a:solidFill>
                <a:srgbClr val="0070C0"/>
              </a:solidFill>
              <a:latin typeface="Times New Roman"/>
              <a:ea typeface="Times New Roman"/>
            </a:endParaRPr>
          </a:p>
          <a:p>
            <a:r>
              <a:rPr lang="ru-RU" sz="2000" b="1" dirty="0">
                <a:solidFill>
                  <a:srgbClr val="0070C0"/>
                </a:solidFill>
                <a:latin typeface="Times New Roman"/>
                <a:ea typeface="Times New Roman"/>
              </a:rPr>
              <a:t>– Он стоит рядом со словом «удача», и их часто путают.</a:t>
            </a:r>
            <a:br>
              <a:rPr lang="ru-RU" sz="2000" b="1" dirty="0">
                <a:solidFill>
                  <a:srgbClr val="0070C0"/>
                </a:solidFill>
                <a:latin typeface="Times New Roman"/>
                <a:ea typeface="Times New Roman"/>
              </a:rPr>
            </a:br>
            <a:endParaRPr lang="ru-RU" sz="2000" b="1" dirty="0">
              <a:solidFill>
                <a:srgbClr val="0070C0"/>
              </a:solidFill>
              <a:latin typeface="Times New Roman"/>
              <a:ea typeface="Times New Roman"/>
            </a:endParaRPr>
          </a:p>
          <a:p>
            <a:r>
              <a:rPr lang="ru-RU" sz="2000" b="1" dirty="0">
                <a:solidFill>
                  <a:srgbClr val="0070C0"/>
                </a:solidFill>
                <a:latin typeface="Times New Roman"/>
                <a:ea typeface="Times New Roman"/>
              </a:rPr>
              <a:t>– В него нужно верить.</a:t>
            </a:r>
            <a:br>
              <a:rPr lang="ru-RU" sz="2000" b="1" dirty="0">
                <a:solidFill>
                  <a:srgbClr val="0070C0"/>
                </a:solidFill>
                <a:latin typeface="Times New Roman"/>
                <a:ea typeface="Times New Roman"/>
              </a:rPr>
            </a:br>
            <a:endParaRPr lang="ru-RU" sz="2000" b="1" dirty="0">
              <a:solidFill>
                <a:srgbClr val="0070C0"/>
              </a:solidFill>
            </a:endParaRPr>
          </a:p>
        </p:txBody>
      </p:sp>
      <mc:AlternateContent xmlns:mc="http://schemas.openxmlformats.org/markup-compatibility/2006">
        <mc:Choice xmlns:p14="http://schemas.microsoft.com/office/powerpoint/2010/main" xmlns="" Requires="p14">
          <p:contentPart p14:bwMode="auto" r:id="rId2">
            <p14:nvContentPartPr>
              <p14:cNvPr id="4" name="Рукописный ввод 3">
                <a:extLst>
                  <a:ext uri="{FF2B5EF4-FFF2-40B4-BE49-F238E27FC236}">
                    <a16:creationId xmlns:a16="http://schemas.microsoft.com/office/drawing/2014/main" id="{FE098FEF-6D34-48CA-B6DD-9E7B858A45F2}"/>
                  </a:ext>
                </a:extLst>
              </p14:cNvPr>
              <p14:cNvContentPartPr/>
              <p14:nvPr/>
            </p14:nvContentPartPr>
            <p14:xfrm>
              <a:off x="0" y="2706840"/>
              <a:ext cx="360" cy="360"/>
            </p14:xfrm>
          </p:contentPart>
        </mc:Choice>
        <mc:Fallback>
          <p:pic>
            <p:nvPicPr>
              <p:cNvPr id="4" name="Рукописный ввод 3">
                <a:extLst>
                  <a:ext uri="{FF2B5EF4-FFF2-40B4-BE49-F238E27FC236}">
                    <a16:creationId xmlns:a16="http://schemas.microsoft.com/office/drawing/2014/main" xmlns="" id="{FE098FEF-6D34-48CA-B6DD-9E7B858A45F2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-9360" y="2697480"/>
                <a:ext cx="19080" cy="190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xmlns="" val="2828377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fsd.kopilkaurokov.ru/up/html/2017/04/10/k_58ebb9c004ac1/img_user_file_58ebb9c07d8bf_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0517" y="92074"/>
            <a:ext cx="7643673" cy="4799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000659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197875" y="2089786"/>
            <a:ext cx="3584193" cy="657425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384040" y="3606157"/>
            <a:ext cx="4181094" cy="457400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051583" y="2920348"/>
            <a:ext cx="2758693" cy="394544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81000" y="1388745"/>
            <a:ext cx="2537714" cy="560260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4147820" y="748657"/>
            <a:ext cx="2065274" cy="49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365744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07347" y="370904"/>
            <a:ext cx="6760209" cy="2990562"/>
          </a:xfrm>
          <a:prstGeom prst="rect">
            <a:avLst/>
          </a:prstGeom>
        </p:spPr>
        <p:txBody>
          <a:bodyPr vert="horz" wrap="square" lIns="0" tIns="269240" rIns="0" bIns="0" rtlCol="0">
            <a:spAutoFit/>
          </a:bodyPr>
          <a:lstStyle/>
          <a:p>
            <a:pPr marL="60960">
              <a:spcBef>
                <a:spcPts val="2120"/>
              </a:spcBef>
            </a:pPr>
            <a:r>
              <a:rPr sz="3200" kern="0" spc="-35" dirty="0">
                <a:solidFill>
                  <a:srgbClr val="333333"/>
                </a:solidFill>
                <a:cs typeface="Calibri"/>
              </a:rPr>
              <a:t>«</a:t>
            </a:r>
            <a:r>
              <a:rPr sz="3200" kern="0" spc="-35" dirty="0">
                <a:solidFill>
                  <a:srgbClr val="333333"/>
                </a:solidFill>
                <a:latin typeface="Microsoft Sans Serif"/>
                <a:cs typeface="Microsoft Sans Serif"/>
              </a:rPr>
              <a:t>Толковый</a:t>
            </a:r>
            <a:r>
              <a:rPr sz="3200" kern="0" spc="-40" dirty="0">
                <a:solidFill>
                  <a:srgbClr val="333333"/>
                </a:solidFill>
                <a:latin typeface="Microsoft Sans Serif"/>
                <a:cs typeface="Microsoft Sans Serif"/>
              </a:rPr>
              <a:t> </a:t>
            </a:r>
            <a:r>
              <a:rPr sz="3200" kern="0" dirty="0">
                <a:solidFill>
                  <a:srgbClr val="333333"/>
                </a:solidFill>
                <a:latin typeface="Microsoft Sans Serif"/>
                <a:cs typeface="Microsoft Sans Serif"/>
              </a:rPr>
              <a:t>словарь</a:t>
            </a:r>
            <a:r>
              <a:rPr sz="3200" kern="0" dirty="0">
                <a:solidFill>
                  <a:srgbClr val="333333"/>
                </a:solidFill>
                <a:cs typeface="Calibri"/>
              </a:rPr>
              <a:t>»</a:t>
            </a:r>
            <a:r>
              <a:rPr sz="3200" kern="0" spc="80" dirty="0">
                <a:solidFill>
                  <a:srgbClr val="333333"/>
                </a:solidFill>
                <a:cs typeface="Calibri"/>
              </a:rPr>
              <a:t> </a:t>
            </a:r>
            <a:r>
              <a:rPr sz="3200" kern="0" spc="-10" dirty="0">
                <a:solidFill>
                  <a:srgbClr val="333333"/>
                </a:solidFill>
                <a:latin typeface="Microsoft Sans Serif"/>
                <a:cs typeface="Microsoft Sans Serif"/>
              </a:rPr>
              <a:t>Ожегова</a:t>
            </a:r>
            <a:endParaRPr sz="3200" kern="0">
              <a:solidFill>
                <a:sysClr val="windowText" lastClr="000000"/>
              </a:solidFill>
              <a:latin typeface="Microsoft Sans Serif"/>
              <a:cs typeface="Microsoft Sans Serif"/>
            </a:endParaRPr>
          </a:p>
          <a:p>
            <a:pPr marL="464184" indent="-451484">
              <a:spcBef>
                <a:spcPts val="2025"/>
              </a:spcBef>
              <a:buFontTx/>
              <a:buAutoNum type="arabicPeriod"/>
              <a:tabLst>
                <a:tab pos="464184" algn="l"/>
              </a:tabLst>
            </a:pPr>
            <a:r>
              <a:rPr sz="3200" kern="0" spc="-55" dirty="0">
                <a:solidFill>
                  <a:srgbClr val="333333"/>
                </a:solidFill>
                <a:latin typeface="Microsoft Sans Serif"/>
                <a:cs typeface="Microsoft Sans Serif"/>
              </a:rPr>
              <a:t>Удача</a:t>
            </a:r>
            <a:r>
              <a:rPr sz="3200" kern="0" spc="-80" dirty="0">
                <a:solidFill>
                  <a:srgbClr val="333333"/>
                </a:solidFill>
                <a:latin typeface="Microsoft Sans Serif"/>
                <a:cs typeface="Microsoft Sans Serif"/>
              </a:rPr>
              <a:t> </a:t>
            </a:r>
            <a:r>
              <a:rPr sz="3200" kern="0" dirty="0">
                <a:solidFill>
                  <a:srgbClr val="333333"/>
                </a:solidFill>
                <a:latin typeface="Microsoft Sans Serif"/>
                <a:cs typeface="Microsoft Sans Serif"/>
              </a:rPr>
              <a:t>в</a:t>
            </a:r>
            <a:r>
              <a:rPr sz="3200" kern="0" spc="-60" dirty="0">
                <a:solidFill>
                  <a:srgbClr val="333333"/>
                </a:solidFill>
                <a:latin typeface="Microsoft Sans Serif"/>
                <a:cs typeface="Microsoft Sans Serif"/>
              </a:rPr>
              <a:t> </a:t>
            </a:r>
            <a:r>
              <a:rPr sz="3200" kern="0" dirty="0">
                <a:solidFill>
                  <a:srgbClr val="333333"/>
                </a:solidFill>
                <a:latin typeface="Microsoft Sans Serif"/>
                <a:cs typeface="Microsoft Sans Serif"/>
              </a:rPr>
              <a:t>достижении</a:t>
            </a:r>
            <a:r>
              <a:rPr sz="3200" kern="0" spc="-75" dirty="0">
                <a:solidFill>
                  <a:srgbClr val="333333"/>
                </a:solidFill>
                <a:latin typeface="Microsoft Sans Serif"/>
                <a:cs typeface="Microsoft Sans Serif"/>
              </a:rPr>
              <a:t> </a:t>
            </a:r>
            <a:r>
              <a:rPr sz="3200" kern="0" spc="-65" dirty="0">
                <a:solidFill>
                  <a:srgbClr val="333333"/>
                </a:solidFill>
                <a:latin typeface="Microsoft Sans Serif"/>
                <a:cs typeface="Microsoft Sans Serif"/>
              </a:rPr>
              <a:t>чего-</a:t>
            </a:r>
            <a:r>
              <a:rPr sz="3200" kern="0" spc="-10" dirty="0">
                <a:solidFill>
                  <a:srgbClr val="333333"/>
                </a:solidFill>
                <a:latin typeface="Microsoft Sans Serif"/>
                <a:cs typeface="Microsoft Sans Serif"/>
              </a:rPr>
              <a:t>нибудь.</a:t>
            </a:r>
            <a:endParaRPr sz="3200" kern="0">
              <a:solidFill>
                <a:sysClr val="windowText" lastClr="000000"/>
              </a:solidFill>
              <a:latin typeface="Microsoft Sans Serif"/>
              <a:cs typeface="Microsoft Sans Serif"/>
            </a:endParaRPr>
          </a:p>
          <a:p>
            <a:pPr marL="464820" indent="-452120">
              <a:buFontTx/>
              <a:buAutoNum type="arabicPeriod"/>
              <a:tabLst>
                <a:tab pos="464820" algn="l"/>
              </a:tabLst>
            </a:pPr>
            <a:r>
              <a:rPr sz="3200" kern="0" dirty="0">
                <a:solidFill>
                  <a:srgbClr val="333333"/>
                </a:solidFill>
                <a:latin typeface="Microsoft Sans Serif"/>
                <a:cs typeface="Microsoft Sans Serif"/>
              </a:rPr>
              <a:t>Общественное</a:t>
            </a:r>
            <a:r>
              <a:rPr sz="3200" kern="0" spc="-100" dirty="0">
                <a:solidFill>
                  <a:srgbClr val="333333"/>
                </a:solidFill>
                <a:latin typeface="Microsoft Sans Serif"/>
                <a:cs typeface="Microsoft Sans Serif"/>
              </a:rPr>
              <a:t> </a:t>
            </a:r>
            <a:r>
              <a:rPr sz="3200" kern="0" spc="-10" dirty="0">
                <a:solidFill>
                  <a:srgbClr val="333333"/>
                </a:solidFill>
                <a:latin typeface="Microsoft Sans Serif"/>
                <a:cs typeface="Microsoft Sans Serif"/>
              </a:rPr>
              <a:t>признание.</a:t>
            </a:r>
            <a:endParaRPr sz="3200" kern="0">
              <a:solidFill>
                <a:sysClr val="windowText" lastClr="000000"/>
              </a:solidFill>
              <a:latin typeface="Microsoft Sans Serif"/>
              <a:cs typeface="Microsoft Sans Serif"/>
            </a:endParaRPr>
          </a:p>
          <a:p>
            <a:pPr marL="12700" marR="478155" indent="451484">
              <a:buFontTx/>
              <a:buAutoNum type="arabicPeriod"/>
              <a:tabLst>
                <a:tab pos="464184" algn="l"/>
              </a:tabLst>
            </a:pPr>
            <a:r>
              <a:rPr sz="3200" kern="0" dirty="0">
                <a:solidFill>
                  <a:srgbClr val="333333"/>
                </a:solidFill>
                <a:latin typeface="Microsoft Sans Serif"/>
                <a:cs typeface="Microsoft Sans Serif"/>
              </a:rPr>
              <a:t>Хорошие</a:t>
            </a:r>
            <a:r>
              <a:rPr sz="3200" kern="0" spc="-85" dirty="0">
                <a:solidFill>
                  <a:srgbClr val="333333"/>
                </a:solidFill>
                <a:latin typeface="Microsoft Sans Serif"/>
                <a:cs typeface="Microsoft Sans Serif"/>
              </a:rPr>
              <a:t> </a:t>
            </a:r>
            <a:r>
              <a:rPr sz="3200" kern="0" spc="-50" dirty="0">
                <a:solidFill>
                  <a:srgbClr val="333333"/>
                </a:solidFill>
                <a:latin typeface="Microsoft Sans Serif"/>
                <a:cs typeface="Microsoft Sans Serif"/>
              </a:rPr>
              <a:t>результаты</a:t>
            </a:r>
            <a:r>
              <a:rPr sz="3200" kern="0" spc="-20" dirty="0">
                <a:solidFill>
                  <a:srgbClr val="333333"/>
                </a:solidFill>
                <a:latin typeface="Microsoft Sans Serif"/>
                <a:cs typeface="Microsoft Sans Serif"/>
              </a:rPr>
              <a:t> </a:t>
            </a:r>
            <a:r>
              <a:rPr sz="3200" kern="0" dirty="0">
                <a:solidFill>
                  <a:srgbClr val="333333"/>
                </a:solidFill>
                <a:latin typeface="Microsoft Sans Serif"/>
                <a:cs typeface="Microsoft Sans Serif"/>
              </a:rPr>
              <a:t>в</a:t>
            </a:r>
            <a:r>
              <a:rPr sz="3200" kern="0" spc="-65" dirty="0">
                <a:solidFill>
                  <a:srgbClr val="333333"/>
                </a:solidFill>
                <a:latin typeface="Microsoft Sans Serif"/>
                <a:cs typeface="Microsoft Sans Serif"/>
              </a:rPr>
              <a:t> </a:t>
            </a:r>
            <a:r>
              <a:rPr sz="3200" kern="0" spc="-10" dirty="0">
                <a:solidFill>
                  <a:srgbClr val="333333"/>
                </a:solidFill>
                <a:latin typeface="Microsoft Sans Serif"/>
                <a:cs typeface="Microsoft Sans Serif"/>
              </a:rPr>
              <a:t>работе, учебе.</a:t>
            </a:r>
            <a:endParaRPr sz="3200" kern="0">
              <a:solidFill>
                <a:sysClr val="windowText" lastClr="000000"/>
              </a:solidFill>
              <a:latin typeface="Microsoft Sans Serif"/>
              <a:cs typeface="Microsoft Sans Serif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469602" y="2441916"/>
            <a:ext cx="2514600" cy="248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369914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12457" y="461201"/>
            <a:ext cx="7862570" cy="561692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2400" b="1" kern="0" spc="-25" dirty="0">
                <a:solidFill>
                  <a:srgbClr val="001F5F"/>
                </a:solidFill>
                <a:latin typeface="Arial"/>
                <a:cs typeface="Arial"/>
              </a:rPr>
              <a:t>Успех</a:t>
            </a:r>
            <a:r>
              <a:rPr sz="2400" b="1" kern="0" spc="-9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b="1" kern="0" dirty="0">
                <a:solidFill>
                  <a:srgbClr val="001F5F"/>
                </a:solidFill>
                <a:latin typeface="Arial"/>
                <a:cs typeface="Arial"/>
              </a:rPr>
              <a:t>–</a:t>
            </a:r>
            <a:r>
              <a:rPr sz="2400" b="1" kern="0" spc="-9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b="1" kern="0" dirty="0">
                <a:solidFill>
                  <a:srgbClr val="001F5F"/>
                </a:solidFill>
                <a:latin typeface="Arial"/>
                <a:cs typeface="Arial"/>
              </a:rPr>
              <a:t>это</a:t>
            </a:r>
            <a:r>
              <a:rPr sz="2400" b="1" kern="0" spc="-10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b="1" kern="0" dirty="0">
                <a:solidFill>
                  <a:srgbClr val="001F5F"/>
                </a:solidFill>
                <a:latin typeface="Arial"/>
                <a:cs typeface="Arial"/>
              </a:rPr>
              <a:t>душевная</a:t>
            </a:r>
            <a:r>
              <a:rPr sz="2400" b="1" kern="0" spc="-3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b="1" kern="0" spc="-10" dirty="0">
                <a:solidFill>
                  <a:srgbClr val="001F5F"/>
                </a:solidFill>
                <a:latin typeface="Arial"/>
                <a:cs typeface="Arial"/>
              </a:rPr>
              <a:t>гармония.</a:t>
            </a:r>
            <a:endParaRPr sz="24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>
              <a:spcBef>
                <a:spcPts val="120"/>
              </a:spcBef>
            </a:pPr>
            <a:endParaRPr sz="24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/>
            <a:r>
              <a:rPr sz="2400" b="1" kern="0" spc="-25" dirty="0">
                <a:solidFill>
                  <a:srgbClr val="001F5F"/>
                </a:solidFill>
                <a:latin typeface="Arial"/>
                <a:cs typeface="Arial"/>
              </a:rPr>
              <a:t>Успех</a:t>
            </a:r>
            <a:r>
              <a:rPr sz="2400" b="1" kern="0" spc="-6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b="1" kern="0" dirty="0">
                <a:solidFill>
                  <a:srgbClr val="001F5F"/>
                </a:solidFill>
                <a:latin typeface="Arial"/>
                <a:cs typeface="Arial"/>
              </a:rPr>
              <a:t>–</a:t>
            </a:r>
            <a:r>
              <a:rPr sz="2400" b="1" kern="0" spc="-7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b="1" kern="0" dirty="0">
                <a:solidFill>
                  <a:srgbClr val="001F5F"/>
                </a:solidFill>
                <a:latin typeface="Arial"/>
                <a:cs typeface="Arial"/>
              </a:rPr>
              <a:t>это,</a:t>
            </a:r>
            <a:r>
              <a:rPr sz="2400" b="1" kern="0" spc="-7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b="1" kern="0" spc="-25" dirty="0">
                <a:solidFill>
                  <a:srgbClr val="001F5F"/>
                </a:solidFill>
                <a:latin typeface="Arial"/>
                <a:cs typeface="Arial"/>
              </a:rPr>
              <a:t>значит,</a:t>
            </a:r>
            <a:r>
              <a:rPr sz="2400" b="1" kern="0" spc="-10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b="1" kern="0" dirty="0">
                <a:solidFill>
                  <a:srgbClr val="001F5F"/>
                </a:solidFill>
                <a:latin typeface="Arial"/>
                <a:cs typeface="Arial"/>
              </a:rPr>
              <a:t>быть</a:t>
            </a:r>
            <a:r>
              <a:rPr sz="2400" b="1" kern="0" spc="-6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b="1" kern="0" spc="-10" dirty="0">
                <a:solidFill>
                  <a:srgbClr val="001F5F"/>
                </a:solidFill>
                <a:latin typeface="Arial"/>
                <a:cs typeface="Arial"/>
              </a:rPr>
              <a:t>счастливым.</a:t>
            </a:r>
            <a:endParaRPr sz="24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>
              <a:spcBef>
                <a:spcPts val="125"/>
              </a:spcBef>
            </a:pPr>
            <a:endParaRPr sz="24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/>
            <a:r>
              <a:rPr sz="2400" b="1" kern="0" spc="-25" dirty="0">
                <a:solidFill>
                  <a:srgbClr val="001F5F"/>
                </a:solidFill>
                <a:latin typeface="Arial"/>
                <a:cs typeface="Arial"/>
              </a:rPr>
              <a:t>Успех</a:t>
            </a:r>
            <a:r>
              <a:rPr sz="2400" b="1" kern="0" spc="-7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b="1" kern="0" dirty="0">
                <a:solidFill>
                  <a:srgbClr val="001F5F"/>
                </a:solidFill>
                <a:latin typeface="Arial"/>
                <a:cs typeface="Arial"/>
              </a:rPr>
              <a:t>–</a:t>
            </a:r>
            <a:r>
              <a:rPr sz="2400" b="1" kern="0" spc="-8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b="1" kern="0" dirty="0">
                <a:solidFill>
                  <a:srgbClr val="001F5F"/>
                </a:solidFill>
                <a:latin typeface="Arial"/>
                <a:cs typeface="Arial"/>
              </a:rPr>
              <a:t>это</a:t>
            </a:r>
            <a:r>
              <a:rPr sz="2400" b="1" kern="0" spc="-8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b="1" kern="0" dirty="0">
                <a:solidFill>
                  <a:srgbClr val="001F5F"/>
                </a:solidFill>
                <a:latin typeface="Arial"/>
                <a:cs typeface="Arial"/>
              </a:rPr>
              <a:t>реализация</a:t>
            </a:r>
            <a:r>
              <a:rPr sz="2400" b="1" kern="0" spc="-10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b="1" kern="0" dirty="0">
                <a:solidFill>
                  <a:srgbClr val="001F5F"/>
                </a:solidFill>
                <a:latin typeface="Arial"/>
                <a:cs typeface="Arial"/>
              </a:rPr>
              <a:t>самого</a:t>
            </a:r>
            <a:r>
              <a:rPr sz="2400" b="1" kern="0" spc="-8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b="1" kern="0" dirty="0">
                <a:solidFill>
                  <a:srgbClr val="001F5F"/>
                </a:solidFill>
                <a:latin typeface="Arial"/>
                <a:cs typeface="Arial"/>
              </a:rPr>
              <a:t>себя</a:t>
            </a:r>
            <a:r>
              <a:rPr sz="2400" b="1" kern="0" spc="-7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b="1" kern="0" dirty="0">
                <a:solidFill>
                  <a:srgbClr val="001F5F"/>
                </a:solidFill>
                <a:latin typeface="Arial"/>
                <a:cs typeface="Arial"/>
              </a:rPr>
              <a:t>и</a:t>
            </a:r>
            <a:r>
              <a:rPr sz="2400" b="1" kern="0" spc="-8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b="1" kern="0" spc="-10" dirty="0">
                <a:solidFill>
                  <a:srgbClr val="001F5F"/>
                </a:solidFill>
                <a:latin typeface="Arial"/>
                <a:cs typeface="Arial"/>
              </a:rPr>
              <a:t>раскрытие</a:t>
            </a:r>
            <a:endParaRPr sz="24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/>
            <a:r>
              <a:rPr sz="2400" b="1" kern="0" dirty="0">
                <a:solidFill>
                  <a:srgbClr val="001F5F"/>
                </a:solidFill>
                <a:latin typeface="Arial"/>
                <a:cs typeface="Arial"/>
              </a:rPr>
              <a:t>своего</a:t>
            </a:r>
            <a:r>
              <a:rPr sz="2400" b="1" kern="0" spc="-11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b="1" kern="0" spc="-10" dirty="0">
                <a:solidFill>
                  <a:srgbClr val="001F5F"/>
                </a:solidFill>
                <a:latin typeface="Arial"/>
                <a:cs typeface="Arial"/>
              </a:rPr>
              <a:t>потенциала.</a:t>
            </a:r>
            <a:endParaRPr sz="24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>
              <a:spcBef>
                <a:spcPts val="120"/>
              </a:spcBef>
            </a:pPr>
            <a:endParaRPr sz="24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/>
            <a:r>
              <a:rPr sz="2400" b="1" kern="0" spc="-25" dirty="0">
                <a:solidFill>
                  <a:srgbClr val="001F5F"/>
                </a:solidFill>
                <a:latin typeface="Arial"/>
                <a:cs typeface="Arial"/>
              </a:rPr>
              <a:t>Успех</a:t>
            </a:r>
            <a:r>
              <a:rPr sz="2400" b="1" kern="0" spc="-7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b="1" kern="0" dirty="0">
                <a:solidFill>
                  <a:srgbClr val="001F5F"/>
                </a:solidFill>
                <a:latin typeface="Arial"/>
                <a:cs typeface="Arial"/>
              </a:rPr>
              <a:t>–</a:t>
            </a:r>
            <a:r>
              <a:rPr sz="2400" b="1" kern="0" spc="-8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b="1" kern="0" dirty="0">
                <a:solidFill>
                  <a:srgbClr val="001F5F"/>
                </a:solidFill>
                <a:latin typeface="Arial"/>
                <a:cs typeface="Arial"/>
              </a:rPr>
              <a:t>это</a:t>
            </a:r>
            <a:r>
              <a:rPr sz="2400" b="1" kern="0" spc="-8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b="1" kern="0" dirty="0">
                <a:solidFill>
                  <a:srgbClr val="001F5F"/>
                </a:solidFill>
                <a:latin typeface="Arial"/>
                <a:cs typeface="Arial"/>
              </a:rPr>
              <a:t>наполненность</a:t>
            </a:r>
            <a:r>
              <a:rPr sz="2400" b="1" kern="0" spc="-5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b="1" kern="0" dirty="0">
                <a:solidFill>
                  <a:srgbClr val="001F5F"/>
                </a:solidFill>
                <a:latin typeface="Arial"/>
                <a:cs typeface="Arial"/>
              </a:rPr>
              <a:t>в</a:t>
            </a:r>
            <a:r>
              <a:rPr sz="2400" b="1" kern="0" spc="-8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b="1" kern="0" spc="-10" dirty="0">
                <a:solidFill>
                  <a:srgbClr val="001F5F"/>
                </a:solidFill>
                <a:latin typeface="Arial"/>
                <a:cs typeface="Arial"/>
              </a:rPr>
              <a:t>жизни.</a:t>
            </a:r>
            <a:endParaRPr sz="24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>
              <a:spcBef>
                <a:spcPts val="125"/>
              </a:spcBef>
            </a:pPr>
            <a:endParaRPr sz="24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 marR="316230"/>
            <a:r>
              <a:rPr sz="2400" b="1" kern="0" spc="-25" dirty="0">
                <a:solidFill>
                  <a:srgbClr val="001F5F"/>
                </a:solidFill>
                <a:latin typeface="Arial"/>
                <a:cs typeface="Arial"/>
              </a:rPr>
              <a:t>Успех</a:t>
            </a:r>
            <a:r>
              <a:rPr sz="2400" b="1" kern="0" spc="-7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b="1" kern="0" dirty="0">
                <a:solidFill>
                  <a:srgbClr val="001F5F"/>
                </a:solidFill>
                <a:latin typeface="Arial"/>
                <a:cs typeface="Arial"/>
              </a:rPr>
              <a:t>–</a:t>
            </a:r>
            <a:r>
              <a:rPr sz="2400" b="1" kern="0" spc="-8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b="1" kern="0" dirty="0">
                <a:solidFill>
                  <a:srgbClr val="001F5F"/>
                </a:solidFill>
                <a:latin typeface="Arial"/>
                <a:cs typeface="Arial"/>
              </a:rPr>
              <a:t>это,</a:t>
            </a:r>
            <a:r>
              <a:rPr sz="2400" b="1" kern="0" spc="-9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b="1" kern="0" spc="-25" dirty="0">
                <a:solidFill>
                  <a:srgbClr val="001F5F"/>
                </a:solidFill>
                <a:latin typeface="Arial"/>
                <a:cs typeface="Arial"/>
              </a:rPr>
              <a:t>значит,</a:t>
            </a:r>
            <a:r>
              <a:rPr sz="2400" b="1" kern="0" spc="-11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b="1" kern="0" spc="-10" dirty="0">
                <a:solidFill>
                  <a:srgbClr val="001F5F"/>
                </a:solidFill>
                <a:latin typeface="Arial"/>
                <a:cs typeface="Arial"/>
              </a:rPr>
              <a:t>заниматься</a:t>
            </a:r>
            <a:r>
              <a:rPr sz="2400" b="1" kern="0" spc="-11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b="1" kern="0" spc="-10" dirty="0">
                <a:solidFill>
                  <a:srgbClr val="001F5F"/>
                </a:solidFill>
                <a:latin typeface="Arial"/>
                <a:cs typeface="Arial"/>
              </a:rPr>
              <a:t>любимым</a:t>
            </a:r>
            <a:r>
              <a:rPr sz="2400" b="1" kern="0" spc="-7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b="1" kern="0" spc="-10" dirty="0">
                <a:solidFill>
                  <a:srgbClr val="001F5F"/>
                </a:solidFill>
                <a:latin typeface="Arial"/>
                <a:cs typeface="Arial"/>
              </a:rPr>
              <a:t>делом, которое</a:t>
            </a:r>
            <a:r>
              <a:rPr sz="2400" b="1" kern="0" spc="-8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b="1" kern="0" dirty="0">
                <a:solidFill>
                  <a:srgbClr val="001F5F"/>
                </a:solidFill>
                <a:latin typeface="Arial"/>
                <a:cs typeface="Arial"/>
              </a:rPr>
              <a:t>вас</a:t>
            </a:r>
            <a:r>
              <a:rPr sz="2400" b="1" kern="0" spc="-7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b="1" kern="0" dirty="0">
                <a:solidFill>
                  <a:srgbClr val="001F5F"/>
                </a:solidFill>
                <a:latin typeface="Arial"/>
                <a:cs typeface="Arial"/>
              </a:rPr>
              <a:t>зажигает</a:t>
            </a:r>
            <a:r>
              <a:rPr sz="2400" b="1" kern="0" spc="-8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b="1" kern="0" dirty="0">
                <a:solidFill>
                  <a:srgbClr val="001F5F"/>
                </a:solidFill>
                <a:latin typeface="Arial"/>
                <a:cs typeface="Arial"/>
              </a:rPr>
              <a:t>и</a:t>
            </a:r>
            <a:r>
              <a:rPr sz="2400" b="1" kern="0" spc="-8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b="1" kern="0" dirty="0">
                <a:solidFill>
                  <a:srgbClr val="001F5F"/>
                </a:solidFill>
                <a:latin typeface="Arial"/>
                <a:cs typeface="Arial"/>
              </a:rPr>
              <a:t>вы</a:t>
            </a:r>
            <a:r>
              <a:rPr sz="2400" b="1" kern="0" spc="-9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b="1" kern="0" spc="-10" dirty="0">
                <a:solidFill>
                  <a:srgbClr val="001F5F"/>
                </a:solidFill>
                <a:latin typeface="Arial"/>
                <a:cs typeface="Arial"/>
              </a:rPr>
              <a:t>можете</a:t>
            </a:r>
            <a:r>
              <a:rPr sz="2400" b="1" kern="0" spc="-7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b="1" kern="0" dirty="0">
                <a:solidFill>
                  <a:srgbClr val="001F5F"/>
                </a:solidFill>
                <a:latin typeface="Arial"/>
                <a:cs typeface="Arial"/>
              </a:rPr>
              <a:t>делать</a:t>
            </a:r>
            <a:r>
              <a:rPr sz="2400" b="1" kern="0" spc="-8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b="1" kern="0" spc="-25" dirty="0">
                <a:solidFill>
                  <a:srgbClr val="001F5F"/>
                </a:solidFill>
                <a:latin typeface="Arial"/>
                <a:cs typeface="Arial"/>
              </a:rPr>
              <a:t>это</a:t>
            </a:r>
            <a:endParaRPr sz="24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/>
            <a:r>
              <a:rPr sz="2400" b="1" kern="0" spc="-10" dirty="0">
                <a:solidFill>
                  <a:srgbClr val="001F5F"/>
                </a:solidFill>
                <a:latin typeface="Arial"/>
                <a:cs typeface="Arial"/>
              </a:rPr>
              <a:t>круглосуточно.</a:t>
            </a:r>
            <a:endParaRPr sz="24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>
              <a:spcBef>
                <a:spcPts val="125"/>
              </a:spcBef>
            </a:pPr>
            <a:endParaRPr sz="24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/>
            <a:r>
              <a:rPr sz="2400" b="1" kern="0" spc="-25" dirty="0">
                <a:solidFill>
                  <a:srgbClr val="001F5F"/>
                </a:solidFill>
                <a:latin typeface="Arial"/>
                <a:cs typeface="Arial"/>
              </a:rPr>
              <a:t>Успех</a:t>
            </a:r>
            <a:r>
              <a:rPr sz="2400" b="1" kern="0" spc="-7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b="1" kern="0" dirty="0">
                <a:solidFill>
                  <a:srgbClr val="001F5F"/>
                </a:solidFill>
                <a:latin typeface="Arial"/>
                <a:cs typeface="Arial"/>
              </a:rPr>
              <a:t>–</a:t>
            </a:r>
            <a:r>
              <a:rPr sz="2400" b="1" kern="0" spc="-8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b="1" kern="0" dirty="0">
                <a:solidFill>
                  <a:srgbClr val="001F5F"/>
                </a:solidFill>
                <a:latin typeface="Arial"/>
                <a:cs typeface="Arial"/>
              </a:rPr>
              <a:t>это</a:t>
            </a:r>
            <a:r>
              <a:rPr sz="2400" b="1" kern="0" spc="-8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b="1" kern="0" spc="-10" dirty="0">
                <a:solidFill>
                  <a:srgbClr val="001F5F"/>
                </a:solidFill>
                <a:latin typeface="Arial"/>
                <a:cs typeface="Arial"/>
              </a:rPr>
              <a:t>отдавать</a:t>
            </a:r>
            <a:r>
              <a:rPr sz="2400" b="1" kern="0" spc="-8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b="1" kern="0" dirty="0">
                <a:solidFill>
                  <a:srgbClr val="001F5F"/>
                </a:solidFill>
                <a:latin typeface="Arial"/>
                <a:cs typeface="Arial"/>
              </a:rPr>
              <a:t>себя</a:t>
            </a:r>
            <a:r>
              <a:rPr sz="2400" b="1" kern="0" spc="-7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b="1" kern="0" dirty="0">
                <a:solidFill>
                  <a:srgbClr val="001F5F"/>
                </a:solidFill>
                <a:latin typeface="Arial"/>
                <a:cs typeface="Arial"/>
              </a:rPr>
              <a:t>для</a:t>
            </a:r>
            <a:r>
              <a:rPr sz="2400" b="1" kern="0" spc="-9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b="1" kern="0" dirty="0">
                <a:solidFill>
                  <a:srgbClr val="001F5F"/>
                </a:solidFill>
                <a:latin typeface="Arial"/>
                <a:cs typeface="Arial"/>
              </a:rPr>
              <a:t>других</a:t>
            </a:r>
            <a:r>
              <a:rPr sz="2400" b="1" kern="0" spc="-4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b="1" kern="0" dirty="0">
                <a:solidFill>
                  <a:srgbClr val="001F5F"/>
                </a:solidFill>
                <a:latin typeface="Arial"/>
                <a:cs typeface="Arial"/>
              </a:rPr>
              <a:t>и</a:t>
            </a:r>
            <a:r>
              <a:rPr sz="2400" b="1" kern="0" spc="-8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b="1" kern="0" dirty="0">
                <a:solidFill>
                  <a:srgbClr val="001F5F"/>
                </a:solidFill>
                <a:latin typeface="Arial"/>
                <a:cs typeface="Arial"/>
              </a:rPr>
              <a:t>делать</a:t>
            </a:r>
            <a:r>
              <a:rPr sz="2400" b="1" kern="0" spc="-8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b="1" kern="0" spc="-20" dirty="0">
                <a:solidFill>
                  <a:srgbClr val="001F5F"/>
                </a:solidFill>
                <a:latin typeface="Arial"/>
                <a:cs typeface="Arial"/>
              </a:rPr>
              <a:t>этот</a:t>
            </a:r>
            <a:endParaRPr sz="24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/>
            <a:r>
              <a:rPr sz="2400" b="1" kern="0" dirty="0">
                <a:solidFill>
                  <a:srgbClr val="001F5F"/>
                </a:solidFill>
                <a:latin typeface="Arial"/>
                <a:cs typeface="Arial"/>
              </a:rPr>
              <a:t>мир</a:t>
            </a:r>
            <a:r>
              <a:rPr sz="2400" b="1" kern="0" spc="-8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b="1" kern="0" dirty="0">
                <a:solidFill>
                  <a:srgbClr val="001F5F"/>
                </a:solidFill>
                <a:latin typeface="Arial"/>
                <a:cs typeface="Arial"/>
              </a:rPr>
              <a:t>лучше,</a:t>
            </a:r>
            <a:r>
              <a:rPr sz="2400" b="1" kern="0" spc="-5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b="1" kern="0" dirty="0">
                <a:solidFill>
                  <a:srgbClr val="001F5F"/>
                </a:solidFill>
                <a:latin typeface="Arial"/>
                <a:cs typeface="Arial"/>
              </a:rPr>
              <a:t>а</a:t>
            </a:r>
            <a:r>
              <a:rPr sz="2400" b="1" kern="0" spc="-7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b="1" kern="0" dirty="0">
                <a:solidFill>
                  <a:srgbClr val="001F5F"/>
                </a:solidFill>
                <a:latin typeface="Arial"/>
                <a:cs typeface="Arial"/>
              </a:rPr>
              <a:t>других</a:t>
            </a:r>
            <a:r>
              <a:rPr sz="2400" b="1" kern="0" spc="-4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b="1" kern="0" dirty="0">
                <a:solidFill>
                  <a:srgbClr val="001F5F"/>
                </a:solidFill>
                <a:latin typeface="Arial"/>
                <a:cs typeface="Arial"/>
              </a:rPr>
              <a:t>людей</a:t>
            </a:r>
            <a:r>
              <a:rPr sz="2400" b="1" kern="0" spc="-60" dirty="0">
                <a:solidFill>
                  <a:srgbClr val="001F5F"/>
                </a:solidFill>
                <a:latin typeface="Arial"/>
                <a:cs typeface="Arial"/>
              </a:rPr>
              <a:t> </a:t>
            </a:r>
            <a:r>
              <a:rPr sz="2400" b="1" kern="0" spc="-10" dirty="0">
                <a:solidFill>
                  <a:srgbClr val="001F5F"/>
                </a:solidFill>
                <a:latin typeface="Arial"/>
                <a:cs typeface="Arial"/>
              </a:rPr>
              <a:t>счастливее</a:t>
            </a:r>
            <a:r>
              <a:rPr sz="2400" kern="0" spc="-10" dirty="0">
                <a:solidFill>
                  <a:srgbClr val="001F5F"/>
                </a:solidFill>
                <a:latin typeface="Microsoft Sans Serif"/>
                <a:cs typeface="Microsoft Sans Serif"/>
              </a:rPr>
              <a:t>.</a:t>
            </a:r>
            <a:endParaRPr sz="2400" kern="0" dirty="0">
              <a:solidFill>
                <a:sysClr val="windowText" lastClr="000000"/>
              </a:solidFill>
              <a:latin typeface="Microsoft Sans Serif"/>
              <a:cs typeface="Microsoft Sans Serif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328619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673100" y="676275"/>
            <a:ext cx="7721600" cy="3276600"/>
            <a:chOff x="673100" y="901700"/>
            <a:chExt cx="7721600" cy="4368800"/>
          </a:xfrm>
        </p:grpSpPr>
        <p:sp>
          <p:nvSpPr>
            <p:cNvPr id="3" name="object 3"/>
            <p:cNvSpPr/>
            <p:nvPr/>
          </p:nvSpPr>
          <p:spPr>
            <a:xfrm>
              <a:off x="685800" y="914400"/>
              <a:ext cx="7696200" cy="4343400"/>
            </a:xfrm>
            <a:custGeom>
              <a:avLst/>
              <a:gdLst/>
              <a:ahLst/>
              <a:cxnLst/>
              <a:rect l="l" t="t" r="r" b="b"/>
              <a:pathLst>
                <a:path w="7696200" h="4343400">
                  <a:moveTo>
                    <a:pt x="7696200" y="0"/>
                  </a:moveTo>
                  <a:lnTo>
                    <a:pt x="0" y="0"/>
                  </a:lnTo>
                  <a:lnTo>
                    <a:pt x="0" y="4343400"/>
                  </a:lnTo>
                  <a:lnTo>
                    <a:pt x="6972300" y="4343400"/>
                  </a:lnTo>
                  <a:lnTo>
                    <a:pt x="7696200" y="3619500"/>
                  </a:lnTo>
                  <a:lnTo>
                    <a:pt x="7696200" y="0"/>
                  </a:lnTo>
                  <a:close/>
                </a:path>
              </a:pathLst>
            </a:custGeom>
            <a:solidFill>
              <a:srgbClr val="BADFE2"/>
            </a:solidFill>
          </p:spPr>
          <p:txBody>
            <a:bodyPr wrap="square" lIns="0" tIns="0" rIns="0" bIns="0" rtlCol="0"/>
            <a:lstStyle/>
            <a:p>
              <a:endParaRPr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" name="object 4"/>
            <p:cNvSpPr/>
            <p:nvPr/>
          </p:nvSpPr>
          <p:spPr>
            <a:xfrm>
              <a:off x="7658100" y="4533900"/>
              <a:ext cx="723900" cy="723900"/>
            </a:xfrm>
            <a:custGeom>
              <a:avLst/>
              <a:gdLst/>
              <a:ahLst/>
              <a:cxnLst/>
              <a:rect l="l" t="t" r="r" b="b"/>
              <a:pathLst>
                <a:path w="723900" h="723900">
                  <a:moveTo>
                    <a:pt x="723900" y="0"/>
                  </a:moveTo>
                  <a:lnTo>
                    <a:pt x="144779" y="144780"/>
                  </a:lnTo>
                  <a:lnTo>
                    <a:pt x="0" y="723900"/>
                  </a:lnTo>
                  <a:lnTo>
                    <a:pt x="723900" y="0"/>
                  </a:lnTo>
                  <a:close/>
                </a:path>
              </a:pathLst>
            </a:custGeom>
            <a:solidFill>
              <a:srgbClr val="95B4B6"/>
            </a:solidFill>
          </p:spPr>
          <p:txBody>
            <a:bodyPr wrap="square" lIns="0" tIns="0" rIns="0" bIns="0" rtlCol="0"/>
            <a:lstStyle/>
            <a:p>
              <a:endParaRPr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5" name="object 5"/>
            <p:cNvSpPr/>
            <p:nvPr/>
          </p:nvSpPr>
          <p:spPr>
            <a:xfrm>
              <a:off x="685800" y="914400"/>
              <a:ext cx="7696200" cy="4343400"/>
            </a:xfrm>
            <a:custGeom>
              <a:avLst/>
              <a:gdLst/>
              <a:ahLst/>
              <a:cxnLst/>
              <a:rect l="l" t="t" r="r" b="b"/>
              <a:pathLst>
                <a:path w="7696200" h="4343400">
                  <a:moveTo>
                    <a:pt x="6972300" y="4343400"/>
                  </a:moveTo>
                  <a:lnTo>
                    <a:pt x="7117080" y="3764279"/>
                  </a:lnTo>
                  <a:lnTo>
                    <a:pt x="7696200" y="3619500"/>
                  </a:lnTo>
                  <a:lnTo>
                    <a:pt x="6972300" y="4343400"/>
                  </a:lnTo>
                  <a:lnTo>
                    <a:pt x="0" y="4343400"/>
                  </a:lnTo>
                  <a:lnTo>
                    <a:pt x="0" y="0"/>
                  </a:lnTo>
                  <a:lnTo>
                    <a:pt x="7696200" y="0"/>
                  </a:lnTo>
                  <a:lnTo>
                    <a:pt x="7696200" y="3619500"/>
                  </a:lnTo>
                </a:path>
              </a:pathLst>
            </a:custGeom>
            <a:ln w="25400">
              <a:solidFill>
                <a:srgbClr val="88A3A7"/>
              </a:solidFill>
            </a:ln>
          </p:spPr>
          <p:txBody>
            <a:bodyPr wrap="square" lIns="0" tIns="0" rIns="0" bIns="0" rtlCol="0"/>
            <a:lstStyle/>
            <a:p>
              <a:endParaRPr kern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6" name="object 6"/>
          <p:cNvSpPr txBox="1"/>
          <p:nvPr/>
        </p:nvSpPr>
        <p:spPr>
          <a:xfrm>
            <a:off x="764857" y="637704"/>
            <a:ext cx="7169784" cy="370614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4800" kern="0" dirty="0">
                <a:solidFill>
                  <a:srgbClr val="333333"/>
                </a:solidFill>
                <a:cs typeface="Calibri"/>
              </a:rPr>
              <a:t>«</a:t>
            </a:r>
            <a:r>
              <a:rPr sz="4800" b="1" kern="0" dirty="0">
                <a:solidFill>
                  <a:srgbClr val="333333"/>
                </a:solidFill>
                <a:latin typeface="Arial"/>
                <a:cs typeface="Arial"/>
              </a:rPr>
              <a:t>у</a:t>
            </a:r>
            <a:r>
              <a:rPr sz="4800" kern="0" dirty="0">
                <a:solidFill>
                  <a:srgbClr val="333333"/>
                </a:solidFill>
                <a:cs typeface="Calibri"/>
              </a:rPr>
              <a:t>»</a:t>
            </a:r>
            <a:r>
              <a:rPr sz="4800" kern="0" spc="240" dirty="0">
                <a:solidFill>
                  <a:srgbClr val="333333"/>
                </a:solidFill>
                <a:cs typeface="Calibri"/>
              </a:rPr>
              <a:t> </a:t>
            </a:r>
            <a:r>
              <a:rPr sz="4800" kern="0" dirty="0">
                <a:solidFill>
                  <a:srgbClr val="333333"/>
                </a:solidFill>
                <a:cs typeface="Calibri"/>
              </a:rPr>
              <a:t>–</a:t>
            </a:r>
            <a:r>
              <a:rPr sz="4800" kern="0" spc="-55" dirty="0">
                <a:solidFill>
                  <a:srgbClr val="333333"/>
                </a:solidFill>
                <a:cs typeface="Calibri"/>
              </a:rPr>
              <a:t> </a:t>
            </a:r>
            <a:r>
              <a:rPr sz="4800" i="1" kern="0" spc="-10" dirty="0">
                <a:solidFill>
                  <a:srgbClr val="333333"/>
                </a:solidFill>
                <a:latin typeface="Arial"/>
                <a:cs typeface="Arial"/>
              </a:rPr>
              <a:t>упорство</a:t>
            </a:r>
            <a:endParaRPr sz="4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/>
            <a:r>
              <a:rPr sz="4800" kern="0" dirty="0">
                <a:solidFill>
                  <a:srgbClr val="333333"/>
                </a:solidFill>
                <a:cs typeface="Calibri"/>
              </a:rPr>
              <a:t>«</a:t>
            </a:r>
            <a:r>
              <a:rPr sz="4800" b="1" kern="0" dirty="0">
                <a:solidFill>
                  <a:srgbClr val="333333"/>
                </a:solidFill>
                <a:latin typeface="Arial"/>
                <a:cs typeface="Arial"/>
              </a:rPr>
              <a:t>с</a:t>
            </a:r>
            <a:r>
              <a:rPr sz="4800" kern="0" dirty="0">
                <a:solidFill>
                  <a:srgbClr val="333333"/>
                </a:solidFill>
                <a:cs typeface="Calibri"/>
              </a:rPr>
              <a:t>»</a:t>
            </a:r>
            <a:r>
              <a:rPr sz="4800" kern="0" spc="229" dirty="0">
                <a:solidFill>
                  <a:srgbClr val="333333"/>
                </a:solidFill>
                <a:cs typeface="Calibri"/>
              </a:rPr>
              <a:t> </a:t>
            </a:r>
            <a:r>
              <a:rPr sz="4800" kern="0" dirty="0">
                <a:solidFill>
                  <a:srgbClr val="333333"/>
                </a:solidFill>
                <a:cs typeface="Calibri"/>
              </a:rPr>
              <a:t>–</a:t>
            </a:r>
            <a:r>
              <a:rPr sz="4800" kern="0" spc="195" dirty="0">
                <a:solidFill>
                  <a:srgbClr val="333333"/>
                </a:solidFill>
                <a:cs typeface="Calibri"/>
              </a:rPr>
              <a:t> </a:t>
            </a:r>
            <a:r>
              <a:rPr sz="4800" i="1" kern="0" spc="-10" dirty="0">
                <a:solidFill>
                  <a:srgbClr val="333333"/>
                </a:solidFill>
                <a:latin typeface="Arial"/>
                <a:cs typeface="Arial"/>
              </a:rPr>
              <a:t>смелость</a:t>
            </a:r>
            <a:endParaRPr sz="4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>
              <a:spcBef>
                <a:spcPts val="5"/>
              </a:spcBef>
            </a:pPr>
            <a:r>
              <a:rPr sz="4800" kern="0" dirty="0">
                <a:solidFill>
                  <a:srgbClr val="333333"/>
                </a:solidFill>
                <a:cs typeface="Calibri"/>
              </a:rPr>
              <a:t>«</a:t>
            </a:r>
            <a:r>
              <a:rPr sz="4800" b="1" kern="0" dirty="0">
                <a:solidFill>
                  <a:srgbClr val="333333"/>
                </a:solidFill>
                <a:latin typeface="Arial"/>
                <a:cs typeface="Arial"/>
              </a:rPr>
              <a:t>п</a:t>
            </a:r>
            <a:r>
              <a:rPr sz="4800" kern="0" dirty="0">
                <a:solidFill>
                  <a:srgbClr val="333333"/>
                </a:solidFill>
                <a:cs typeface="Calibri"/>
              </a:rPr>
              <a:t>»</a:t>
            </a:r>
            <a:r>
              <a:rPr sz="4800" kern="0" spc="215" dirty="0">
                <a:solidFill>
                  <a:srgbClr val="333333"/>
                </a:solidFill>
                <a:cs typeface="Calibri"/>
              </a:rPr>
              <a:t> </a:t>
            </a:r>
            <a:r>
              <a:rPr sz="4800" kern="0" dirty="0">
                <a:solidFill>
                  <a:srgbClr val="333333"/>
                </a:solidFill>
                <a:cs typeface="Calibri"/>
              </a:rPr>
              <a:t>–</a:t>
            </a:r>
            <a:r>
              <a:rPr sz="4800" kern="0" spc="200" dirty="0">
                <a:solidFill>
                  <a:srgbClr val="333333"/>
                </a:solidFill>
                <a:cs typeface="Calibri"/>
              </a:rPr>
              <a:t> </a:t>
            </a:r>
            <a:r>
              <a:rPr sz="4800" i="1" kern="0" spc="-10" dirty="0">
                <a:solidFill>
                  <a:srgbClr val="333333"/>
                </a:solidFill>
                <a:latin typeface="Arial"/>
                <a:cs typeface="Arial"/>
              </a:rPr>
              <a:t>принципиальность</a:t>
            </a:r>
            <a:endParaRPr sz="4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/>
            <a:r>
              <a:rPr sz="4800" kern="0" dirty="0">
                <a:solidFill>
                  <a:srgbClr val="333333"/>
                </a:solidFill>
                <a:cs typeface="Calibri"/>
              </a:rPr>
              <a:t>«</a:t>
            </a:r>
            <a:r>
              <a:rPr sz="4800" b="1" kern="0" dirty="0">
                <a:solidFill>
                  <a:srgbClr val="333333"/>
                </a:solidFill>
                <a:latin typeface="Arial"/>
                <a:cs typeface="Arial"/>
              </a:rPr>
              <a:t>е</a:t>
            </a:r>
            <a:r>
              <a:rPr sz="4800" kern="0" dirty="0">
                <a:solidFill>
                  <a:srgbClr val="333333"/>
                </a:solidFill>
                <a:cs typeface="Calibri"/>
              </a:rPr>
              <a:t>»</a:t>
            </a:r>
            <a:r>
              <a:rPr sz="4800" kern="0" spc="225" dirty="0">
                <a:solidFill>
                  <a:srgbClr val="333333"/>
                </a:solidFill>
                <a:cs typeface="Calibri"/>
              </a:rPr>
              <a:t> </a:t>
            </a:r>
            <a:r>
              <a:rPr sz="4800" kern="0" dirty="0">
                <a:solidFill>
                  <a:srgbClr val="333333"/>
                </a:solidFill>
                <a:cs typeface="Calibri"/>
              </a:rPr>
              <a:t>–</a:t>
            </a:r>
            <a:r>
              <a:rPr sz="4800" kern="0" spc="195" dirty="0">
                <a:solidFill>
                  <a:srgbClr val="333333"/>
                </a:solidFill>
                <a:cs typeface="Calibri"/>
              </a:rPr>
              <a:t> </a:t>
            </a:r>
            <a:r>
              <a:rPr sz="4800" i="1" kern="0" spc="-10" dirty="0">
                <a:solidFill>
                  <a:srgbClr val="333333"/>
                </a:solidFill>
                <a:latin typeface="Arial"/>
                <a:cs typeface="Arial"/>
              </a:rPr>
              <a:t>единство</a:t>
            </a:r>
            <a:endParaRPr sz="4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/>
            <a:r>
              <a:rPr sz="4800" kern="0" dirty="0">
                <a:solidFill>
                  <a:srgbClr val="333333"/>
                </a:solidFill>
                <a:cs typeface="Calibri"/>
              </a:rPr>
              <a:t>«</a:t>
            </a:r>
            <a:r>
              <a:rPr sz="4800" b="1" kern="0" dirty="0">
                <a:solidFill>
                  <a:srgbClr val="333333"/>
                </a:solidFill>
                <a:latin typeface="Arial"/>
                <a:cs typeface="Arial"/>
              </a:rPr>
              <a:t>х</a:t>
            </a:r>
            <a:r>
              <a:rPr sz="4800" kern="0" dirty="0">
                <a:solidFill>
                  <a:srgbClr val="333333"/>
                </a:solidFill>
                <a:cs typeface="Calibri"/>
              </a:rPr>
              <a:t>»</a:t>
            </a:r>
            <a:r>
              <a:rPr sz="4800" kern="0" spc="225" dirty="0">
                <a:solidFill>
                  <a:srgbClr val="333333"/>
                </a:solidFill>
                <a:cs typeface="Calibri"/>
              </a:rPr>
              <a:t> </a:t>
            </a:r>
            <a:r>
              <a:rPr sz="4800" kern="0" dirty="0">
                <a:solidFill>
                  <a:srgbClr val="333333"/>
                </a:solidFill>
                <a:cs typeface="Calibri"/>
              </a:rPr>
              <a:t>–</a:t>
            </a:r>
            <a:r>
              <a:rPr sz="4800" kern="0" spc="195" dirty="0">
                <a:solidFill>
                  <a:srgbClr val="333333"/>
                </a:solidFill>
                <a:cs typeface="Calibri"/>
              </a:rPr>
              <a:t> </a:t>
            </a:r>
            <a:r>
              <a:rPr sz="4800" i="1" kern="0" spc="-10" dirty="0">
                <a:solidFill>
                  <a:srgbClr val="333333"/>
                </a:solidFill>
                <a:latin typeface="Arial"/>
                <a:cs typeface="Arial"/>
              </a:rPr>
              <a:t>храбрость</a:t>
            </a:r>
            <a:endParaRPr sz="48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8875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f4.ppt-online.org/files4/slide/a/aeNO2Xy7gtqClhkiQfGL6P4EVjFMKbZwJoDB5W/slide-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15231" y="2"/>
            <a:ext cx="6659948" cy="4988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688760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Секрет 1. ЖЕЛАНИЕ!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36361" y="202650"/>
            <a:ext cx="6445189" cy="4827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219477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Секрет 2. ЦЕЛИ!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67948" y="625802"/>
            <a:ext cx="5345916" cy="3404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p14="http://schemas.microsoft.com/office/powerpoint/2010/main" xmlns="" Requires="p14">
          <p:contentPart p14:bwMode="auto" r:id="rId3">
            <p14:nvContentPartPr>
              <p14:cNvPr id="2" name="Рукописный ввод 1">
                <a:extLst>
                  <a:ext uri="{FF2B5EF4-FFF2-40B4-BE49-F238E27FC236}">
                    <a16:creationId xmlns:a16="http://schemas.microsoft.com/office/drawing/2014/main" id="{DDE1426E-543E-4029-8C76-77FC49198AD6}"/>
                  </a:ext>
                </a:extLst>
              </p14:cNvPr>
              <p14:cNvContentPartPr/>
              <p14:nvPr/>
            </p14:nvContentPartPr>
            <p14:xfrm>
              <a:off x="721800" y="3153600"/>
              <a:ext cx="141480" cy="28440"/>
            </p14:xfrm>
          </p:contentPart>
        </mc:Choice>
        <mc:Fallback>
          <p:pic>
            <p:nvPicPr>
              <p:cNvPr id="2" name="Рукописный ввод 1">
                <a:extLst>
                  <a:ext uri="{FF2B5EF4-FFF2-40B4-BE49-F238E27FC236}">
                    <a16:creationId xmlns:a16="http://schemas.microsoft.com/office/drawing/2014/main" xmlns="" id="{DDE1426E-543E-4029-8C76-77FC49198AD6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12440" y="3144240"/>
                <a:ext cx="160200" cy="471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xmlns="" val="26835895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</TotalTime>
  <Words>139</Words>
  <Application>Microsoft Office PowerPoint</Application>
  <PresentationFormat>Экран (16:9)</PresentationFormat>
  <Paragraphs>37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6</vt:i4>
      </vt:variant>
      <vt:variant>
        <vt:lpstr>Заголовки слайдов</vt:lpstr>
      </vt:variant>
      <vt:variant>
        <vt:i4>20</vt:i4>
      </vt:variant>
    </vt:vector>
  </HeadingPairs>
  <TitlesOfParts>
    <vt:vector size="26" baseType="lpstr">
      <vt:lpstr>Office Theme</vt:lpstr>
      <vt:lpstr>1_Office Theme</vt:lpstr>
      <vt:lpstr>2_Office Theme</vt:lpstr>
      <vt:lpstr>3_Office Theme</vt:lpstr>
      <vt:lpstr>4_Office Theme</vt:lpstr>
      <vt:lpstr>5_Office Theme</vt:lpstr>
      <vt:lpstr>КЛАССНЫЙ ЧАС</vt:lpstr>
      <vt:lpstr>Основные характерные черты данной ступени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ЦЕЛЬ ––&gt; РЕСУРСЫ ––&gt; СРЕДСТВА––&gt; РЕЗУЛЬТАТ = УСПЕХ </vt:lpstr>
      <vt:lpstr>Слайд 20</vt:lpstr>
    </vt:vector>
  </TitlesOfParts>
  <Company>PptxGenJS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123</cp:lastModifiedBy>
  <cp:revision>18</cp:revision>
  <dcterms:created xsi:type="dcterms:W3CDTF">2025-05-09T11:31:23Z</dcterms:created>
  <dcterms:modified xsi:type="dcterms:W3CDTF">2026-04-08T17:41:10Z</dcterms:modified>
</cp:coreProperties>
</file>