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4" r:id="rId19"/>
    <p:sldId id="270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2%D1%83+%D1%84%D0%BE%D1%82%D0%BE&amp;imgrc=6l2GOyFE1ruamM:" TargetMode="External"/><Relationship Id="rId2" Type="http://schemas.openxmlformats.org/officeDocument/2006/relationships/hyperlink" Target="A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окружающего </a:t>
            </a:r>
            <a:r>
              <a:rPr lang="ru-RU" b="1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мира </a:t>
            </a:r>
            <a:r>
              <a:rPr lang="ru-RU" b="1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классе по теме «Тайга» </a:t>
            </a: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УМК «Начальная школа </a:t>
            </a: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века»)</a:t>
            </a:r>
            <a:endParaRPr lang="ru-RU" b="1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437112"/>
            <a:ext cx="8345016" cy="1752600"/>
          </a:xfrm>
        </p:spPr>
        <p:txBody>
          <a:bodyPr>
            <a:noAutofit/>
          </a:bodyPr>
          <a:lstStyle/>
          <a:p>
            <a:pPr indent="449263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pPr indent="449263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Менщикова 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Светлана Валентиновна, </a:t>
            </a:r>
            <a:endParaRPr lang="ru-RU" sz="2800" b="1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ХМР «СОШ д. 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Согом»</a:t>
            </a:r>
            <a:endParaRPr lang="ru-RU" sz="2800" b="1" dirty="0">
              <a:ln>
                <a:solidFill>
                  <a:srgbClr val="C000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07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Заголовок 4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1552" name="Rectangle 48"/>
          <p:cNvSpPr>
            <a:spLocks noChangeArrowheads="1"/>
          </p:cNvSpPr>
          <p:nvPr/>
        </p:nvSpPr>
        <p:spPr bwMode="auto">
          <a:xfrm>
            <a:off x="0" y="1556792"/>
            <a:ext cx="9144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8. Укажи верную цепь питания: </a:t>
            </a: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а) растения     лемминги    полярные совы; </a:t>
            </a: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б) комары    полярные куропатки    песцы;</a:t>
            </a: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в) растения      кречеты      волки.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4000" b="1" i="0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Стрелка вправо 58"/>
          <p:cNvSpPr/>
          <p:nvPr/>
        </p:nvSpPr>
        <p:spPr>
          <a:xfrm>
            <a:off x="2555776" y="2348880"/>
            <a:ext cx="360040" cy="216024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0" name="Стрелка вправо 59"/>
          <p:cNvSpPr/>
          <p:nvPr/>
        </p:nvSpPr>
        <p:spPr>
          <a:xfrm>
            <a:off x="5148064" y="2420888"/>
            <a:ext cx="360040" cy="216024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1" name="Стрелка вправо 60"/>
          <p:cNvSpPr/>
          <p:nvPr/>
        </p:nvSpPr>
        <p:spPr>
          <a:xfrm>
            <a:off x="2267744" y="2924944"/>
            <a:ext cx="360040" cy="216024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2" name="Стрелка вправо 61"/>
          <p:cNvSpPr/>
          <p:nvPr/>
        </p:nvSpPr>
        <p:spPr>
          <a:xfrm>
            <a:off x="7092280" y="2924944"/>
            <a:ext cx="360040" cy="216024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3" name="Стрелка вправо 62"/>
          <p:cNvSpPr/>
          <p:nvPr/>
        </p:nvSpPr>
        <p:spPr>
          <a:xfrm>
            <a:off x="2699792" y="3501008"/>
            <a:ext cx="360040" cy="216024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4" name="Стрелка вправо 63"/>
          <p:cNvSpPr/>
          <p:nvPr/>
        </p:nvSpPr>
        <p:spPr>
          <a:xfrm>
            <a:off x="5076056" y="3501008"/>
            <a:ext cx="360040" cy="216024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546339"/>
            <a:ext cx="9433048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9. Тундровый заповедник расположен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а) на полуострове Ямал;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б) на полуострове Таймыр;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в) на Кольском полуострове.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Проверьте себя:</a:t>
            </a:r>
            <a:endParaRPr lang="ru-RU" sz="4800" b="1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699792" y="1484784"/>
            <a:ext cx="405194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Ответы к тесту: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 б); 2 а); 3 в);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4 б); 5 б); 6 в);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7 б); 8 а); 9 б). </a:t>
            </a:r>
            <a:endParaRPr kumimoji="0" lang="ru-RU" sz="4000" b="1" i="0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Ушастая сова?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Арктика: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морской </a:t>
            </a:r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котик, тюлень, 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кайра</a:t>
            </a:r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полярная </a:t>
            </a:r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сова.</a:t>
            </a:r>
          </a:p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Тундра: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заяц-русак</a:t>
            </a:r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лемминг</a:t>
            </a:r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северный </a:t>
            </a:r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олень, белая сова.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3779912" cy="4090059"/>
          </a:xfrm>
          <a:prstGeom prst="rect">
            <a:avLst/>
          </a:prstGeom>
          <a:noFill/>
          <a:ln w="762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Картинки по запросу фото 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Рисунок 16" descr="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97119" cy="3429000"/>
          </a:xfrm>
          <a:prstGeom prst="rect">
            <a:avLst/>
          </a:prstGeom>
        </p:spPr>
      </p:pic>
      <p:pic>
        <p:nvPicPr>
          <p:cNvPr id="16" name="Рисунок 15" descr="ель шиш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0"/>
            <a:ext cx="1735622" cy="1340768"/>
          </a:xfrm>
          <a:prstGeom prst="rect">
            <a:avLst/>
          </a:prstGeom>
        </p:spPr>
      </p:pic>
      <p:pic>
        <p:nvPicPr>
          <p:cNvPr id="19" name="Рисунок 18" descr="кед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0498" y="0"/>
            <a:ext cx="2633502" cy="3501008"/>
          </a:xfrm>
          <a:prstGeom prst="rect">
            <a:avLst/>
          </a:prstGeom>
        </p:spPr>
      </p:pic>
      <p:pic>
        <p:nvPicPr>
          <p:cNvPr id="18" name="Рисунок 17" descr="кедр шиш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0"/>
            <a:ext cx="1699932" cy="1196752"/>
          </a:xfrm>
          <a:prstGeom prst="rect">
            <a:avLst/>
          </a:prstGeom>
        </p:spPr>
      </p:pic>
      <p:pic>
        <p:nvPicPr>
          <p:cNvPr id="21" name="Рисунок 20" descr="пихт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752421"/>
            <a:ext cx="1979712" cy="3105579"/>
          </a:xfrm>
          <a:prstGeom prst="rect">
            <a:avLst/>
          </a:prstGeom>
        </p:spPr>
      </p:pic>
      <p:pic>
        <p:nvPicPr>
          <p:cNvPr id="20" name="Рисунок 19" descr="пихта шишк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75656" y="5705872"/>
            <a:ext cx="2016224" cy="1152128"/>
          </a:xfrm>
          <a:prstGeom prst="rect">
            <a:avLst/>
          </a:prstGeom>
        </p:spPr>
      </p:pic>
      <p:pic>
        <p:nvPicPr>
          <p:cNvPr id="23" name="Рисунок 22" descr="лиственниц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42012" y="3861048"/>
            <a:ext cx="3001988" cy="2996952"/>
          </a:xfrm>
          <a:prstGeom prst="rect">
            <a:avLst/>
          </a:prstGeom>
        </p:spPr>
      </p:pic>
      <p:pic>
        <p:nvPicPr>
          <p:cNvPr id="22" name="Рисунок 21" descr="лиственница шишка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8064" y="5615862"/>
            <a:ext cx="1656184" cy="1242138"/>
          </a:xfrm>
          <a:prstGeom prst="rect">
            <a:avLst/>
          </a:prstGeom>
        </p:spPr>
      </p:pic>
      <p:pic>
        <p:nvPicPr>
          <p:cNvPr id="25" name="Рисунок 24" descr="сосна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131840" y="2204864"/>
            <a:ext cx="2114798" cy="3176188"/>
          </a:xfrm>
          <a:prstGeom prst="rect">
            <a:avLst/>
          </a:prstGeom>
        </p:spPr>
      </p:pic>
      <p:pic>
        <p:nvPicPr>
          <p:cNvPr id="24" name="Рисунок 23" descr="сосна шишка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788024" y="1844824"/>
            <a:ext cx="1008112" cy="101709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0" y="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Ель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39744" y="2996952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Кедровая сосна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3789040"/>
            <a:ext cx="9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Пихта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271792" y="3861048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Лиственница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11960" y="4941168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Сосна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едров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3207056" cy="2636912"/>
          </a:xfrm>
          <a:prstGeom prst="rect">
            <a:avLst/>
          </a:prstGeom>
        </p:spPr>
      </p:pic>
      <p:pic>
        <p:nvPicPr>
          <p:cNvPr id="3" name="Рисунок 2" descr="росомах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85434"/>
            <a:ext cx="5364088" cy="3572566"/>
          </a:xfrm>
          <a:prstGeom prst="rect">
            <a:avLst/>
          </a:prstGeom>
        </p:spPr>
      </p:pic>
      <p:pic>
        <p:nvPicPr>
          <p:cNvPr id="4" name="Рисунок 3" descr="собо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601" y="0"/>
            <a:ext cx="4714399" cy="3140968"/>
          </a:xfrm>
          <a:prstGeom prst="rect">
            <a:avLst/>
          </a:prstGeom>
        </p:spPr>
      </p:pic>
      <p:pic>
        <p:nvPicPr>
          <p:cNvPr id="5" name="Рисунок 4" descr="бурунду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8432" y="4005064"/>
            <a:ext cx="2265567" cy="28529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Кедровка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270892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Соболь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63093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Росомаха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96336" y="4005064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Бурундук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поведни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355976" cy="3266982"/>
          </a:xfrm>
          <a:prstGeom prst="rect">
            <a:avLst/>
          </a:prstGeom>
        </p:spPr>
      </p:pic>
      <p:pic>
        <p:nvPicPr>
          <p:cNvPr id="4" name="Рисунок 3" descr="заповедни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22653" y="0"/>
            <a:ext cx="4821347" cy="32129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Пинежский</a:t>
            </a:r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заповедник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заповедник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8" y="3212976"/>
            <a:ext cx="4860032" cy="364502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хабаровс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4853" y="3095763"/>
            <a:ext cx="5639147" cy="3762237"/>
          </a:xfrm>
          <a:prstGeom prst="rect">
            <a:avLst/>
          </a:prstGeom>
        </p:spPr>
      </p:pic>
      <p:pic>
        <p:nvPicPr>
          <p:cNvPr id="4" name="Рисунок 3" descr="памятник хабаров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2282" y="188640"/>
            <a:ext cx="2121718" cy="3195359"/>
          </a:xfrm>
          <a:prstGeom prst="rect">
            <a:avLst/>
          </a:prstGeom>
        </p:spPr>
      </p:pic>
      <p:pic>
        <p:nvPicPr>
          <p:cNvPr id="5" name="Рисунок 4" descr="памятник арсеньеву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415010" cy="29249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1920" y="328498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 Хабаровск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0272" y="2924944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Е. П. Хабарову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492896"/>
            <a:ext cx="3203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В.К. Арсеньеву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 картинок:</a:t>
            </a:r>
          </a:p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Лиственница-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1%84%D0%BE%D1%82%D0%BE+%D0%BB%D0%B8%D1%81%D1%82%D0%B2%D0%B5%D0%BD%D0%BD%D0%B8%D1%86%D0%B0&amp;imgrc=W11ezlzPBl1eAM%3A</a:t>
            </a:r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Пихта-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0%BF%D0%B8%D1%85%D1%82%D0%B0+%D1%81%D0%B8%D0%B1%D0%B8%D1%80%D1%81%D0%BA%D0%B0%D1%8F+%D1%84%D0%BE%D1%82%D0%BE&amp;imgrc=6dTozt_RG0vEgM%3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Шишка пихты-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0%BF%D0%B8%D1%85%D1%82%D0%B0+%D1%81%D0%B8%D0%B1%D0%B8%D1%80%D1%81%D0%BA%D0%B0%D1%8F+%D1%84%D0%BE%D1%82%D0%BE&amp;imgrc=3ZmIk14AXDFWOM%3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Росомаха-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1%80%D0%BE%D1%81%D0%BE%D0%BC%D0%B0%D1%85%D0%B0+%D1%84%D0%BE%D1%82%D0%BE+%D0%B6%D0%B8%D0%B2%D0%BE%D1%82%D0%BD%D0%BE%D0%B5&amp;imgrc=YrlFfHrHNGRoZM%3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Бурундук-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0%B1%D1%83%D1%80%D1%83%D0%BD%D0%B4%D1%83%D0%BA+%D1%84%D0%BE%D1%82%D0%BE+%D0%B6%D0%B8%D0%B2%D0%BE%D1%82%D0%BD%D0%BE%D0%B5&amp;imgrc=EIQkEG964sC4LM%3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Соболь-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1%81%D0%BE%D0%B1%D0%BE%D0%BB%D1%8C+%D1%84%D0%BE%D1%82%D0%BE+%D0%B6%D0%B8%D0%B2%D0%BE%D1%82%D0%BD%D0%BE%D0%B5&amp;imgrc=aPCOQ9vFnNagoM%3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«Клуб путешественников»</a:t>
            </a:r>
            <a:endParaRPr lang="ru-RU" sz="6600" b="1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3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Кедровка-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0%BA%D0%B5%D0%B4%D1%80%D0%BE%D0%B2%D0%BA%D0%B0%D1%84%D0%BE%D1%82%D0%BE+%D0%B6%D0%B8%D0%B2%D0%BE%D1%82%D0%BD%D0%BE%D0%B5&amp;imgrc=Z78gTWNNsPOVTM%3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Пинежский</a:t>
            </a:r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заповедник 1-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0%BF%D0%B8%D0%BD%D0%B5%D0%B6%D1%81%D0%BA%D0%B8%D0%B9+%D0%B7%D0%B0%D0%BF%D0%BE%D0%B2%D0%B5%D0%B4%D0%BD%D0%B8%D0%BA+%D1%84%D0%BE%D1%82%D0%BE&amp;imgrc=mu7Y2hFxKWp7LM%3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Пинежский</a:t>
            </a:r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заповедник 2-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0%BF%D0%B8%D0%BD%D0%B5%D0%B6%D1%81%D0%BA%D0%B8%D0%B9+%D0%B7%D0%B0%D0%BF%D0%BE%D0%B2%D0%B5%D0%B4%D0%BD%D0%B8%D0%BA+%D1%84%D0%BE%D1%82%D0%BE&amp;imgrc=pUM0ghBWeEf40M%3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Пинежский</a:t>
            </a:r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заповедник 3 -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0%BF%D0%B8%D0%BD%D0%B5%D0%B6%D1%81%D0%BA%D0%B8%D0%B9+%D0%B7%D0%B0%D0%BF%D0%BE%D0%B2%D0%B5%D0%B4%D0%BD%D0%B8%D0%BA+%D1%84%D0%BE%D1%82%D0%BE&amp;imgrc=c_iNlHY5MWi4PM%3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Хабаровск-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1%85%D0%B0%D0%B1%D0%B0%D1%80%D0%BE%D0%B2%D1%81%D0%BA+%D1%84%D0%BE%D1%82%D0%BE&amp;imgrc=g7hcPWgG5VFT0M%3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Е.П. Хабарову -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0%BF%D0%B0%D0%BC%D1%8F%D1%82%D0%BD%D0%B8%D0%BA+%D1%85%D0%B0%D0%B1%D0%B0%D1%80%D0%BE%D0%B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2%D1%83+%D1%84%D0%BE%D1%82%D0%BE&amp;imgrc=6l2GOyFE1ruamM%3A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В.К. Арсеньеву -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google.ru/search?q=%D1%84%D0%BE%D1%82%D0%BE+%D0%B5%D0%BB%D1%8C&amp;newwindow=1&amp;rlz=1C2ASUT_enRU681RU681&amp;biw=1366&amp;bih=662&amp;site=webhp&amp;source=lnms&amp;tbm=isch&amp;sa=X&amp;ved=0ahUKEwiC-qb378vQAhWpbZoKHaAMAZoQ_AUIBigB&amp;dpr=1#newwindow=1&amp;tbm=isch&amp;q=%D0%BF%D0%B0%D0%BC%D1%8F%D1%82%D0%BD%D0%B8%D0%BA+%D0%B0%D1%80%D1%81%D0%B5%D0%BD%D1%8C%D0%B5%D0%B2%D1%83+%D1%84%D0%BE%D1%82%D0%BE&amp;imgrc=WYIiRj1LaYcuCM%3A</a:t>
            </a:r>
            <a:endParaRPr lang="ru-RU" sz="1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 «Тундра»</a:t>
            </a:r>
            <a:r>
              <a:rPr lang="ru-RU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2369205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1. Зона тундры расположена …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а) севернее арктических пустынь;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б) южнее арктических пустынь.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732256"/>
            <a:ext cx="757130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2. Тундра расположена …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а) на равнинах;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б) на возвышенностях; 		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в) </a:t>
            </a:r>
            <a:r>
              <a:rPr kumimoji="0" lang="ru-RU" sz="4000" b="1" i="0" u="none" strike="noStrike" cap="none" normalizeH="0" baseline="0" dirty="0" err="1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горах.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620688"/>
            <a:ext cx="905478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214813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3. В тундре …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214813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а) ярко выражены все четыре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214813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времени года,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214813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одинаковые по продолжительности;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214813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б) длинная суровая зима и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214813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жаркое лето;</a:t>
            </a:r>
            <a:endParaRPr lang="ru-RU" sz="4000" b="1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214813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в) длинная суровая зима и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214813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короткое прохладное лето.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1268760"/>
            <a:ext cx="759688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 w="12700"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4. Главное занятие коренного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 w="12700"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населения тундры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 w="12700"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а) рыболовство;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 w="12700"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б) оленеводство;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 w="12700"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в) земледелие.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02609" y="1373287"/>
            <a:ext cx="835677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2247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5. Растения тундры …	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2247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а) высокие с мощными корнями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2247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 широкими листьями;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2247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б) низкорослые со стелющимися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2247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корнями и мелкими листьями.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289085"/>
            <a:ext cx="9649073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6. К тундровым растениям относятся ..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а) верблюжья колючка, саксаул,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кактус;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б) кедр, осина, пальма;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в) карликовая ива, мох-ягель,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черника.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536" y="1556792"/>
            <a:ext cx="774410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7. В тундре обитают …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а) тюлени, моржи, киты;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б) песцы, волки, лемминги;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в) верблюды, лошади, коровы.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513</Words>
  <Application>Microsoft Office PowerPoint</Application>
  <PresentationFormat>Экран (4:3)</PresentationFormat>
  <Paragraphs>93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Урок окружающего мира  в 4 классе по теме «Тайга»  (УМК «Начальная школа  21 века»)</vt:lpstr>
      <vt:lpstr>«Клуб путешественников»</vt:lpstr>
      <vt:lpstr>Тест «Тундра»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Проверьте себя:</vt:lpstr>
      <vt:lpstr>Ушастая сова?</vt:lpstr>
      <vt:lpstr>Презентация PowerPoint</vt:lpstr>
      <vt:lpstr>Презентация PowerPoint</vt:lpstr>
      <vt:lpstr>Презентация PowerPoint</vt:lpstr>
      <vt:lpstr>Пинежский заповедник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46</cp:revision>
  <dcterms:created xsi:type="dcterms:W3CDTF">2016-11-28T15:05:30Z</dcterms:created>
  <dcterms:modified xsi:type="dcterms:W3CDTF">2020-10-24T11:46:36Z</dcterms:modified>
</cp:coreProperties>
</file>