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498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834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1116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01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9557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044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5240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895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918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802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956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863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34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331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846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162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AE2DB-2665-4985-8CAB-89E8ACE286FE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5B1D6E2-03E5-4A40-A7D8-BBEB33BE20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549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7679" y="2891421"/>
            <a:ext cx="8229361" cy="3481112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живут на различных предметах: </a:t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календарях и трамвайных билетах, </a:t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циферблатах часов, на домах, </a:t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Прячутся числа в книжных томах, </a:t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магазине, и в телефоне, </a:t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машине, и на вагоне... </a:t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повсюду, числа кругом. </a:t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их поищем и сразу найдём.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211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 чисел, разделите данные числа на три группы: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43443" y="2796639"/>
                <a:ext cx="9761517" cy="3244723"/>
              </a:xfr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ru-RU" sz="5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8,5</a:t>
                </a:r>
                <a:r>
                  <a:rPr lang="ru-RU" sz="5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5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0,6</a:t>
                </a:r>
                <a:r>
                  <a:rPr lang="ru-RU" sz="5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5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ru-RU" sz="5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5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5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ru-RU" sz="5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5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r>
                  <a:rPr lang="ru-RU" sz="5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5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5,1</a:t>
                </a:r>
                <a:r>
                  <a:rPr lang="ru-RU" sz="5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5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5400" b="1" i="1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5400" b="1" i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5400" b="1" i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5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5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ru-RU" sz="5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ru-RU" sz="5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5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5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3443" y="2796639"/>
                <a:ext cx="9761517" cy="3244723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559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ped-kopilka.ru/upload/blogs/31374_03abb42cd038a380b664b395defded45.pn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473" y="3671763"/>
            <a:ext cx="5715000" cy="235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ped-kopilka.ru/upload/blogs/31374_5be9c510cfc57f541999ab83c3d22ecf.pn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473" y="1072305"/>
            <a:ext cx="5715000" cy="231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272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36765" t="44530" r="40856" b="46211"/>
          <a:stretch/>
        </p:blipFill>
        <p:spPr bwMode="auto">
          <a:xfrm>
            <a:off x="1214418" y="1575611"/>
            <a:ext cx="7169561" cy="18207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61193" y="3256139"/>
            <a:ext cx="6096000" cy="34266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(-1,5)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 (0,5)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 </a:t>
            </a:r>
            <a:r>
              <a:rPr lang="en-US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</a:t>
            </a: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 (2)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 (-2,25)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454" y="314695"/>
            <a:ext cx="825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Верно ли определено положение точки на координатной прямой? </a:t>
            </a:r>
          </a:p>
        </p:txBody>
      </p:sp>
    </p:spTree>
    <p:extLst>
      <p:ext uri="{BB962C8B-B14F-4D97-AF65-F5344CB8AC3E}">
        <p14:creationId xmlns:p14="http://schemas.microsoft.com/office/powerpoint/2010/main" val="350319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34762" t="18667" r="33798" b="58884"/>
          <a:stretch/>
        </p:blipFill>
        <p:spPr bwMode="auto">
          <a:xfrm>
            <a:off x="1395350" y="159904"/>
            <a:ext cx="6584868" cy="25892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Объект 3"/>
          <p:cNvPicPr>
            <a:picLocks/>
          </p:cNvPicPr>
          <p:nvPr/>
        </p:nvPicPr>
        <p:blipFill rotWithShape="1">
          <a:blip r:embed="rId2"/>
          <a:srcRect l="35357" t="48219" r="33741" b="27225"/>
          <a:stretch/>
        </p:blipFill>
        <p:spPr bwMode="auto">
          <a:xfrm>
            <a:off x="1270659" y="2838204"/>
            <a:ext cx="7356763" cy="39188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156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</TotalTime>
  <Words>59</Words>
  <Application>Microsoft Office PowerPoint</Application>
  <PresentationFormat>Широкоэкранный</PresentationFormat>
  <Paragraphs>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Cambria Math</vt:lpstr>
      <vt:lpstr>Times New Roman</vt:lpstr>
      <vt:lpstr>Trebuchet MS</vt:lpstr>
      <vt:lpstr>Wingdings 3</vt:lpstr>
      <vt:lpstr>Аспект</vt:lpstr>
      <vt:lpstr>Числа живут на различных предметах:  В календарях и трамвайных билетах,  На циферблатах часов, на домах,  Прячутся числа в книжных томах,  И в магазине, и в телефоне,  И на машине, и на вагоне...  Числа повсюду, числа кругом.  Мы их поищем и сразу найдём. </vt:lpstr>
      <vt:lpstr>Дан ряд чисел, разделите данные числа на три группы: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Числа живут на различных предметах:  В календарях и трамвайных билетах,  На циферблатах часов, на домах,  Прячутся числа в книжных томах,  И в магазине, и в телефоне,  И на машине, и на вагоне...  Числа повсюду, числа кругом.  Мы их поищем и сразу найдём. </dc:title>
  <dc:creator>Dom</dc:creator>
  <cp:lastModifiedBy>Dom</cp:lastModifiedBy>
  <cp:revision>6</cp:revision>
  <dcterms:created xsi:type="dcterms:W3CDTF">2024-01-13T14:47:39Z</dcterms:created>
  <dcterms:modified xsi:type="dcterms:W3CDTF">2024-01-20T11:13:48Z</dcterms:modified>
</cp:coreProperties>
</file>