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3" r:id="rId4"/>
  </p:sldMasterIdLst>
  <p:notesMasterIdLst>
    <p:notesMasterId r:id="rId15"/>
  </p:notesMasterIdLst>
  <p:handoutMasterIdLst>
    <p:handoutMasterId r:id="rId16"/>
  </p:handoutMasterIdLst>
  <p:sldIdLst>
    <p:sldId id="256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Добро пожаловать!" id="{E75E278A-FF0E-49A4-B170-79828D63BBAD}">
          <p14:sldIdLst>
            <p14:sldId id="256"/>
          </p14:sldIdLst>
        </p14:section>
        <p14:section name="Разрабатывайте, впечатляйте, работайте вместе" id="{B9B51309-D148-4332-87C2-07BE32FBCA3B}">
          <p14:sldIdLst>
            <p14:sldId id="264"/>
          </p14:sldIdLst>
        </p14:section>
        <p14:section name="Дополнительные сведения" id="{2CC34DB2-6590-42C0-AD4B-A04C6060184E}">
          <p14:sldIdLst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B4A6"/>
    <a:srgbClr val="734F29"/>
    <a:srgbClr val="D24726"/>
    <a:srgbClr val="DD462F"/>
    <a:srgbClr val="AEB785"/>
    <a:srgbClr val="EFD5A2"/>
    <a:srgbClr val="3B3026"/>
    <a:srgbClr val="ECE1CA"/>
    <a:srgbClr val="79553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280" autoAdjust="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5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ke Test User" userId="SID-0" providerId="Test" clId="FakeClientId"/>
    <pc:docChg chg="undo custSel modSld modMainMaster modNotesMaster modHandout">
      <pc:chgData name="Fake Test User" userId="SID-0" providerId="Test" clId="FakeClientId" dt="2019-08-07T02:27:27.864" v="75" actId="790"/>
      <pc:docMkLst>
        <pc:docMk/>
      </pc:docMkLst>
      <pc:sldChg chg="modSp mod modNotes">
        <pc:chgData name="Fake Test User" userId="SID-0" providerId="Test" clId="FakeClientId" dt="2019-08-06T10:58:08.319" v="30" actId="790"/>
        <pc:sldMkLst>
          <pc:docMk/>
          <pc:sldMk cId="2471807738" sldId="256"/>
        </pc:sldMkLst>
        <pc:spChg chg="mod">
          <ac:chgData name="Fake Test User" userId="SID-0" providerId="Test" clId="FakeClientId" dt="2019-08-06T10:58:08.319" v="30" actId="790"/>
          <ac:spMkLst>
            <pc:docMk/>
            <pc:sldMk cId="2471807738" sldId="256"/>
            <ac:spMk id="2" creationId="{00000000-0000-0000-0000-000000000000}"/>
          </ac:spMkLst>
        </pc:spChg>
        <pc:spChg chg="mod">
          <ac:chgData name="Fake Test User" userId="SID-0" providerId="Test" clId="FakeClientId" dt="2019-08-06T10:58:08.319" v="30" actId="790"/>
          <ac:spMkLst>
            <pc:docMk/>
            <pc:sldMk cId="2471807738" sldId="256"/>
            <ac:spMk id="3" creationId="{00000000-0000-0000-0000-000000000000}"/>
          </ac:spMkLst>
        </pc:spChg>
      </pc:sldChg>
      <pc:sldChg chg="modSp mod modNotes">
        <pc:chgData name="Fake Test User" userId="SID-0" providerId="Test" clId="FakeClientId" dt="2019-08-07T02:26:51.257" v="74" actId="1036"/>
        <pc:sldMkLst>
          <pc:docMk/>
          <pc:sldMk cId="1328676004" sldId="257"/>
        </pc:sldMkLst>
        <pc:spChg chg="mod">
          <ac:chgData name="Fake Test User" userId="SID-0" providerId="Test" clId="FakeClientId" dt="2019-08-06T10:57:48.910" v="27" actId="790"/>
          <ac:spMkLst>
            <pc:docMk/>
            <pc:sldMk cId="1328676004" sldId="257"/>
            <ac:spMk id="2" creationId="{00000000-0000-0000-0000-000000000000}"/>
          </ac:spMkLst>
        </pc:spChg>
        <pc:spChg chg="mod">
          <ac:chgData name="Fake Test User" userId="SID-0" providerId="Test" clId="FakeClientId" dt="2019-08-06T11:00:00.581" v="40" actId="14100"/>
          <ac:spMkLst>
            <pc:docMk/>
            <pc:sldMk cId="1328676004" sldId="257"/>
            <ac:spMk id="3" creationId="{00000000-0000-0000-0000-000000000000}"/>
          </ac:spMkLst>
        </pc:spChg>
        <pc:picChg chg="mod">
          <ac:chgData name="Fake Test User" userId="SID-0" providerId="Test" clId="FakeClientId" dt="2019-08-07T02:26:43.617" v="72" actId="1035"/>
          <ac:picMkLst>
            <pc:docMk/>
            <pc:sldMk cId="1328676004" sldId="257"/>
            <ac:picMk id="6" creationId="{00000000-0000-0000-0000-000000000000}"/>
          </ac:picMkLst>
        </pc:picChg>
        <pc:picChg chg="mod">
          <ac:chgData name="Fake Test User" userId="SID-0" providerId="Test" clId="FakeClientId" dt="2019-08-06T11:00:29.767" v="41" actId="14826"/>
          <ac:picMkLst>
            <pc:docMk/>
            <pc:sldMk cId="1328676004" sldId="257"/>
            <ac:picMk id="7" creationId="{00000000-0000-0000-0000-000000000000}"/>
          </ac:picMkLst>
        </pc:picChg>
        <pc:picChg chg="mod">
          <ac:chgData name="Fake Test User" userId="SID-0" providerId="Test" clId="FakeClientId" dt="2019-08-07T02:26:51.257" v="74" actId="1036"/>
          <ac:picMkLst>
            <pc:docMk/>
            <pc:sldMk cId="1328676004" sldId="257"/>
            <ac:picMk id="9" creationId="{00000000-0000-0000-0000-000000000000}"/>
          </ac:picMkLst>
        </pc:picChg>
        <pc:picChg chg="mod">
          <ac:chgData name="Fake Test User" userId="SID-0" providerId="Test" clId="FakeClientId" dt="2019-08-06T11:00:49.781" v="42" actId="14826"/>
          <ac:picMkLst>
            <pc:docMk/>
            <pc:sldMk cId="1328676004" sldId="257"/>
            <ac:picMk id="11" creationId="{00000000-0000-0000-0000-000000000000}"/>
          </ac:picMkLst>
        </pc:picChg>
      </pc:sldChg>
      <pc:sldChg chg="modSp mod modNotes">
        <pc:chgData name="Fake Test User" userId="SID-0" providerId="Test" clId="FakeClientId" dt="2019-08-06T10:59:35.146" v="33" actId="14826"/>
        <pc:sldMkLst>
          <pc:docMk/>
          <pc:sldMk cId="2090733893" sldId="262"/>
        </pc:sldMkLst>
        <pc:spChg chg="mod">
          <ac:chgData name="Fake Test User" userId="SID-0" providerId="Test" clId="FakeClientId" dt="2019-08-06T10:57:43.598" v="26" actId="790"/>
          <ac:spMkLst>
            <pc:docMk/>
            <pc:sldMk cId="2090733893" sldId="262"/>
            <ac:spMk id="2" creationId="{00000000-0000-0000-0000-000000000000}"/>
          </ac:spMkLst>
        </pc:spChg>
        <pc:spChg chg="mod">
          <ac:chgData name="Fake Test User" userId="SID-0" providerId="Test" clId="FakeClientId" dt="2019-08-06T10:57:43.598" v="26" actId="790"/>
          <ac:spMkLst>
            <pc:docMk/>
            <pc:sldMk cId="2090733893" sldId="262"/>
            <ac:spMk id="3" creationId="{00000000-0000-0000-0000-000000000000}"/>
          </ac:spMkLst>
        </pc:spChg>
        <pc:picChg chg="mod">
          <ac:chgData name="Fake Test User" userId="SID-0" providerId="Test" clId="FakeClientId" dt="2019-08-06T10:59:16.100" v="32" actId="14826"/>
          <ac:picMkLst>
            <pc:docMk/>
            <pc:sldMk cId="2090733893" sldId="262"/>
            <ac:picMk id="4" creationId="{00000000-0000-0000-0000-000000000000}"/>
          </ac:picMkLst>
        </pc:picChg>
        <pc:picChg chg="mod">
          <ac:chgData name="Fake Test User" userId="SID-0" providerId="Test" clId="FakeClientId" dt="2019-08-06T10:59:35.146" v="33" actId="14826"/>
          <ac:picMkLst>
            <pc:docMk/>
            <pc:sldMk cId="2090733893" sldId="262"/>
            <ac:picMk id="5" creationId="{00000000-0000-0000-0000-000000000000}"/>
          </ac:picMkLst>
        </pc:picChg>
        <pc:picChg chg="mod">
          <ac:chgData name="Fake Test User" userId="SID-0" providerId="Test" clId="FakeClientId" dt="2019-08-06T10:58:59.835" v="31" actId="14826"/>
          <ac:picMkLst>
            <pc:docMk/>
            <pc:sldMk cId="2090733893" sldId="262"/>
            <ac:picMk id="6" creationId="{00000000-0000-0000-0000-000000000000}"/>
          </ac:picMkLst>
        </pc:picChg>
      </pc:sldChg>
      <pc:sldChg chg="modSp mod modNotes">
        <pc:chgData name="Fake Test User" userId="SID-0" providerId="Test" clId="FakeClientId" dt="2019-08-07T02:27:27.864" v="75" actId="790"/>
        <pc:sldMkLst>
          <pc:docMk/>
          <pc:sldMk cId="2317502127" sldId="263"/>
        </pc:sldMkLst>
        <pc:spChg chg="mod">
          <ac:chgData name="Fake Test User" userId="SID-0" providerId="Test" clId="FakeClientId" dt="2019-08-06T10:58:02.882" v="29" actId="790"/>
          <ac:spMkLst>
            <pc:docMk/>
            <pc:sldMk cId="2317502127" sldId="263"/>
            <ac:spMk id="2" creationId="{00000000-0000-0000-0000-000000000000}"/>
          </ac:spMkLst>
        </pc:spChg>
        <pc:spChg chg="mod">
          <ac:chgData name="Fake Test User" userId="SID-0" providerId="Test" clId="FakeClientId" dt="2019-08-07T02:21:10.668" v="58" actId="14100"/>
          <ac:spMkLst>
            <pc:docMk/>
            <pc:sldMk cId="2317502127" sldId="263"/>
            <ac:spMk id="3" creationId="{00000000-0000-0000-0000-000000000000}"/>
          </ac:spMkLst>
        </pc:spChg>
        <pc:spChg chg="mod">
          <ac:chgData name="Fake Test User" userId="SID-0" providerId="Test" clId="FakeClientId" dt="2019-08-06T10:58:02.882" v="29" actId="790"/>
          <ac:spMkLst>
            <pc:docMk/>
            <pc:sldMk cId="2317502127" sldId="263"/>
            <ac:spMk id="4" creationId="{00000000-0000-0000-0000-000000000000}"/>
          </ac:spMkLst>
        </pc:spChg>
        <pc:spChg chg="mod">
          <ac:chgData name="Fake Test User" userId="SID-0" providerId="Test" clId="FakeClientId" dt="2019-08-07T02:25:30.731" v="61"/>
          <ac:spMkLst>
            <pc:docMk/>
            <pc:sldMk cId="2317502127" sldId="263"/>
            <ac:spMk id="8" creationId="{00000000-0000-0000-0000-000000000000}"/>
          </ac:spMkLst>
        </pc:spChg>
        <pc:spChg chg="mod">
          <ac:chgData name="Fake Test User" userId="SID-0" providerId="Test" clId="FakeClientId" dt="2019-08-07T02:25:58.979" v="63"/>
          <ac:spMkLst>
            <pc:docMk/>
            <pc:sldMk cId="2317502127" sldId="263"/>
            <ac:spMk id="9" creationId="{00000000-0000-0000-0000-000000000000}"/>
          </ac:spMkLst>
        </pc:spChg>
      </pc:sldChg>
      <pc:sldChg chg="modSp mod modNotes">
        <pc:chgData name="Fake Test User" userId="SID-0" providerId="Test" clId="FakeClientId" dt="2019-08-06T11:01:19.420" v="43" actId="14826"/>
        <pc:sldMkLst>
          <pc:docMk/>
          <pc:sldMk cId="1531532291" sldId="264"/>
        </pc:sldMkLst>
        <pc:spChg chg="mod">
          <ac:chgData name="Fake Test User" userId="SID-0" providerId="Test" clId="FakeClientId" dt="2019-08-06T10:57:57.351" v="28" actId="790"/>
          <ac:spMkLst>
            <pc:docMk/>
            <pc:sldMk cId="1531532291" sldId="264"/>
            <ac:spMk id="2" creationId="{00000000-0000-0000-0000-000000000000}"/>
          </ac:spMkLst>
        </pc:spChg>
        <pc:spChg chg="mod">
          <ac:chgData name="Fake Test User" userId="SID-0" providerId="Test" clId="FakeClientId" dt="2019-08-06T10:57:57.351" v="28" actId="790"/>
          <ac:spMkLst>
            <pc:docMk/>
            <pc:sldMk cId="1531532291" sldId="264"/>
            <ac:spMk id="3" creationId="{00000000-0000-0000-0000-000000000000}"/>
          </ac:spMkLst>
        </pc:spChg>
        <pc:picChg chg="mod">
          <ac:chgData name="Fake Test User" userId="SID-0" providerId="Test" clId="FakeClientId" dt="2019-08-06T11:01:19.420" v="43" actId="14826"/>
          <ac:picMkLst>
            <pc:docMk/>
            <pc:sldMk cId="1531532291" sldId="264"/>
            <ac:picMk id="5" creationId="{00000000-0000-0000-0000-000000000000}"/>
          </ac:picMkLst>
        </pc:picChg>
      </pc:sldChg>
      <pc:sldMasterChg chg="modSp mod modSldLayout">
        <pc:chgData name="Fake Test User" userId="SID-0" providerId="Test" clId="FakeClientId" dt="2019-08-06T10:55:52.560" v="17" actId="790"/>
        <pc:sldMasterMkLst>
          <pc:docMk/>
          <pc:sldMasterMk cId="946754946" sldId="2147483660"/>
        </pc:sldMasterMkLst>
        <pc:spChg chg="mod">
          <ac:chgData name="Fake Test User" userId="SID-0" providerId="Test" clId="FakeClientId" dt="2019-08-06T10:54:42.159" v="6" actId="790"/>
          <ac:spMkLst>
            <pc:docMk/>
            <pc:sldMasterMk cId="946754946" sldId="2147483660"/>
            <ac:spMk id="2" creationId="{00000000-0000-0000-0000-000000000000}"/>
          </ac:spMkLst>
        </pc:spChg>
        <pc:spChg chg="mod">
          <ac:chgData name="Fake Test User" userId="SID-0" providerId="Test" clId="FakeClientId" dt="2019-08-06T10:54:42.159" v="6" actId="790"/>
          <ac:spMkLst>
            <pc:docMk/>
            <pc:sldMasterMk cId="946754946" sldId="2147483660"/>
            <ac:spMk id="3" creationId="{00000000-0000-0000-0000-000000000000}"/>
          </ac:spMkLst>
        </pc:spChg>
        <pc:spChg chg="mod">
          <ac:chgData name="Fake Test User" userId="SID-0" providerId="Test" clId="FakeClientId" dt="2019-08-06T10:54:42.159" v="6" actId="790"/>
          <ac:spMkLst>
            <pc:docMk/>
            <pc:sldMasterMk cId="946754946" sldId="2147483660"/>
            <ac:spMk id="4" creationId="{00000000-0000-0000-0000-000000000000}"/>
          </ac:spMkLst>
        </pc:spChg>
        <pc:spChg chg="mod">
          <ac:chgData name="Fake Test User" userId="SID-0" providerId="Test" clId="FakeClientId" dt="2019-08-06T10:54:42.159" v="6" actId="790"/>
          <ac:spMkLst>
            <pc:docMk/>
            <pc:sldMasterMk cId="946754946" sldId="2147483660"/>
            <ac:spMk id="5" creationId="{00000000-0000-0000-0000-000000000000}"/>
          </ac:spMkLst>
        </pc:spChg>
        <pc:spChg chg="mod">
          <ac:chgData name="Fake Test User" userId="SID-0" providerId="Test" clId="FakeClientId" dt="2019-08-06T10:54:42.159" v="6" actId="790"/>
          <ac:spMkLst>
            <pc:docMk/>
            <pc:sldMasterMk cId="946754946" sldId="2147483660"/>
            <ac:spMk id="6" creationId="{00000000-0000-0000-0000-000000000000}"/>
          </ac:spMkLst>
        </pc:spChg>
        <pc:sldLayoutChg chg="modSp mod">
          <pc:chgData name="Fake Test User" userId="SID-0" providerId="Test" clId="FakeClientId" dt="2019-08-06T10:54:48.439" v="7" actId="790"/>
          <pc:sldLayoutMkLst>
            <pc:docMk/>
            <pc:sldMasterMk cId="946754946" sldId="2147483660"/>
            <pc:sldLayoutMk cId="1718549498" sldId="2147483661"/>
          </pc:sldLayoutMkLst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8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01.110" v="8" actId="790"/>
          <pc:sldLayoutMkLst>
            <pc:docMk/>
            <pc:sldMasterMk cId="946754946" sldId="2147483660"/>
            <pc:sldLayoutMk cId="2185836540" sldId="2147483662"/>
          </pc:sldLayoutMkLst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8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06.157" v="9" actId="790"/>
          <pc:sldLayoutMkLst>
            <pc:docMk/>
            <pc:sldMasterMk cId="946754946" sldId="2147483660"/>
            <pc:sldLayoutMk cId="1335655537" sldId="2147483663"/>
          </pc:sldLayoutMkLst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8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11.860" v="10" actId="790"/>
          <pc:sldLayoutMkLst>
            <pc:docMk/>
            <pc:sldMasterMk cId="946754946" sldId="2147483660"/>
            <pc:sldLayoutMk cId="3328223887" sldId="2147483664"/>
          </pc:sldLayoutMkLst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8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9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17.141" v="11" actId="790"/>
          <pc:sldLayoutMkLst>
            <pc:docMk/>
            <pc:sldMasterMk cId="946754946" sldId="2147483660"/>
            <pc:sldLayoutMk cId="3606029816" sldId="2147483665"/>
          </pc:sldLayoutMkLst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8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9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10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11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22.187" v="12" actId="790"/>
          <pc:sldLayoutMkLst>
            <pc:docMk/>
            <pc:sldMasterMk cId="946754946" sldId="2147483660"/>
            <pc:sldLayoutMk cId="100814485" sldId="2147483666"/>
          </pc:sldLayoutMkLst>
          <pc:spChg chg="mod">
            <ac:chgData name="Fake Test User" userId="SID-0" providerId="Test" clId="FakeClientId" dt="2019-08-06T10:55:22.187" v="12" actId="790"/>
            <ac:spMkLst>
              <pc:docMk/>
              <pc:sldMasterMk cId="946754946" sldId="2147483660"/>
              <pc:sldLayoutMk cId="100814485" sldId="2147483666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22.187" v="12" actId="790"/>
            <ac:spMkLst>
              <pc:docMk/>
              <pc:sldMasterMk cId="946754946" sldId="2147483660"/>
              <pc:sldLayoutMk cId="100814485" sldId="2147483666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22.187" v="12" actId="790"/>
            <ac:spMkLst>
              <pc:docMk/>
              <pc:sldMasterMk cId="946754946" sldId="2147483660"/>
              <pc:sldLayoutMk cId="100814485" sldId="2147483666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22.187" v="12" actId="790"/>
            <ac:spMkLst>
              <pc:docMk/>
              <pc:sldMasterMk cId="946754946" sldId="2147483660"/>
              <pc:sldLayoutMk cId="100814485" sldId="2147483666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22.187" v="12" actId="790"/>
            <ac:spMkLst>
              <pc:docMk/>
              <pc:sldMasterMk cId="946754946" sldId="2147483660"/>
              <pc:sldLayoutMk cId="100814485" sldId="2147483666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22.187" v="12" actId="790"/>
            <ac:spMkLst>
              <pc:docMk/>
              <pc:sldMasterMk cId="946754946" sldId="2147483660"/>
              <pc:sldLayoutMk cId="100814485" sldId="2147483666"/>
              <ac:spMk id="7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27.546" v="13" actId="790"/>
          <pc:sldLayoutMkLst>
            <pc:docMk/>
            <pc:sldMasterMk cId="946754946" sldId="2147483660"/>
            <pc:sldLayoutMk cId="4037432058" sldId="2147483667"/>
          </pc:sldLayoutMkLst>
          <pc:spChg chg="mod">
            <ac:chgData name="Fake Test User" userId="SID-0" providerId="Test" clId="FakeClientId" dt="2019-08-06T10:55:27.546" v="13" actId="790"/>
            <ac:spMkLst>
              <pc:docMk/>
              <pc:sldMasterMk cId="946754946" sldId="2147483660"/>
              <pc:sldLayoutMk cId="4037432058" sldId="2147483667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27.546" v="13" actId="790"/>
            <ac:spMkLst>
              <pc:docMk/>
              <pc:sldMasterMk cId="946754946" sldId="2147483660"/>
              <pc:sldLayoutMk cId="4037432058" sldId="2147483667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27.546" v="13" actId="790"/>
            <ac:spMkLst>
              <pc:docMk/>
              <pc:sldMasterMk cId="946754946" sldId="2147483660"/>
              <pc:sldLayoutMk cId="4037432058" sldId="2147483667"/>
              <ac:spMk id="4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33.546" v="14" actId="790"/>
          <pc:sldLayoutMkLst>
            <pc:docMk/>
            <pc:sldMasterMk cId="946754946" sldId="2147483660"/>
            <pc:sldLayoutMk cId="1784193825" sldId="2147483668"/>
          </pc:sldLayoutMkLst>
          <pc:spChg chg="mod">
            <ac:chgData name="Fake Test User" userId="SID-0" providerId="Test" clId="FakeClientId" dt="2019-08-06T10:55:33.546" v="14" actId="790"/>
            <ac:spMkLst>
              <pc:docMk/>
              <pc:sldMasterMk cId="946754946" sldId="2147483660"/>
              <pc:sldLayoutMk cId="1784193825" sldId="2147483668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33.546" v="14" actId="790"/>
            <ac:spMkLst>
              <pc:docMk/>
              <pc:sldMasterMk cId="946754946" sldId="2147483660"/>
              <pc:sldLayoutMk cId="1784193825" sldId="2147483668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33.546" v="14" actId="790"/>
            <ac:spMkLst>
              <pc:docMk/>
              <pc:sldMasterMk cId="946754946" sldId="2147483660"/>
              <pc:sldLayoutMk cId="1784193825" sldId="2147483668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33.546" v="14" actId="790"/>
            <ac:spMkLst>
              <pc:docMk/>
              <pc:sldMasterMk cId="946754946" sldId="2147483660"/>
              <pc:sldLayoutMk cId="1784193825" sldId="2147483668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33.546" v="14" actId="790"/>
            <ac:spMkLst>
              <pc:docMk/>
              <pc:sldMasterMk cId="946754946" sldId="2147483660"/>
              <pc:sldLayoutMk cId="1784193825" sldId="2147483668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33.546" v="14" actId="790"/>
            <ac:spMkLst>
              <pc:docMk/>
              <pc:sldMasterMk cId="946754946" sldId="2147483660"/>
              <pc:sldLayoutMk cId="1784193825" sldId="2147483668"/>
              <ac:spMk id="7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40.686" v="15" actId="790"/>
          <pc:sldLayoutMkLst>
            <pc:docMk/>
            <pc:sldMasterMk cId="946754946" sldId="2147483660"/>
            <pc:sldLayoutMk cId="3161095380" sldId="2147483669"/>
          </pc:sldLayoutMkLst>
          <pc:spChg chg="mod">
            <ac:chgData name="Fake Test User" userId="SID-0" providerId="Test" clId="FakeClientId" dt="2019-08-06T10:55:40.686" v="15" actId="790"/>
            <ac:spMkLst>
              <pc:docMk/>
              <pc:sldMasterMk cId="946754946" sldId="2147483660"/>
              <pc:sldLayoutMk cId="3161095380" sldId="2147483669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40.686" v="15" actId="790"/>
            <ac:spMkLst>
              <pc:docMk/>
              <pc:sldMasterMk cId="946754946" sldId="2147483660"/>
              <pc:sldLayoutMk cId="3161095380" sldId="2147483669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40.686" v="15" actId="790"/>
            <ac:spMkLst>
              <pc:docMk/>
              <pc:sldMasterMk cId="946754946" sldId="2147483660"/>
              <pc:sldLayoutMk cId="3161095380" sldId="2147483669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40.686" v="15" actId="790"/>
            <ac:spMkLst>
              <pc:docMk/>
              <pc:sldMasterMk cId="946754946" sldId="2147483660"/>
              <pc:sldLayoutMk cId="3161095380" sldId="2147483669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40.686" v="15" actId="790"/>
            <ac:spMkLst>
              <pc:docMk/>
              <pc:sldMasterMk cId="946754946" sldId="2147483660"/>
              <pc:sldLayoutMk cId="3161095380" sldId="2147483669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40.686" v="15" actId="790"/>
            <ac:spMkLst>
              <pc:docMk/>
              <pc:sldMasterMk cId="946754946" sldId="2147483660"/>
              <pc:sldLayoutMk cId="3161095380" sldId="2147483669"/>
              <ac:spMk id="7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46.654" v="16" actId="790"/>
          <pc:sldLayoutMkLst>
            <pc:docMk/>
            <pc:sldMasterMk cId="946754946" sldId="2147483660"/>
            <pc:sldLayoutMk cId="596921339" sldId="2147483670"/>
          </pc:sldLayoutMkLst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8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52.560" v="17" actId="790"/>
          <pc:sldLayoutMkLst>
            <pc:docMk/>
            <pc:sldMasterMk cId="946754946" sldId="2147483660"/>
            <pc:sldLayoutMk cId="1302266631" sldId="2147483671"/>
          </pc:sldLayoutMkLst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8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2B3D7CA0-C4A8-496D-A4F8-E9AFEE532D8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noProof="1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11BF71C1-CEBB-4820-AC3C-98BEF67FCBA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D7E514-60F3-429F-A347-03D3C1406553}" type="datetime1">
              <a:rPr lang="ru-RU" noProof="1" smtClean="0"/>
              <a:t>03.05.2021</a:t>
            </a:fld>
            <a:endParaRPr lang="ru-RU" noProof="1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4EC0341D-4C1B-4FC7-ABE7-29CC469D971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noProof="1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02CD4014-4441-42A1-8829-265A97360BC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39D89B-157B-430C-AF09-B872B7A3AA7F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91905286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C729564-AA2B-4127-AD39-85959D55B104}" type="datetime1">
              <a:rPr lang="ru-RU" noProof="1" smtClean="0"/>
              <a:t>03.05.2021</a:t>
            </a:fld>
            <a:endParaRPr lang="ru-RU" noProof="1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1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F61EA0F-A667-4B49-8422-0062BC55E249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ru-RU" noProof="1" smtClean="0"/>
              <a:t>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F61EA0F-A667-4B49-8422-0062BC55E249}" type="slidenum">
              <a:rPr lang="ru-RU" noProof="1" dirty="0" smtClean="0"/>
              <a:t>2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000757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8517EB0-96A6-405B-91F5-8A586E165513}" type="datetime1">
              <a:rPr lang="ru-RU" noProof="1" smtClean="0"/>
              <a:t>03.05.2021</a:t>
            </a:fld>
            <a:endParaRPr lang="ru-RU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pPr rtl="0"/>
            <a:fld id="{9860EDB8-5305-433F-BE41-D7A86D811DB3}" type="slidenum">
              <a:rPr lang="ru-RU" noProof="1" smtClean="0"/>
              <a:t>‹#›</a:t>
            </a:fld>
            <a:endParaRPr lang="ru-RU" noProof="1"/>
          </a:p>
        </p:txBody>
      </p:sp>
      <p:sp>
        <p:nvSpPr>
          <p:cNvPr id="8" name="Прямоугольник 7"/>
          <p:cNvSpPr/>
          <p:nvPr userDrawn="1"/>
        </p:nvSpPr>
        <p:spPr>
          <a:xfrm>
            <a:off x="0" y="0"/>
            <a:ext cx="12192000" cy="4866468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8650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4E334B57-52A9-4D05-AEB1-E18B7AF10341}" type="datetime1">
              <a:rPr lang="ru-RU" noProof="1" smtClean="0"/>
              <a:t>03.05.2021</a:t>
            </a:fld>
            <a:endParaRPr lang="ru-RU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rtl="0"/>
            <a:fld id="{9860EDB8-5305-433F-BE41-D7A86D811DB3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365864399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4E334B57-52A9-4D05-AEB1-E18B7AF10341}" type="datetime1">
              <a:rPr lang="ru-RU" noProof="1" smtClean="0"/>
              <a:t>03.05.2021</a:t>
            </a:fld>
            <a:endParaRPr lang="ru-RU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rtl="0"/>
            <a:fld id="{9860EDB8-5305-433F-BE41-D7A86D811DB3}" type="slidenum">
              <a:rPr lang="ru-RU" noProof="1" smtClean="0"/>
              <a:t>‹#›</a:t>
            </a:fld>
            <a:endParaRPr lang="ru-RU" noProof="1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15113645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4E334B57-52A9-4D05-AEB1-E18B7AF10341}" type="datetime1">
              <a:rPr lang="ru-RU" noProof="1" smtClean="0"/>
              <a:t>03.05.2021</a:t>
            </a:fld>
            <a:endParaRPr lang="ru-RU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rtl="0"/>
            <a:fld id="{9860EDB8-5305-433F-BE41-D7A86D811DB3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324429864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4E334B57-52A9-4D05-AEB1-E18B7AF10341}" type="datetime1">
              <a:rPr lang="ru-RU" noProof="1" smtClean="0"/>
              <a:t>03.05.2021</a:t>
            </a:fld>
            <a:endParaRPr lang="ru-RU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rtl="0"/>
            <a:fld id="{9860EDB8-5305-433F-BE41-D7A86D811DB3}" type="slidenum">
              <a:rPr lang="ru-RU" noProof="1" smtClean="0"/>
              <a:t>‹#›</a:t>
            </a:fld>
            <a:endParaRPr lang="ru-RU" noProof="1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9903387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4E334B57-52A9-4D05-AEB1-E18B7AF10341}" type="datetime1">
              <a:rPr lang="ru-RU" noProof="1" smtClean="0"/>
              <a:t>03.05.2021</a:t>
            </a:fld>
            <a:endParaRPr lang="ru-RU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rtl="0"/>
            <a:fld id="{9860EDB8-5305-433F-BE41-D7A86D811DB3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239598682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EDDB0DD6-BDC3-46EF-AA84-3C052725C73E}" type="datetime1">
              <a:rPr lang="ru-RU" noProof="1" smtClean="0"/>
              <a:t>03.05.2021</a:t>
            </a:fld>
            <a:endParaRPr lang="ru-RU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860EDB8-5305-433F-BE41-D7A86D811DB3}" type="slidenum">
              <a:rPr lang="ru-RU" noProof="1" smtClean="0"/>
              <a:t>‹#›</a:t>
            </a:fld>
            <a:endParaRPr lang="ru-RU" noProof="1"/>
          </a:p>
        </p:txBody>
      </p:sp>
      <p:sp>
        <p:nvSpPr>
          <p:cNvPr id="9" name="Прямоугольник 7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301395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C9F155A9-48DE-4655-BA1E-0C4E6081E62C}" type="datetime1">
              <a:rPr lang="ru-RU" noProof="1" smtClean="0"/>
              <a:t>03.05.2021</a:t>
            </a:fld>
            <a:endParaRPr lang="ru-RU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860EDB8-5305-433F-BE41-D7A86D811DB3}" type="slidenum">
              <a:rPr lang="ru-RU" noProof="1" smtClean="0"/>
              <a:t>‹#›</a:t>
            </a:fld>
            <a:endParaRPr lang="ru-RU" noProof="1"/>
          </a:p>
        </p:txBody>
      </p:sp>
      <p:sp>
        <p:nvSpPr>
          <p:cNvPr id="9" name="Прямоугольник 7"/>
          <p:cNvSpPr/>
          <p:nvPr userDrawn="1"/>
        </p:nvSpPr>
        <p:spPr>
          <a:xfrm>
            <a:off x="10095346" y="0"/>
            <a:ext cx="2096655" cy="685800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3790396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E7E9A24A-E5DC-408F-A580-D4BEC90B1612}" type="datetime1">
              <a:rPr lang="ru-RU" noProof="1" smtClean="0"/>
              <a:t>03.05.2021</a:t>
            </a:fld>
            <a:endParaRPr lang="ru-RU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860EDB8-5305-433F-BE41-D7A86D811DB3}" type="slidenum">
              <a:rPr lang="ru-RU" noProof="1" smtClean="0"/>
              <a:t>‹#›</a:t>
            </a:fld>
            <a:endParaRPr lang="ru-RU" noProof="1"/>
          </a:p>
        </p:txBody>
      </p:sp>
      <p:sp>
        <p:nvSpPr>
          <p:cNvPr id="9" name="Прямоугольник 7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908043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373F37DC-2B5F-4D54-9B95-9DE5F20668EC}" type="datetime1">
              <a:rPr lang="ru-RU" noProof="1" smtClean="0"/>
              <a:t>03.05.2021</a:t>
            </a:fld>
            <a:endParaRPr lang="ru-RU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pPr rtl="0"/>
            <a:fld id="{9860EDB8-5305-433F-BE41-D7A86D811DB3}" type="slidenum">
              <a:rPr lang="ru-RU" noProof="1" smtClean="0"/>
              <a:t>‹#›</a:t>
            </a:fld>
            <a:endParaRPr lang="ru-RU" noProof="1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5656882" y="1709738"/>
            <a:ext cx="6535119" cy="357518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590568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4E334B57-52A9-4D05-AEB1-E18B7AF10341}" type="datetime1">
              <a:rPr lang="ru-RU" noProof="1" smtClean="0"/>
              <a:t>03.05.2021</a:t>
            </a:fld>
            <a:endParaRPr lang="ru-RU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pPr rtl="0"/>
            <a:fld id="{9860EDB8-5305-433F-BE41-D7A86D811DB3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764608208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133F81F9-0A92-4D85-B67E-4E66CADBA97F}" type="datetime1">
              <a:rPr lang="ru-RU" noProof="1" smtClean="0"/>
              <a:t>03.05.2021</a:t>
            </a:fld>
            <a:endParaRPr lang="ru-RU" noProof="1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pPr rtl="0"/>
            <a:fld id="{9860EDB8-5305-433F-BE41-D7A86D811DB3}" type="slidenum">
              <a:rPr lang="ru-RU" noProof="1" smtClean="0"/>
              <a:t>‹#›</a:t>
            </a:fld>
            <a:endParaRPr lang="ru-RU" noProof="1"/>
          </a:p>
        </p:txBody>
      </p:sp>
      <p:sp>
        <p:nvSpPr>
          <p:cNvPr id="11" name="Прямоугольник 10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3456330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D546597F-4531-4989-BC18-6D6B9DAB02DA}" type="datetime1">
              <a:rPr lang="ru-RU" noProof="1" smtClean="0"/>
              <a:t>03.05.2021</a:t>
            </a:fld>
            <a:endParaRPr lang="ru-RU" noProof="1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860EDB8-5305-433F-BE41-D7A86D811DB3}" type="slidenum">
              <a:rPr lang="ru-RU" noProof="1" smtClean="0"/>
              <a:t>‹#›</a:t>
            </a:fld>
            <a:endParaRPr lang="ru-RU" noProof="1"/>
          </a:p>
        </p:txBody>
      </p:sp>
      <p:sp>
        <p:nvSpPr>
          <p:cNvPr id="8" name="Прямоугольник 6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282798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38729524-C98F-42F5-B687-6E986506F236}" type="datetime1">
              <a:rPr lang="ru-RU" noProof="1" smtClean="0"/>
              <a:t>03.05.2021</a:t>
            </a:fld>
            <a:endParaRPr lang="ru-RU" noProof="1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860EDB8-5305-433F-BE41-D7A86D811DB3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41843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E3497B3-86CE-46CB-B438-A17E22334F2F}" type="datetime1">
              <a:rPr lang="ru-RU" noProof="1" smtClean="0"/>
              <a:t>03.05.2021</a:t>
            </a:fld>
            <a:endParaRPr lang="ru-RU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9860EDB8-5305-433F-BE41-D7A86D811DB3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981520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4E334B57-52A9-4D05-AEB1-E18B7AF10341}" type="datetime1">
              <a:rPr lang="ru-RU" noProof="1" smtClean="0"/>
              <a:t>03.05.2021</a:t>
            </a:fld>
            <a:endParaRPr lang="ru-RU" noProof="1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ru-RU" noProof="1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pPr rtl="0"/>
            <a:fld id="{9860EDB8-5305-433F-BE41-D7A86D811DB3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33983708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4E334B57-52A9-4D05-AEB1-E18B7AF10341}" type="datetime1">
              <a:rPr lang="ru-RU" noProof="1" smtClean="0"/>
              <a:t>03.05.2021</a:t>
            </a:fld>
            <a:endParaRPr lang="ru-RU" noProof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noProof="1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 rtl="0"/>
            <a:fld id="{9860EDB8-5305-433F-BE41-D7A86D811DB3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394191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  <p:sldLayoutId id="2147483786" r:id="rId13"/>
    <p:sldLayoutId id="2147483787" r:id="rId14"/>
    <p:sldLayoutId id="2147483788" r:id="rId15"/>
    <p:sldLayoutId id="2147483789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1416676"/>
            <a:ext cx="10515600" cy="1725769"/>
          </a:xfrm>
        </p:spPr>
        <p:txBody>
          <a:bodyPr rtlCol="0">
            <a:normAutofit fontScale="90000"/>
          </a:bodyPr>
          <a:lstStyle/>
          <a:p>
            <a:pPr algn="ctr" rtl="0"/>
            <a:r>
              <a:rPr lang="ru-RU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7300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Послушание в семье</a:t>
            </a:r>
            <a:endParaRPr lang="ru-RU" sz="73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24580" y="5162124"/>
            <a:ext cx="6705599" cy="1137793"/>
          </a:xfrm>
        </p:spPr>
        <p:txBody>
          <a:bodyPr rtlCol="0">
            <a:normAutofit fontScale="55000" lnSpcReduction="20000"/>
          </a:bodyPr>
          <a:lstStyle/>
          <a:p>
            <a:pPr algn="ctr" rtl="0"/>
            <a:r>
              <a:rPr lang="ru-RU" sz="4000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 – просветительская беседа №1</a:t>
            </a:r>
          </a:p>
          <a:p>
            <a:pPr algn="ctr" rtl="0"/>
            <a:endParaRPr lang="ru-RU" sz="40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rtl="0"/>
            <a:r>
              <a:rPr lang="ru-RU" sz="3300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Сюремова Любовь Леонидовна</a:t>
            </a:r>
            <a:endParaRPr lang="ru-RU" sz="33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81082" y="3116687"/>
            <a:ext cx="64913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!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05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ctr" rtl="0"/>
            <a:r>
              <a:rPr lang="ru-RU" sz="4400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 непослушания</a:t>
            </a:r>
            <a:endParaRPr lang="ru-RU" sz="44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rtl="0"/>
            <a:r>
              <a:rPr lang="ru-RU" sz="2800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Недостаток родительского внимания</a:t>
            </a:r>
            <a:endParaRPr lang="ru-RU" sz="28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0"/>
            <a:r>
              <a:rPr lang="ru-RU" sz="2800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Неумение слушать и слышать ребёнка</a:t>
            </a:r>
            <a:endParaRPr lang="ru-RU" sz="28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0"/>
            <a:r>
              <a:rPr lang="ru-RU" sz="2800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Ребёнок копирует ваше поведение.</a:t>
            </a:r>
          </a:p>
          <a:p>
            <a:pPr rtl="0"/>
            <a:r>
              <a:rPr lang="ru-RU" sz="2800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Непоследовательность родителей в требованиях</a:t>
            </a:r>
          </a:p>
          <a:p>
            <a:pPr rtl="0"/>
            <a:r>
              <a:rPr lang="ru-RU" sz="2800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Неправильный стиль воспитания детей</a:t>
            </a:r>
            <a:endParaRPr lang="ru-RU" sz="280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thumbs.dreamstime.com/b/%D0%BD%D0%B0%D0%B4%D0%B5%D0%BD%D1%8C%D1%82%D0%B5-%D1%82%D0%B5-t-%D0%B4%D0%BB%D1%8F-%D1%82%D0%BE%D0%B3%D0%BE-%D1%87%D1%82%D0%BE%D0%B1%D1%8B-%D1%85%D0%BE%D1%82%D0%B5%D1%82%D1%8C-%D0%B2%D0%B0%D1%81-1799968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0786" y="4776087"/>
            <a:ext cx="2767929" cy="1837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vatars.mds.yandex.net/get-zen_doc/3644947/pub_5fb4cf957eb1fe4ba0369914_5fb4cfc8392d4c199eb51795/scale_12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758947"/>
            <a:ext cx="2433637" cy="1620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153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Что такое послушание?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Послушание - это сознательное подчинение (покорность) т. е. способность человека выполнять не то, что хочется, а то, что не хочется, но это полезно.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026" name="Picture 2" descr="https://psy-files.ru/wp-content/uploads/1/1/e/11ee651920a9a7cb69f49c68b8f1f3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654" y="0"/>
            <a:ext cx="3709116" cy="27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830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цели послушания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2176530" y="2176530"/>
            <a:ext cx="9375237" cy="3000821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воли человека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облюдение иерархии (в семье, государстве, общественной системе)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748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Духовные корни послушания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2919413" y="1700213"/>
            <a:ext cx="9272587" cy="4675187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слово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«слушать – </a:t>
            </a:r>
            <a:r>
              <a:rPr lang="ru-RU" sz="2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ся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слушать себя. </a:t>
            </a: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лушать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себя – это не поступать, как тебе хочется, а слушать свою совесть, которая подсказывает нам, как поступить. </a:t>
            </a: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Послушание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царица детских добродетелей, и при наличии послушания за ним последует в ребенке развитие всех душевных достоинств», - </a:t>
            </a:r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писал в начале 20 века известный православный писатель и богослов Н.Е. Пестов. </a:t>
            </a:r>
            <a:endParaRPr lang="ru-RU" sz="2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1529" y="283336"/>
            <a:ext cx="9633396" cy="940157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Духовные корни послушания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68980" y="4971244"/>
            <a:ext cx="5215946" cy="31280535"/>
          </a:xfrm>
        </p:spPr>
        <p:txBody>
          <a:bodyPr>
            <a:normAutofit/>
          </a:bodyPr>
          <a:lstStyle/>
          <a:p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56824" y="2014789"/>
            <a:ext cx="11165982" cy="452431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Иоанна 14:15 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Если ты любишь меня, соблюдай мои команды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Римлянам 3:23 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Потому что все согрешили; мы все не достигли славного уровня Бога.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 Коринфянам 6: 19-20 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Разве вы не понимаете, что ваше тело - это храм Святого Духа, который живет в вас и был дан вам Богом? Вы не принадлежите себе, потому что Бог купил вас по высокой цене. Поэтому вы должны чтить Бога своим телом. 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Луки 6:46 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ты продолжаешь говорить, что я твой Господь, когда ты отказываешься делать то, что я говорю? 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Псалом 119: 136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Реки воды стекают с моих глаз, потому что люди не соблюдают Твой закон. 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 Петра 2: 4</a:t>
            </a: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4444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Ибо Бог не пощадил даже ангелов, которые согрешили. Он бросил их в ад, в мрачные ямы тьмы, где они содержатся до дня суда. 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09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Духовный смысл послушания</a:t>
            </a:r>
            <a:endParaRPr lang="ru-RU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3216275" y="1712913"/>
            <a:ext cx="8975725" cy="36068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 есть </a:t>
            </a:r>
            <a:r>
              <a:rPr lang="ru-RU" sz="36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послушание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тот со всеми соединен 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любовью. </a:t>
            </a:r>
          </a:p>
          <a:p>
            <a:pPr algn="ctr"/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Послушание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корень 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смирения» (В. Даль 1980: 335).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60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воспитать послушного ребёнка?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2687638" y="1687513"/>
            <a:ext cx="9504362" cy="481647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примером своему ребёнку в послушании.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Проявлять о нём постоянную заботу.</a:t>
            </a:r>
          </a:p>
          <a:p>
            <a:pPr marL="457200" lvl="0" indent="-457200">
              <a:buFont typeface="Wingdings 3" charset="2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Учить выполнять требования с первого слова.</a:t>
            </a:r>
          </a:p>
          <a:p>
            <a:pPr marL="457200" lvl="0" indent="-457200">
              <a:buFont typeface="Wingdings 3" charset="2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свой авторитет.</a:t>
            </a:r>
          </a:p>
          <a:p>
            <a:pPr marL="457200" lvl="0" indent="-457200">
              <a:buFont typeface="Wingdings 3" charset="2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последовательным в своих требованиях.</a:t>
            </a:r>
          </a:p>
          <a:p>
            <a:pPr marL="457200" indent="-457200">
              <a:buFont typeface="Wingdings 3" charset="2"/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оставлять без наказания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ослушания.</a:t>
            </a:r>
          </a:p>
          <a:p>
            <a:pPr marL="457200" indent="-457200">
              <a:buFont typeface="Wingdings 3" charset="2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командовать постоянно детьми и не давать им слишком частых приказаний</a:t>
            </a:r>
          </a:p>
          <a:p>
            <a:pPr marL="457200" lvl="0" indent="-457200">
              <a:buFont typeface="Wingdings 3" charset="2"/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должными выполнимыми.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 3" charset="2"/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позволять детям фамильярного к себе отношения.</a:t>
            </a:r>
          </a:p>
          <a:p>
            <a:pPr marL="457200" lvl="0" indent="-457200">
              <a:buFont typeface="Wingdings 3" charset="2"/>
              <a:buAutoNum type="arabicPeriod"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66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0046" y="598353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3944" y="1687132"/>
            <a:ext cx="1105007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98120" indent="226695" algn="just">
              <a:lnSpc>
                <a:spcPct val="150000"/>
              </a:lnSpc>
              <a:spcAft>
                <a:spcPts val="0"/>
              </a:spcAft>
            </a:pP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Послушание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– это основа нравственности человека. </a:t>
            </a:r>
            <a:endParaRPr lang="ru-RU" sz="3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8120" indent="226695" algn="just">
              <a:lnSpc>
                <a:spcPct val="150000"/>
              </a:lnSpc>
              <a:spcAft>
                <a:spcPts val="0"/>
              </a:spcAft>
            </a:pPr>
            <a:r>
              <a:rPr lang="ru-RU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Послушание</a:t>
            </a: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воспитывается в семье на примере родителей. </a:t>
            </a:r>
            <a:endParaRPr lang="ru-RU" sz="3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198120" indent="226695" algn="just">
              <a:lnSpc>
                <a:spcPct val="150000"/>
              </a:lnSpc>
              <a:spcAft>
                <a:spcPts val="0"/>
              </a:spcAft>
            </a:pPr>
            <a:r>
              <a:rPr lang="ru-RU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Как 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главная добродетель оно </a:t>
            </a: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укрепляет семью 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является </a:t>
            </a:r>
            <a:r>
              <a:rPr lang="ru-RU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корнем смирения </a:t>
            </a: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всех её членов.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200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1584528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2012-06-20T23:39:00+00:00</AssetStart>
    <Provider xmlns="4873beb7-5857-4685-be1f-d57550cc96cc" xsi:nil="true"/>
    <AcquiredFrom xmlns="4873beb7-5857-4685-be1f-d57550cc96cc">Community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TP102923943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843282</LocLastLocAttemptVersionLookup>
    <IsSearchable xmlns="4873beb7-5857-4685-be1f-d57550cc96cc">true</IsSearchable>
    <TemplateTemplateType xmlns="4873beb7-5857-4685-be1f-d57550cc96cc">PowerPoint Template - Slideshow Launch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LocMarketGroupTiers2 xmlns="4873beb7-5857-4685-be1f-d57550cc96cc" xsi:nil="true"/>
    <APAuthor xmlns="4873beb7-5857-4685-be1f-d57550cc96cc">
      <UserInfo>
        <DisplayName>REDMOND\v-sa</DisplayName>
        <AccountId>2467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</documentManagement>
</p:properties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970C04F-E7AC-41AB-9C6D-1B1BB88BFF7F}">
  <ds:schemaRefs>
    <ds:schemaRef ds:uri="http://purl.org/dc/dcmitype/"/>
    <ds:schemaRef ds:uri="4873beb7-5857-4685-be1f-d57550cc96cc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3DEC53A-9DF1-4780-BE92-17E971B7A9E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3EE7759-C66F-4EA4-9863-7EBA32518D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114</TotalTime>
  <Words>295</Words>
  <Application>Microsoft Office PowerPoint</Application>
  <PresentationFormat>Широкоэкранный</PresentationFormat>
  <Paragraphs>48</Paragraphs>
  <Slides>10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Century Gothic</vt:lpstr>
      <vt:lpstr>Times New Roman</vt:lpstr>
      <vt:lpstr>Wingdings 3</vt:lpstr>
      <vt:lpstr>Легкий дым</vt:lpstr>
      <vt:lpstr> Послушание в семье</vt:lpstr>
      <vt:lpstr>Причины непослушания</vt:lpstr>
      <vt:lpstr>Что такое послушание?</vt:lpstr>
      <vt:lpstr> Основные цели послушания</vt:lpstr>
      <vt:lpstr>Духовные корни послушания</vt:lpstr>
      <vt:lpstr>Духовные корни послушания</vt:lpstr>
      <vt:lpstr>Духовный смысл послушания</vt:lpstr>
      <vt:lpstr>Как воспитать послушного ребёнка?</vt:lpstr>
      <vt:lpstr>Выводы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Беседа № 1  Послушание в семье</dc:title>
  <dc:creator>Пользователь Windows</dc:creator>
  <cp:keywords/>
  <cp:lastModifiedBy>Пользователь Windows</cp:lastModifiedBy>
  <cp:revision>11</cp:revision>
  <dcterms:created xsi:type="dcterms:W3CDTF">2021-04-28T16:09:57Z</dcterms:created>
  <dcterms:modified xsi:type="dcterms:W3CDTF">2021-05-03T10:17:24Z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_TemplateID">
    <vt:lpwstr>TC029239449991</vt:lpwstr>
  </property>
  <property fmtid="{D5CDD505-2E9C-101B-9397-08002B2CF9AE}" pid="4" name="ContentTypeId">
    <vt:lpwstr>0x0101006EDDDB5EE6D98C44930B742096920B300400F5B6D36B3EF94B4E9A635CDF2A18F5B8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</Properties>
</file>