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59" r:id="rId4"/>
    <p:sldId id="260" r:id="rId5"/>
    <p:sldId id="272" r:id="rId6"/>
    <p:sldId id="268" r:id="rId7"/>
    <p:sldId id="263" r:id="rId8"/>
    <p:sldId id="264" r:id="rId9"/>
    <p:sldId id="273" r:id="rId10"/>
    <p:sldId id="270" r:id="rId11"/>
    <p:sldId id="265" r:id="rId12"/>
    <p:sldId id="266" r:id="rId13"/>
    <p:sldId id="267" r:id="rId14"/>
    <p:sldId id="274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C261"/>
    <a:srgbClr val="FF0000"/>
    <a:srgbClr val="00467A"/>
    <a:srgbClr val="004D86"/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74" d="100"/>
          <a:sy n="74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47B5A-F131-4288-9782-6CB143E4BB2C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721-AADE-4CDE-95D9-0337F1A47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www.zamonji.com/5936-large_default/3d-resin-fridge-magnet-vietnam-ho-chi-minh-city.jpg"/>
          <p:cNvSpPr>
            <a:spLocks noChangeAspect="1" noChangeArrowheads="1"/>
          </p:cNvSpPr>
          <p:nvPr/>
        </p:nvSpPr>
        <p:spPr bwMode="auto">
          <a:xfrm>
            <a:off x="155575" y="-2979738"/>
            <a:ext cx="6210300" cy="621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2.bp.blogspot.com/-6JBtpIYczWk/W-M0zd1pmBI/AAAAAAAACno/ju8V6U22v3I6ORXTs7zSekxvOkAIvuYWACLcBGAs/s1600/5cb3ddd3e95364c2992329e44753e0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9" y="110379"/>
            <a:ext cx="4582980" cy="324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d-resin-fridge-magnet-vietnam-ho-chi-minh-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45030" y="2348880"/>
            <a:ext cx="5409798" cy="54097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476672"/>
            <a:ext cx="432791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Intellectual 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game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5644" y="3353719"/>
            <a:ext cx="452880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Be the best</a:t>
            </a:r>
          </a:p>
          <a:p>
            <a:pPr algn="ctr"/>
            <a:r>
              <a:rPr 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</a:t>
            </a:r>
            <a:r>
              <a:rPr lang="en-US" sz="6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 English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and German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28796" y="404664"/>
            <a:ext cx="5262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English in Russian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772816"/>
            <a:ext cx="602440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Сделанное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вручную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8800"/>
            <a:ext cx="587949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Модная игрушка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крутят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988840"/>
            <a:ext cx="476553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44824"/>
            <a:ext cx="525656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Книга, которая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всего</a:t>
            </a:r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продается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1988840"/>
            <a:ext cx="423179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Уникальная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технология,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новинка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1916832"/>
            <a:ext cx="534460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сбора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наибольшей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телеаудитории </a:t>
            </a:r>
          </a:p>
        </p:txBody>
      </p:sp>
      <p:grpSp>
        <p:nvGrpSpPr>
          <p:cNvPr id="18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8" name="Полилиния 27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9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30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31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43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2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10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13" grpId="0"/>
      <p:bldP spid="13" grpId="1"/>
      <p:bldP spid="14" grpId="0"/>
      <p:bldP spid="14" grpId="1"/>
      <p:bldP spid="29" grpId="0" animBg="1"/>
      <p:bldP spid="30" grpId="0" animBg="1"/>
      <p:bldP spid="31" grpId="0" animBg="1"/>
      <p:bldP spid="3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28796" y="404664"/>
            <a:ext cx="5262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English in Russian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700808"/>
            <a:ext cx="587898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Требуемая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одежды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6678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устройство, предназначенное для взбивания различных жидкостей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060848"/>
            <a:ext cx="68025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Сетевой псевдоним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132856"/>
            <a:ext cx="638796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Движение,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поток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</a:p>
        </p:txBody>
      </p:sp>
      <p:grpSp>
        <p:nvGrpSpPr>
          <p:cNvPr id="11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8" name="Полилиния 27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9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30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31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62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9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2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2"/>
      <p:bldP spid="10" grpId="0"/>
      <p:bldP spid="10" grpId="1"/>
      <p:bldP spid="29" grpId="0" animBg="1"/>
      <p:bldP spid="30" grpId="0" animBg="1"/>
      <p:bldP spid="31" grpId="0" animBg="1"/>
      <p:bldP spid="3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28796" y="404664"/>
            <a:ext cx="5262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English in Russian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6858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портативное многофункциональное устройство, гибрид сотового телефона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карманного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140968"/>
            <a:ext cx="46145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Вратарь в футболе</a:t>
            </a:r>
          </a:p>
        </p:txBody>
      </p:sp>
      <p:grpSp>
        <p:nvGrpSpPr>
          <p:cNvPr id="5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9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21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2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17" grpId="0" animBg="1"/>
      <p:bldP spid="18" grpId="0" animBg="1"/>
      <p:bldP spid="19" grpId="0" animBg="1"/>
      <p:bldP spid="1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www.zamonji.com/5936-large_default/3d-resin-fridge-magnet-vietnam-ho-chi-minh-city.jpg"/>
          <p:cNvSpPr>
            <a:spLocks noChangeAspect="1" noChangeArrowheads="1"/>
          </p:cNvSpPr>
          <p:nvPr/>
        </p:nvSpPr>
        <p:spPr bwMode="auto">
          <a:xfrm>
            <a:off x="155575" y="-2979738"/>
            <a:ext cx="6210300" cy="621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2.bp.blogspot.com/-6JBtpIYczWk/W-M0zd1pmBI/AAAAAAAACno/ju8V6U22v3I6ORXTs7zSekxvOkAIvuYWACLcBGAs/s1600/5cb3ddd3e95364c2992329e44753e0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9" y="110379"/>
            <a:ext cx="4582980" cy="324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d-resin-fridge-magnet-vietnam-ho-chi-minh-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45030" y="2348880"/>
            <a:ext cx="5409798" cy="54097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476672"/>
            <a:ext cx="432791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Intellectual 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game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5644" y="3353719"/>
            <a:ext cx="452880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Be the best</a:t>
            </a:r>
          </a:p>
          <a:p>
            <a:pPr algn="ctr"/>
            <a:r>
              <a:rPr 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</a:t>
            </a:r>
            <a:r>
              <a:rPr lang="en-US" sz="6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 English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and German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68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91680" y="404664"/>
            <a:ext cx="5937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Advertising Slogans 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276872"/>
            <a:ext cx="539763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«Have a break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____»!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780928"/>
            <a:ext cx="49124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«I’m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lovin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it!»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2852936"/>
            <a:ext cx="37321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«Just do it»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2852936"/>
            <a:ext cx="63527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“Taste The Feeling”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2780928"/>
            <a:ext cx="67425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«Connecting people»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2276872"/>
            <a:ext cx="463165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«It Gives You </a:t>
            </a:r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Wiiings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Автофигура 3"/>
          <p:cNvSpPr>
            <a:spLocks noChangeAspect="1" noChangeArrowheads="1" noTextEdit="1"/>
          </p:cNvSpPr>
          <p:nvPr/>
        </p:nvSpPr>
        <p:spPr bwMode="auto">
          <a:xfrm>
            <a:off x="1323975" y="1447800"/>
            <a:ext cx="3019425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4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9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0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21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2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10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8" grpId="0" animBg="1"/>
      <p:bldP spid="19" grpId="0" animBg="1"/>
      <p:bldP spid="20" grpId="0" animBg="1"/>
      <p:bldP spid="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404664"/>
            <a:ext cx="5937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Advertising Slogans 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348880"/>
            <a:ext cx="516359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Quadratish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Praktisch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Gut»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492896"/>
            <a:ext cx="407194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…taste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rainbow»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564904"/>
            <a:ext cx="386035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«Das auto.»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276872"/>
            <a:ext cx="383951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Obey your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thirst»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780928"/>
            <a:ext cx="5789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«Think Different»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2564904"/>
            <a:ext cx="395813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«Because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you’re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worth it»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6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9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2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10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6" grpId="0" animBg="1"/>
      <p:bldP spid="17" grpId="0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www.zamonji.com/5936-large_default/3d-resin-fridge-magnet-vietnam-ho-chi-minh-city.jpg"/>
          <p:cNvSpPr>
            <a:spLocks noChangeAspect="1" noChangeArrowheads="1"/>
          </p:cNvSpPr>
          <p:nvPr/>
        </p:nvSpPr>
        <p:spPr bwMode="auto">
          <a:xfrm>
            <a:off x="155575" y="-2979738"/>
            <a:ext cx="6210300" cy="621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2.bp.blogspot.com/-6JBtpIYczWk/W-M0zd1pmBI/AAAAAAAACno/ju8V6U22v3I6ORXTs7zSekxvOkAIvuYWACLcBGAs/s1600/5cb3ddd3e95364c2992329e44753e0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9" y="110379"/>
            <a:ext cx="4582980" cy="324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d-resin-fridge-magnet-vietnam-ho-chi-minh-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45030" y="2348880"/>
            <a:ext cx="5409798" cy="54097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476672"/>
            <a:ext cx="432791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Intellectual 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game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5644" y="3353719"/>
            <a:ext cx="452880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Be the best</a:t>
            </a:r>
          </a:p>
          <a:p>
            <a:pPr algn="ctr"/>
            <a:r>
              <a:rPr 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</a:t>
            </a:r>
            <a:r>
              <a:rPr lang="en-US" sz="6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 English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and German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192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rechtsanwalt-berlin-charlottenburg.de/wp-content/uploads/2017/10/rechtsanwalt-berlin-charlottenburg-AdobeStock_94137069-Konvertier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rechtsanwalt-berlin-charlottenburg.de/wp-content/uploads/2017/10/rechtsanwalt-berlin-charlottenburg-AdobeStock_94137069-Konvertier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rechtsanwalt-berlin-charlottenburg.de/wp-content/uploads/2017/10/rechtsanwalt-berlin-charlottenburg-AdobeStock_94137069-Konvertier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rechtsanwalt-berlin-charlottenburg-AdobeStock_94137069-Konvertiert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8000"/>
            <a:ext cx="8892000" cy="6695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86127" y="404664"/>
            <a:ext cx="5548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German in Russian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2420888"/>
            <a:ext cx="46785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Ледяная гора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92896"/>
            <a:ext cx="63672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Ежегодный рынок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348880"/>
            <a:ext cx="67258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Огненное творение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6"/>
            <a:ext cx="6534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Кухонная утварь от нем. «пробивать насквозь»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2204864"/>
            <a:ext cx="523201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Молниеносная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война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2564904"/>
            <a:ext cx="49913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с маслом</a:t>
            </a:r>
          </a:p>
        </p:txBody>
      </p:sp>
      <p:sp>
        <p:nvSpPr>
          <p:cNvPr id="9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6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8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8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3" dur="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0"/>
      <p:bldP spid="3" grpId="1"/>
      <p:bldP spid="4" grpId="0"/>
      <p:bldP spid="4" grpId="1"/>
      <p:bldP spid="5" grpId="0"/>
      <p:bldP spid="5" grpId="1"/>
      <p:bldP spid="13" grpId="0"/>
      <p:bldP spid="13" grpId="1"/>
      <p:bldP spid="14" grpId="0"/>
      <p:bldP spid="14" grpId="1"/>
      <p:bldP spid="15" grpId="0" animBg="1"/>
      <p:bldP spid="16" grpId="0" animBg="1"/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86127" y="404664"/>
            <a:ext cx="5548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German in Russian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916832"/>
            <a:ext cx="491641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Иностранный 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204864"/>
            <a:ext cx="51642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Охотник с нем.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060848"/>
            <a:ext cx="650915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мастер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н-р в шахматах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2420888"/>
            <a:ext cx="49379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Чудесное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дитя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2564904"/>
            <a:ext cx="3328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азбитый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148478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Застольный обряд для закрепления дружбы (нем)</a:t>
            </a:r>
          </a:p>
        </p:txBody>
      </p:sp>
      <p:sp>
        <p:nvSpPr>
          <p:cNvPr id="13" name="Полилиния 3"/>
          <p:cNvSpPr>
            <a:spLocks/>
          </p:cNvSpPr>
          <p:nvPr/>
        </p:nvSpPr>
        <p:spPr bwMode="auto">
          <a:xfrm>
            <a:off x="6732240" y="2348880"/>
            <a:ext cx="1656184" cy="2376264"/>
          </a:xfrm>
          <a:custGeom>
            <a:avLst/>
            <a:gdLst>
              <a:gd name="T0" fmla="*/ 1131 w 1131"/>
              <a:gd name="T1" fmla="*/ 0 h 1887"/>
              <a:gd name="T2" fmla="*/ 0 w 1131"/>
              <a:gd name="T3" fmla="*/ 0 h 1887"/>
              <a:gd name="T4" fmla="*/ 0 w 1131"/>
              <a:gd name="T5" fmla="*/ 194 h 1887"/>
              <a:gd name="T6" fmla="*/ 460 w 1131"/>
              <a:gd name="T7" fmla="*/ 934 h 1887"/>
              <a:gd name="T8" fmla="*/ 460 w 1131"/>
              <a:gd name="T9" fmla="*/ 954 h 1887"/>
              <a:gd name="T10" fmla="*/ 0 w 1131"/>
              <a:gd name="T11" fmla="*/ 1694 h 1887"/>
              <a:gd name="T12" fmla="*/ 0 w 1131"/>
              <a:gd name="T13" fmla="*/ 1887 h 1887"/>
              <a:gd name="T14" fmla="*/ 1131 w 1131"/>
              <a:gd name="T15" fmla="*/ 1887 h 1887"/>
              <a:gd name="T16" fmla="*/ 1131 w 1131"/>
              <a:gd name="T17" fmla="*/ 1694 h 1887"/>
              <a:gd name="T18" fmla="*/ 671 w 1131"/>
              <a:gd name="T19" fmla="*/ 954 h 1887"/>
              <a:gd name="T20" fmla="*/ 671 w 1131"/>
              <a:gd name="T21" fmla="*/ 934 h 1887"/>
              <a:gd name="T22" fmla="*/ 1131 w 1131"/>
              <a:gd name="T23" fmla="*/ 194 h 1887"/>
              <a:gd name="T24" fmla="*/ 1131 w 1131"/>
              <a:gd name="T25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1" h="1887">
                <a:moveTo>
                  <a:pt x="1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675"/>
                  <a:pt x="297" y="865"/>
                  <a:pt x="460" y="934"/>
                </a:cubicBezTo>
                <a:cubicBezTo>
                  <a:pt x="469" y="937"/>
                  <a:pt x="469" y="950"/>
                  <a:pt x="460" y="954"/>
                </a:cubicBezTo>
                <a:cubicBezTo>
                  <a:pt x="297" y="1022"/>
                  <a:pt x="0" y="1212"/>
                  <a:pt x="0" y="1694"/>
                </a:cubicBezTo>
                <a:cubicBezTo>
                  <a:pt x="0" y="1887"/>
                  <a:pt x="0" y="1887"/>
                  <a:pt x="0" y="1887"/>
                </a:cubicBezTo>
                <a:cubicBezTo>
                  <a:pt x="1131" y="1887"/>
                  <a:pt x="1131" y="1887"/>
                  <a:pt x="1131" y="1887"/>
                </a:cubicBezTo>
                <a:cubicBezTo>
                  <a:pt x="1131" y="1694"/>
                  <a:pt x="1131" y="1694"/>
                  <a:pt x="1131" y="1694"/>
                </a:cubicBezTo>
                <a:cubicBezTo>
                  <a:pt x="1131" y="1212"/>
                  <a:pt x="834" y="1022"/>
                  <a:pt x="671" y="954"/>
                </a:cubicBezTo>
                <a:cubicBezTo>
                  <a:pt x="661" y="950"/>
                  <a:pt x="661" y="937"/>
                  <a:pt x="671" y="934"/>
                </a:cubicBezTo>
                <a:cubicBezTo>
                  <a:pt x="834" y="865"/>
                  <a:pt x="1131" y="675"/>
                  <a:pt x="1131" y="194"/>
                </a:cubicBezTo>
                <a:cubicBezTo>
                  <a:pt x="1131" y="0"/>
                  <a:pt x="1131" y="0"/>
                  <a:pt x="1131" y="0"/>
                </a:cubicBezTo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6732240" y="2348880"/>
            <a:ext cx="1662261" cy="323428"/>
          </a:xfrm>
          <a:custGeom>
            <a:avLst/>
            <a:gdLst>
              <a:gd name="T0" fmla="*/ 1262 w 1299"/>
              <a:gd name="T1" fmla="*/ 0 h 123"/>
              <a:gd name="T2" fmla="*/ 36 w 1299"/>
              <a:gd name="T3" fmla="*/ 0 h 123"/>
              <a:gd name="T4" fmla="*/ 0 w 1299"/>
              <a:gd name="T5" fmla="*/ 36 h 123"/>
              <a:gd name="T6" fmla="*/ 0 w 1299"/>
              <a:gd name="T7" fmla="*/ 86 h 123"/>
              <a:gd name="T8" fmla="*/ 36 w 1299"/>
              <a:gd name="T9" fmla="*/ 123 h 123"/>
              <a:gd name="T10" fmla="*/ 1262 w 1299"/>
              <a:gd name="T11" fmla="*/ 123 h 123"/>
              <a:gd name="T12" fmla="*/ 1299 w 1299"/>
              <a:gd name="T13" fmla="*/ 86 h 123"/>
              <a:gd name="T14" fmla="*/ 1299 w 1299"/>
              <a:gd name="T15" fmla="*/ 36 h 123"/>
              <a:gd name="T16" fmla="*/ 1262 w 1299"/>
              <a:gd name="T1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3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7"/>
                  <a:pt x="16" y="123"/>
                  <a:pt x="36" y="123"/>
                </a:cubicBezTo>
                <a:cubicBezTo>
                  <a:pt x="1262" y="123"/>
                  <a:pt x="1262" y="123"/>
                  <a:pt x="1262" y="123"/>
                </a:cubicBezTo>
                <a:cubicBezTo>
                  <a:pt x="1283" y="123"/>
                  <a:pt x="1299" y="107"/>
                  <a:pt x="1299" y="86"/>
                </a:cubicBezTo>
                <a:cubicBezTo>
                  <a:pt x="1299" y="36"/>
                  <a:pt x="1299" y="36"/>
                  <a:pt x="1299" y="36"/>
                </a:cubicBezTo>
                <a:cubicBezTo>
                  <a:pt x="1299" y="16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олилиния 5"/>
          <p:cNvSpPr>
            <a:spLocks/>
          </p:cNvSpPr>
          <p:nvPr/>
        </p:nvSpPr>
        <p:spPr bwMode="auto">
          <a:xfrm>
            <a:off x="6660232" y="4653136"/>
            <a:ext cx="1734269" cy="264690"/>
          </a:xfrm>
          <a:custGeom>
            <a:avLst/>
            <a:gdLst>
              <a:gd name="T0" fmla="*/ 1262 w 1299"/>
              <a:gd name="T1" fmla="*/ 0 h 124"/>
              <a:gd name="T2" fmla="*/ 36 w 1299"/>
              <a:gd name="T3" fmla="*/ 0 h 124"/>
              <a:gd name="T4" fmla="*/ 0 w 1299"/>
              <a:gd name="T5" fmla="*/ 37 h 124"/>
              <a:gd name="T6" fmla="*/ 0 w 1299"/>
              <a:gd name="T7" fmla="*/ 87 h 124"/>
              <a:gd name="T8" fmla="*/ 36 w 1299"/>
              <a:gd name="T9" fmla="*/ 124 h 124"/>
              <a:gd name="T10" fmla="*/ 1262 w 1299"/>
              <a:gd name="T11" fmla="*/ 124 h 124"/>
              <a:gd name="T12" fmla="*/ 1299 w 1299"/>
              <a:gd name="T13" fmla="*/ 87 h 124"/>
              <a:gd name="T14" fmla="*/ 1299 w 1299"/>
              <a:gd name="T15" fmla="*/ 37 h 124"/>
              <a:gd name="T16" fmla="*/ 1262 w 1299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124">
                <a:moveTo>
                  <a:pt x="126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7"/>
                  <a:pt x="16" y="124"/>
                  <a:pt x="36" y="124"/>
                </a:cubicBezTo>
                <a:cubicBezTo>
                  <a:pt x="1262" y="124"/>
                  <a:pt x="1262" y="124"/>
                  <a:pt x="1262" y="124"/>
                </a:cubicBezTo>
                <a:cubicBezTo>
                  <a:pt x="1283" y="124"/>
                  <a:pt x="1299" y="107"/>
                  <a:pt x="1299" y="8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299" y="17"/>
                  <a:pt x="1283" y="0"/>
                  <a:pt x="1262" y="0"/>
                </a:cubicBezTo>
                <a:close/>
              </a:path>
            </a:pathLst>
          </a:custGeom>
          <a:solidFill>
            <a:srgbClr val="8C62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6660232" y="4797152"/>
            <a:ext cx="1734269" cy="148803"/>
          </a:xfrm>
          <a:custGeom>
            <a:avLst/>
            <a:gdLst>
              <a:gd name="T0" fmla="*/ 1262 w 1299"/>
              <a:gd name="T1" fmla="*/ 36 h 74"/>
              <a:gd name="T2" fmla="*/ 36 w 1299"/>
              <a:gd name="T3" fmla="*/ 36 h 74"/>
              <a:gd name="T4" fmla="*/ 0 w 1299"/>
              <a:gd name="T5" fmla="*/ 0 h 74"/>
              <a:gd name="T6" fmla="*/ 0 w 1299"/>
              <a:gd name="T7" fmla="*/ 37 h 74"/>
              <a:gd name="T8" fmla="*/ 36 w 1299"/>
              <a:gd name="T9" fmla="*/ 74 h 74"/>
              <a:gd name="T10" fmla="*/ 1262 w 1299"/>
              <a:gd name="T11" fmla="*/ 74 h 74"/>
              <a:gd name="T12" fmla="*/ 1299 w 1299"/>
              <a:gd name="T13" fmla="*/ 37 h 74"/>
              <a:gd name="T14" fmla="*/ 1299 w 1299"/>
              <a:gd name="T15" fmla="*/ 0 h 74"/>
              <a:gd name="T16" fmla="*/ 1262 w 1299"/>
              <a:gd name="T1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9" h="74">
                <a:moveTo>
                  <a:pt x="1262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16" y="36"/>
                  <a:pt x="0" y="20"/>
                  <a:pt x="0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7"/>
                  <a:pt x="16" y="74"/>
                  <a:pt x="36" y="74"/>
                </a:cubicBezTo>
                <a:cubicBezTo>
                  <a:pt x="1262" y="74"/>
                  <a:pt x="1262" y="74"/>
                  <a:pt x="1262" y="74"/>
                </a:cubicBezTo>
                <a:cubicBezTo>
                  <a:pt x="1283" y="74"/>
                  <a:pt x="1299" y="57"/>
                  <a:pt x="1299" y="37"/>
                </a:cubicBezTo>
                <a:cubicBezTo>
                  <a:pt x="1299" y="0"/>
                  <a:pt x="1299" y="0"/>
                  <a:pt x="1299" y="0"/>
                </a:cubicBezTo>
                <a:cubicBezTo>
                  <a:pt x="1299" y="20"/>
                  <a:pt x="1283" y="36"/>
                  <a:pt x="1262" y="36"/>
                </a:cubicBezTo>
                <a:close/>
              </a:path>
            </a:pathLst>
          </a:custGeom>
          <a:solidFill>
            <a:srgbClr val="855C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" name="песок в верхней колбе часов"/>
          <p:cNvSpPr>
            <a:spLocks/>
          </p:cNvSpPr>
          <p:nvPr/>
        </p:nvSpPr>
        <p:spPr bwMode="auto">
          <a:xfrm>
            <a:off x="6732240" y="2636912"/>
            <a:ext cx="1656184" cy="881311"/>
          </a:xfrm>
          <a:custGeom>
            <a:avLst/>
            <a:gdLst>
              <a:gd name="T0" fmla="*/ 22 w 1031"/>
              <a:gd name="T1" fmla="*/ 4 h 644"/>
              <a:gd name="T2" fmla="*/ 1 w 1031"/>
              <a:gd name="T3" fmla="*/ 21 h 644"/>
              <a:gd name="T4" fmla="*/ 78 w 1031"/>
              <a:gd name="T5" fmla="*/ 295 h 644"/>
              <a:gd name="T6" fmla="*/ 259 w 1031"/>
              <a:gd name="T7" fmla="*/ 515 h 644"/>
              <a:gd name="T8" fmla="*/ 516 w 1031"/>
              <a:gd name="T9" fmla="*/ 644 h 644"/>
              <a:gd name="T10" fmla="*/ 769 w 1031"/>
              <a:gd name="T11" fmla="*/ 518 h 644"/>
              <a:gd name="T12" fmla="*/ 952 w 1031"/>
              <a:gd name="T13" fmla="*/ 297 h 644"/>
              <a:gd name="T14" fmla="*/ 1030 w 1031"/>
              <a:gd name="T15" fmla="*/ 21 h 644"/>
              <a:gd name="T16" fmla="*/ 1009 w 1031"/>
              <a:gd name="T17" fmla="*/ 4 h 644"/>
              <a:gd name="T18" fmla="*/ 661 w 1031"/>
              <a:gd name="T19" fmla="*/ 118 h 644"/>
              <a:gd name="T20" fmla="*/ 370 w 1031"/>
              <a:gd name="T21" fmla="*/ 118 h 644"/>
              <a:gd name="T22" fmla="*/ 22 w 1031"/>
              <a:gd name="T23" fmla="*/ 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1" h="644">
                <a:moveTo>
                  <a:pt x="22" y="4"/>
                </a:moveTo>
                <a:cubicBezTo>
                  <a:pt x="11" y="0"/>
                  <a:pt x="0" y="10"/>
                  <a:pt x="1" y="21"/>
                </a:cubicBezTo>
                <a:cubicBezTo>
                  <a:pt x="11" y="122"/>
                  <a:pt x="37" y="214"/>
                  <a:pt x="78" y="295"/>
                </a:cubicBezTo>
                <a:cubicBezTo>
                  <a:pt x="122" y="381"/>
                  <a:pt x="182" y="455"/>
                  <a:pt x="259" y="515"/>
                </a:cubicBezTo>
                <a:cubicBezTo>
                  <a:pt x="370" y="603"/>
                  <a:pt x="483" y="636"/>
                  <a:pt x="516" y="644"/>
                </a:cubicBezTo>
                <a:cubicBezTo>
                  <a:pt x="548" y="636"/>
                  <a:pt x="658" y="604"/>
                  <a:pt x="769" y="518"/>
                </a:cubicBezTo>
                <a:cubicBezTo>
                  <a:pt x="846" y="458"/>
                  <a:pt x="908" y="384"/>
                  <a:pt x="952" y="297"/>
                </a:cubicBezTo>
                <a:cubicBezTo>
                  <a:pt x="993" y="216"/>
                  <a:pt x="1019" y="123"/>
                  <a:pt x="1030" y="21"/>
                </a:cubicBezTo>
                <a:cubicBezTo>
                  <a:pt x="1031" y="10"/>
                  <a:pt x="1020" y="0"/>
                  <a:pt x="1009" y="4"/>
                </a:cubicBezTo>
                <a:cubicBezTo>
                  <a:pt x="661" y="118"/>
                  <a:pt x="661" y="118"/>
                  <a:pt x="661" y="118"/>
                </a:cubicBezTo>
                <a:cubicBezTo>
                  <a:pt x="566" y="149"/>
                  <a:pt x="465" y="149"/>
                  <a:pt x="370" y="118"/>
                </a:cubicBezTo>
                <a:lnTo>
                  <a:pt x="22" y="4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" name="песок в нижней колбе часов"/>
          <p:cNvSpPr>
            <a:spLocks/>
          </p:cNvSpPr>
          <p:nvPr/>
        </p:nvSpPr>
        <p:spPr bwMode="auto">
          <a:xfrm>
            <a:off x="6660232" y="4077072"/>
            <a:ext cx="1728192" cy="599406"/>
          </a:xfrm>
          <a:custGeom>
            <a:avLst/>
            <a:gdLst>
              <a:gd name="T0" fmla="*/ 0 w 1523"/>
              <a:gd name="T1" fmla="*/ 667 h 667"/>
              <a:gd name="T2" fmla="*/ 763 w 1523"/>
              <a:gd name="T3" fmla="*/ 0 h 667"/>
              <a:gd name="T4" fmla="*/ 1523 w 1523"/>
              <a:gd name="T5" fmla="*/ 667 h 667"/>
              <a:gd name="T6" fmla="*/ 0 w 1523"/>
              <a:gd name="T7" fmla="*/ 667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667">
                <a:moveTo>
                  <a:pt x="0" y="667"/>
                </a:moveTo>
                <a:lnTo>
                  <a:pt x="763" y="0"/>
                </a:lnTo>
                <a:lnTo>
                  <a:pt x="1523" y="667"/>
                </a:lnTo>
                <a:lnTo>
                  <a:pt x="0" y="667"/>
                </a:lnTo>
                <a:close/>
              </a:path>
            </a:pathLst>
          </a:cu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9" name="прямое горлышко"/>
          <p:cNvSpPr>
            <a:spLocks noChangeArrowheads="1"/>
          </p:cNvSpPr>
          <p:nvPr/>
        </p:nvSpPr>
        <p:spPr bwMode="auto">
          <a:xfrm>
            <a:off x="7524328" y="3501009"/>
            <a:ext cx="45719" cy="1152128"/>
          </a:xfrm>
          <a:prstGeom prst="rect">
            <a:avLst/>
          </a:prstGeom>
          <a:solidFill>
            <a:srgbClr val="E9C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20" name="кнопка: начало отсчета"/>
          <p:cNvGrpSpPr/>
          <p:nvPr/>
        </p:nvGrpSpPr>
        <p:grpSpPr>
          <a:xfrm>
            <a:off x="251520" y="188640"/>
            <a:ext cx="1584176" cy="362821"/>
            <a:chOff x="1332706" y="185859"/>
            <a:chExt cx="2636838" cy="79996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время истекло"/>
          <p:cNvGrpSpPr/>
          <p:nvPr/>
        </p:nvGrpSpPr>
        <p:grpSpPr>
          <a:xfrm>
            <a:off x="3419872" y="188640"/>
            <a:ext cx="2195737" cy="360040"/>
            <a:chOff x="4321176" y="185859"/>
            <a:chExt cx="2636839" cy="79996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4321176" y="288262"/>
              <a:ext cx="2636838" cy="69755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4321177" y="185859"/>
              <a:ext cx="2636838" cy="69755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is up!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Надпись 26">
            <a:extLst>
              <a:ext uri="{FF2B5EF4-FFF2-40B4-BE49-F238E27FC236}">
                <a16:creationId xmlns="" xmlns:a16="http://schemas.microsoft.com/office/drawing/2014/main" id="{C81F7623-547B-4F1C-9848-0AFBE55E686D}"/>
              </a:ext>
            </a:extLst>
          </p:cNvPr>
          <p:cNvSpPr txBox="1"/>
          <p:nvPr/>
        </p:nvSpPr>
        <p:spPr>
          <a:xfrm>
            <a:off x="467544" y="692696"/>
            <a:ext cx="10801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sec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0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2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10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7" grpId="0" animBg="1"/>
      <p:bldP spid="18" grpId="0" animBg="1"/>
      <p:bldP spid="19" grpId="0" animBg="1"/>
      <p:bldP spid="1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www.zamonji.com/5936-large_default/3d-resin-fridge-magnet-vietnam-ho-chi-minh-city.jpg"/>
          <p:cNvSpPr>
            <a:spLocks noChangeAspect="1" noChangeArrowheads="1"/>
          </p:cNvSpPr>
          <p:nvPr/>
        </p:nvSpPr>
        <p:spPr bwMode="auto">
          <a:xfrm>
            <a:off x="155575" y="-2979738"/>
            <a:ext cx="6210300" cy="621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2.bp.blogspot.com/-6JBtpIYczWk/W-M0zd1pmBI/AAAAAAAACno/ju8V6U22v3I6ORXTs7zSekxvOkAIvuYWACLcBGAs/s1600/5cb3ddd3e95364c2992329e44753e0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9" y="110379"/>
            <a:ext cx="4582980" cy="324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d-resin-fridge-magnet-vietnam-ho-chi-minh-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45030" y="2348880"/>
            <a:ext cx="5409798" cy="54097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476672"/>
            <a:ext cx="432791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Intellectual 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game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5644" y="3353719"/>
            <a:ext cx="452880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Be the best</a:t>
            </a:r>
          </a:p>
          <a:p>
            <a:pPr algn="ctr"/>
            <a:r>
              <a:rPr 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</a:t>
            </a:r>
            <a:r>
              <a:rPr lang="en-US" sz="6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 English</a:t>
            </a:r>
          </a:p>
          <a:p>
            <a:pPr algn="ctr"/>
            <a:r>
              <a:rPr lang="en-US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and German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63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d7ea9715e232bb2f24ca3815c3bf231aad8475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London2</Template>
  <TotalTime>150</TotalTime>
  <Words>282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Tobolsk</dc:creator>
  <cp:lastModifiedBy>Tobolsk</cp:lastModifiedBy>
  <cp:revision>12</cp:revision>
  <dcterms:created xsi:type="dcterms:W3CDTF">2020-03-05T05:14:08Z</dcterms:created>
  <dcterms:modified xsi:type="dcterms:W3CDTF">2020-03-11T05:36:23Z</dcterms:modified>
</cp:coreProperties>
</file>