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9"/>
  </p:notesMasterIdLst>
  <p:sldIdLst>
    <p:sldId id="256" r:id="rId2"/>
    <p:sldId id="261" r:id="rId3"/>
    <p:sldId id="257" r:id="rId4"/>
    <p:sldId id="268" r:id="rId5"/>
    <p:sldId id="269" r:id="rId6"/>
    <p:sldId id="278" r:id="rId7"/>
    <p:sldId id="279" r:id="rId8"/>
    <p:sldId id="263" r:id="rId9"/>
    <p:sldId id="280" r:id="rId10"/>
    <p:sldId id="264" r:id="rId11"/>
    <p:sldId id="288" r:id="rId12"/>
    <p:sldId id="270" r:id="rId13"/>
    <p:sldId id="271" r:id="rId14"/>
    <p:sldId id="284" r:id="rId15"/>
    <p:sldId id="286" r:id="rId16"/>
    <p:sldId id="272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3FC69-84CA-4402-88EE-287E461D9A8A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5809B-4859-40C6-A1F4-06AAE4BFC3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53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809B-4859-40C6-A1F4-06AAE4BFC39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401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809B-4859-40C6-A1F4-06AAE4BFC39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095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8226239-18B6-4B6D-939A-6A2C3705CAB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5758F38-342B-434D-856F-62CA851BC3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10" Type="http://schemas.openxmlformats.org/officeDocument/2006/relationships/image" Target="../media/image3.gif"/><Relationship Id="rId4" Type="http://schemas.openxmlformats.org/officeDocument/2006/relationships/image" Target="../media/image51.gif"/><Relationship Id="rId9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jpeg"/><Relationship Id="rId3" Type="http://schemas.openxmlformats.org/officeDocument/2006/relationships/slide" Target="slide3.xml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5" Type="http://schemas.openxmlformats.org/officeDocument/2006/relationships/image" Target="../media/image73.jpeg"/><Relationship Id="rId10" Type="http://schemas.openxmlformats.org/officeDocument/2006/relationships/image" Target="../media/image68.gif"/><Relationship Id="rId4" Type="http://schemas.openxmlformats.org/officeDocument/2006/relationships/image" Target="../media/image62.png"/><Relationship Id="rId9" Type="http://schemas.openxmlformats.org/officeDocument/2006/relationships/image" Target="../media/image67.jpeg"/><Relationship Id="rId14" Type="http://schemas.openxmlformats.org/officeDocument/2006/relationships/image" Target="../media/image7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4.xml"/><Relationship Id="rId3" Type="http://schemas.openxmlformats.org/officeDocument/2006/relationships/image" Target="../media/image8.png"/><Relationship Id="rId7" Type="http://schemas.openxmlformats.org/officeDocument/2006/relationships/slide" Target="slide10.xml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slide" Target="slide16.xml"/><Relationship Id="rId5" Type="http://schemas.openxmlformats.org/officeDocument/2006/relationships/slide" Target="slide4.xml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slide" Target="slide12.xm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3.gif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" Target="slide3.xml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6.png"/><Relationship Id="rId4" Type="http://schemas.openxmlformats.org/officeDocument/2006/relationships/image" Target="../media/image31.jpeg"/><Relationship Id="rId9" Type="http://schemas.openxmlformats.org/officeDocument/2006/relationships/image" Target="../media/image3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3799" y="476672"/>
            <a:ext cx="6476256" cy="28083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Путешествие по Ивановскому краю</a:t>
            </a:r>
            <a:endParaRPr lang="ru-RU" sz="54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365104"/>
            <a:ext cx="3995936" cy="1152128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КМДОУ детский сад №1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Воспитатель Ткачева Г.П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4005064"/>
            <a:ext cx="1617026" cy="194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0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171708"/>
            <a:ext cx="7811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Кинешма – второй по величине город Ивановской области, порт на Волге. Украшение города – </a:t>
            </a:r>
            <a:r>
              <a:rPr lang="ru-RU" sz="2400" b="1" dirty="0">
                <a:solidFill>
                  <a:srgbClr val="FF0000"/>
                </a:solidFill>
                <a:latin typeface="+mj-lt"/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раматический театр имени </a:t>
            </a:r>
            <a:r>
              <a:rPr lang="ru-RU" sz="2400" b="1" dirty="0" err="1" smtClean="0">
                <a:solidFill>
                  <a:srgbClr val="FF0000"/>
                </a:solidFill>
                <a:latin typeface="+mj-lt"/>
              </a:rPr>
              <a:t>А.Н.Островского</a:t>
            </a:r>
            <a:endParaRPr lang="ru-RU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413" y="390581"/>
            <a:ext cx="8194286" cy="463624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53787" y="390581"/>
            <a:ext cx="8220264" cy="466671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9094" r="-315"/>
          <a:stretch/>
        </p:blipFill>
        <p:spPr>
          <a:xfrm>
            <a:off x="386000" y="390581"/>
            <a:ext cx="8288051" cy="481914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7" y="4545029"/>
            <a:ext cx="1907704" cy="228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40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412670" y="5768880"/>
            <a:ext cx="6588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Музей валенка в Кинешме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00" y="116632"/>
            <a:ext cx="8255000" cy="548640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2" name="Homepage">
            <a:hlinkClick r:id="rId3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8420893" y="6287018"/>
            <a:ext cx="557213" cy="51908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5876" y="4717546"/>
            <a:ext cx="1715017" cy="205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74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6818" y="104857"/>
            <a:ext cx="8867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Плес – город туристов, его называют жемчужиной на Волге. Плес привлекает красотой природы и старинных улиц. Здесь есть музей </a:t>
            </a:r>
            <a:r>
              <a:rPr lang="ru-RU" sz="2400" b="1" dirty="0" err="1" smtClean="0">
                <a:solidFill>
                  <a:srgbClr val="FF0000"/>
                </a:solidFill>
              </a:rPr>
              <a:t>И.И.Левитана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11757"/>
            <a:ext cx="7488832" cy="499255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490" y="1311757"/>
            <a:ext cx="7488832" cy="499255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02" t="6727" r="13364" b="9879"/>
          <a:stretch/>
        </p:blipFill>
        <p:spPr>
          <a:xfrm>
            <a:off x="467544" y="1305186"/>
            <a:ext cx="1440160" cy="24404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4653136"/>
            <a:ext cx="1715017" cy="205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485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301" y="3343503"/>
            <a:ext cx="4631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Березовая роща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0881" y="6431027"/>
            <a:ext cx="95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Март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0112" y="3347700"/>
            <a:ext cx="2790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Весна. Большая вода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301" y="6404391"/>
            <a:ext cx="4533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Золотая осень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62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Какие картины </a:t>
            </a:r>
            <a:r>
              <a:rPr lang="ru-RU" sz="2400" b="1" dirty="0" err="1" smtClean="0">
                <a:solidFill>
                  <a:srgbClr val="C00000"/>
                </a:solidFill>
              </a:rPr>
              <a:t>И.И.Левитана</a:t>
            </a:r>
            <a:r>
              <a:rPr lang="ru-RU" sz="2400" b="1" dirty="0" smtClean="0">
                <a:solidFill>
                  <a:srgbClr val="C00000"/>
                </a:solidFill>
              </a:rPr>
              <a:t> тебе знакомы?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Homepage">
            <a:hlinkClick r:id="rId2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8503927" y="6238657"/>
            <a:ext cx="595144" cy="535066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979" y="3861048"/>
            <a:ext cx="3858006" cy="25034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148063" y="3861048"/>
            <a:ext cx="3355863" cy="2513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364088" y="681261"/>
            <a:ext cx="2836420" cy="25317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27610" y="716608"/>
            <a:ext cx="3790544" cy="2568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499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Шуя. Город расположен на берегу реки Тезы. Здесь много старинных зданий. В центре города возвышается знаменитая колокольня. Её высота – 106 метров.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851" y="1332840"/>
            <a:ext cx="7691114" cy="512420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851" y="1332840"/>
            <a:ext cx="7704592" cy="513890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067408" y="6040733"/>
            <a:ext cx="3564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Музей мыла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6667" y="4744315"/>
            <a:ext cx="1715017" cy="205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228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mepage">
            <a:hlinkClick r:id="rId2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8427456" y="6318635"/>
            <a:ext cx="689814" cy="504056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1" y="126825"/>
            <a:ext cx="8690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Шуе провел свое детство великий русский поэт Константин Бальмонт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9592" y="836712"/>
            <a:ext cx="1685988" cy="205676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342240" y="3627601"/>
            <a:ext cx="471955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rgbClr val="FF0000"/>
                </a:solidFill>
              </a:rPr>
              <a:t>Снежинки </a:t>
            </a:r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  <a:endParaRPr lang="ru-RU" sz="1600" b="1" i="1" dirty="0">
              <a:solidFill>
                <a:srgbClr val="FF0000"/>
              </a:solidFill>
            </a:endParaRPr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На </a:t>
            </a:r>
            <a:r>
              <a:rPr lang="ru-RU" sz="1600" b="1" i="1" dirty="0">
                <a:solidFill>
                  <a:srgbClr val="FF0000"/>
                </a:solidFill>
              </a:rPr>
              <a:t>детскую руку упали снежинки,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На малом мизинчике восемь их было число.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Различную форму являли пушинки,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И все так мерцали воздушно-светло.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Вот крестики встали, вот звезды мелькнули,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Как мягок сквозистый их свет.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Но детские пальчики чуть шевельнули, —</a:t>
            </a:r>
          </a:p>
          <a:p>
            <a:r>
              <a:rPr lang="ru-RU" sz="1600" b="1" i="1" dirty="0">
                <a:solidFill>
                  <a:srgbClr val="FF0000"/>
                </a:solidFill>
              </a:rPr>
              <a:t>И больше их </a:t>
            </a:r>
            <a:r>
              <a:rPr lang="ru-RU" sz="1600" b="1" i="1" dirty="0" smtClean="0">
                <a:solidFill>
                  <a:srgbClr val="FF0000"/>
                </a:solidFill>
              </a:rPr>
              <a:t>нет.</a:t>
            </a:r>
            <a:endParaRPr lang="ru-RU" sz="1600" b="1" i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5838452"/>
            <a:ext cx="1041223" cy="10412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5890" y="5229245"/>
            <a:ext cx="691380" cy="7915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016" y="5656586"/>
            <a:ext cx="858540" cy="9796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3820" y="3520631"/>
            <a:ext cx="1461309" cy="14613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1277" y="1073226"/>
            <a:ext cx="3672543" cy="244740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766" y="3315089"/>
            <a:ext cx="3573311" cy="267998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754783" y="6132366"/>
            <a:ext cx="2733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Музей </a:t>
            </a:r>
            <a:r>
              <a:rPr lang="ru-RU" sz="2000" b="1" dirty="0" err="1" smtClean="0">
                <a:solidFill>
                  <a:srgbClr val="FF0000"/>
                </a:solidFill>
              </a:rPr>
              <a:t>К.Бальмонта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6" y="623632"/>
            <a:ext cx="1715017" cy="205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3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59023"/>
            <a:ext cx="6872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Палех – центр лаковой миниатюры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836713"/>
            <a:ext cx="3181619" cy="2448271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4767" y="0"/>
            <a:ext cx="1857753" cy="2229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9274" y="888705"/>
            <a:ext cx="3397516" cy="234428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36" r="14546"/>
          <a:stretch/>
        </p:blipFill>
        <p:spPr>
          <a:xfrm>
            <a:off x="656308" y="3645024"/>
            <a:ext cx="2660073" cy="2857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9274" y="4029834"/>
            <a:ext cx="3810000" cy="208788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75073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0660"/>
            <a:ext cx="9150259" cy="6817340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386500"/>
              </p:ext>
            </p:extLst>
          </p:nvPr>
        </p:nvGraphicFramePr>
        <p:xfrm>
          <a:off x="750066" y="1124744"/>
          <a:ext cx="7643868" cy="5286412"/>
        </p:xfrm>
        <a:graphic>
          <a:graphicData uri="http://schemas.openxmlformats.org/drawingml/2006/table">
            <a:tbl>
              <a:tblPr firstRow="1" bandRow="1"/>
              <a:tblGrid>
                <a:gridCol w="19109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09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109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109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5717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146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7030A0"/>
                          </a:solidFill>
                        </a:rPr>
                        <a:t>Достопримечательности</a:t>
                      </a:r>
                      <a:endParaRPr lang="ru-RU" sz="18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97D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Homepage">
            <a:hlinkClick r:id="rId3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8482973" y="6289247"/>
            <a:ext cx="610667" cy="53273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Картинки по запросу нарисованные картинки знака вопроса и буквы 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734" y="1700808"/>
            <a:ext cx="128588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734" y="1207095"/>
            <a:ext cx="13716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643174" y="1218798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Что это?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(село, город</a:t>
            </a:r>
            <a:r>
              <a:rPr lang="ru-RU" dirty="0" smtClean="0">
                <a:solidFill>
                  <a:prstClr val="black"/>
                </a:solidFill>
                <a:latin typeface="Arial" charset="0"/>
              </a:rPr>
              <a:t>)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99992" y="1269285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Где находится?</a:t>
            </a:r>
            <a:endParaRPr 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9467" y="128586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Символика</a:t>
            </a:r>
            <a:endParaRPr 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840" y="371703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Кем и чем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    знаменит?</a:t>
            </a:r>
            <a:endParaRPr 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50025" y="378904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Настоящее</a:t>
            </a:r>
            <a:endParaRPr lang="ru-RU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82709" y="378904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Arial" charset="0"/>
              </a:rPr>
              <a:t>Моё отношение</a:t>
            </a:r>
            <a:endParaRPr lang="ru-RU" b="1" dirty="0">
              <a:solidFill>
                <a:srgbClr val="7030A0"/>
              </a:solidFill>
              <a:latin typeface="Arial" charset="0"/>
            </a:endParaRPr>
          </a:p>
        </p:txBody>
      </p:sp>
      <p:pic>
        <p:nvPicPr>
          <p:cNvPr id="22" name="Picture 5"/>
          <p:cNvPicPr/>
          <p:nvPr/>
        </p:nvPicPr>
        <p:blipFill>
          <a:blip r:embed="rId6" cstate="print">
            <a:lum bright="-24000" contrast="6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0232" y="4300506"/>
            <a:ext cx="928694" cy="92869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23" name="Рисунок 22" descr="Похожее изображени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60752" y="5407257"/>
            <a:ext cx="928694" cy="88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899592" y="367763"/>
            <a:ext cx="8244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Составление рассказа  по </a:t>
            </a:r>
            <a:r>
              <a:rPr lang="ru-RU" sz="2400" b="1" dirty="0" err="1" smtClean="0">
                <a:solidFill>
                  <a:srgbClr val="FF0000"/>
                </a:solidFill>
              </a:rPr>
              <a:t>мнемотаблице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на тему «Поселок, в котором я живу»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6299" y="4505195"/>
            <a:ext cx="1198754" cy="18041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6811" y="4764853"/>
            <a:ext cx="1793181" cy="91385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198" y="1988840"/>
            <a:ext cx="1927615" cy="12783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09" t="15556" r="46667" b="54141"/>
          <a:stretch/>
        </p:blipFill>
        <p:spPr>
          <a:xfrm>
            <a:off x="6732240" y="1727595"/>
            <a:ext cx="1419614" cy="185167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283" r="-3231"/>
          <a:stretch/>
        </p:blipFill>
        <p:spPr>
          <a:xfrm>
            <a:off x="4797314" y="5678704"/>
            <a:ext cx="1477382" cy="63061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191" r="43097" b="55354"/>
          <a:stretch/>
        </p:blipFill>
        <p:spPr>
          <a:xfrm>
            <a:off x="4718080" y="4983816"/>
            <a:ext cx="1603581" cy="55102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6737" y="4260853"/>
            <a:ext cx="636305" cy="67523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0" t="-2122" r="53879" b="11022"/>
          <a:stretch/>
        </p:blipFill>
        <p:spPr>
          <a:xfrm>
            <a:off x="2847039" y="1844824"/>
            <a:ext cx="1512724" cy="17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577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5431" y="628852"/>
            <a:ext cx="9053073" cy="481637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90473" y="116632"/>
            <a:ext cx="6480720" cy="369332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называется наша страна?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4143" y="2698139"/>
            <a:ext cx="4392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  <a:latin typeface="+mj-lt"/>
              </a:rPr>
              <a:t>РОССИЯ</a:t>
            </a:r>
            <a:endParaRPr lang="ru-RU" sz="6600" b="1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10800000" flipV="1">
            <a:off x="27713" y="5633371"/>
            <a:ext cx="78434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Мы живем в Ивановской области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Она </a:t>
            </a:r>
            <a:r>
              <a:rPr lang="ru-RU" sz="2000" b="1" dirty="0">
                <a:solidFill>
                  <a:srgbClr val="FF0000"/>
                </a:solidFill>
              </a:rPr>
              <a:t>расположена в непосредственной близости от </a:t>
            </a:r>
            <a:r>
              <a:rPr lang="ru-RU" sz="2000" b="1" dirty="0" smtClean="0">
                <a:solidFill>
                  <a:srgbClr val="FF0000"/>
                </a:solidFill>
              </a:rPr>
              <a:t>Москвы - </a:t>
            </a:r>
            <a:r>
              <a:rPr lang="ru-RU" sz="2000" b="1" dirty="0">
                <a:solidFill>
                  <a:srgbClr val="FF0000"/>
                </a:solidFill>
              </a:rPr>
              <a:t>столицы России. По железной дороге от Иванова до Москвы 320 км</a:t>
            </a:r>
            <a:r>
              <a:rPr lang="ru-RU" sz="2000" b="1" dirty="0" smtClean="0">
                <a:solidFill>
                  <a:srgbClr val="FF0000"/>
                </a:solidFill>
              </a:rPr>
              <a:t> 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39" descr="4a4ca0b61c252c3c97d2b2265ac9550b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6458" y="1772816"/>
            <a:ext cx="142875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icolodia.com/store/small_60e8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76" y="1628800"/>
            <a:ext cx="1333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picolodia.com/store/small_60e8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2427"/>
            <a:ext cx="1333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1193" y="5420369"/>
            <a:ext cx="1152128" cy="138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935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5708"/>
            <a:ext cx="9198180" cy="68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8668635" cy="557716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561945"/>
            <a:ext cx="91805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</a:rPr>
              <a:t>В </a:t>
            </a:r>
            <a:r>
              <a:rPr lang="ru-RU" sz="2000" b="1" dirty="0">
                <a:solidFill>
                  <a:srgbClr val="C00000"/>
                </a:solidFill>
              </a:rPr>
              <a:t>Ивановской области 20 районов и  </a:t>
            </a:r>
            <a:r>
              <a:rPr lang="ru-RU" sz="2000" b="1" dirty="0" smtClean="0">
                <a:solidFill>
                  <a:srgbClr val="C00000"/>
                </a:solidFill>
              </a:rPr>
              <a:t>17 городов, где проживает более миллиона человек.   Жители Ивановской области считают её своим родным краем, малой Родиной. 20 </a:t>
            </a:r>
            <a:r>
              <a:rPr lang="ru-RU" sz="2000" b="1" dirty="0">
                <a:solidFill>
                  <a:srgbClr val="C00000"/>
                </a:solidFill>
              </a:rPr>
              <a:t>июня 2018 года Ивановская область </a:t>
            </a:r>
            <a:r>
              <a:rPr lang="ru-RU" sz="2000" b="1" dirty="0" smtClean="0">
                <a:solidFill>
                  <a:srgbClr val="C00000"/>
                </a:solidFill>
              </a:rPr>
              <a:t>отмечала </a:t>
            </a:r>
            <a:r>
              <a:rPr lang="ru-RU" sz="2000" b="1" dirty="0">
                <a:solidFill>
                  <a:srgbClr val="C00000"/>
                </a:solidFill>
              </a:rPr>
              <a:t>свой 100-летний юбилей.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724"/>
            <a:ext cx="2290131" cy="160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0888" y="2348880"/>
            <a:ext cx="552202" cy="73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2430" y="1409964"/>
            <a:ext cx="552783" cy="691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8316" y="1501276"/>
            <a:ext cx="435539" cy="54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1270" y="3102424"/>
            <a:ext cx="410546" cy="524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02503"/>
            <a:ext cx="516478" cy="60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2965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343" y="792907"/>
            <a:ext cx="8783313" cy="5156373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09" b="4493"/>
          <a:stretch/>
        </p:blipFill>
        <p:spPr>
          <a:xfrm>
            <a:off x="180342" y="764704"/>
            <a:ext cx="8783313" cy="5195456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0171" y="5949280"/>
            <a:ext cx="8963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В Иванове работают глава области – губернатор, Ивановское правительство и Ивановская областная дума.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271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Иваново – главный город нашего края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1193" y="5420369"/>
            <a:ext cx="1152128" cy="138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93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" y="5418223"/>
            <a:ext cx="7300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Наш край издавна называют «ситцевым царством», а Иваново – городом текстильщиков. Здесь много фабрик и есть единственный в мире Музей ивановского ситца.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917" y="260648"/>
            <a:ext cx="7632848" cy="4968552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867" y="271736"/>
            <a:ext cx="7754948" cy="511436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867" y="271736"/>
            <a:ext cx="7754949" cy="5132392"/>
          </a:xfrm>
          <a:prstGeom prst="rect">
            <a:avLst/>
          </a:prstGeom>
          <a:ln w="12700">
            <a:solidFill>
              <a:srgbClr val="C0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4744902"/>
            <a:ext cx="1715017" cy="205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016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6542" y="5589240"/>
            <a:ext cx="5769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Иванове есть театры и киноцентры, музеи и памятники архитектуры, парки и стадионы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833" y="169027"/>
            <a:ext cx="8184466" cy="5502074"/>
          </a:xfrm>
          <a:prstGeom prst="rect">
            <a:avLst/>
          </a:prstGeom>
          <a:ln w="1270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89" y="5671101"/>
            <a:ext cx="262778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Историко-краеведческий музей им. Д.Г. </a:t>
            </a:r>
            <a:r>
              <a:rPr lang="ru-RU" dirty="0" err="1">
                <a:solidFill>
                  <a:srgbClr val="FF0000"/>
                </a:solidFill>
              </a:rPr>
              <a:t>Бурылина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404" y="116632"/>
            <a:ext cx="8189250" cy="5502074"/>
          </a:xfrm>
          <a:prstGeom prst="rect">
            <a:avLst/>
          </a:prstGeom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172835" cy="549425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7155488" cy="5502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4699297"/>
            <a:ext cx="1619672" cy="19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678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4752703"/>
            <a:ext cx="31102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Ивановский государственный цирк – один из лучших в России.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516216" y="3539686"/>
            <a:ext cx="2530247" cy="2713028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15816" y="4423466"/>
            <a:ext cx="3208785" cy="2283311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2480" y="548680"/>
            <a:ext cx="1716118" cy="2059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81" y="322459"/>
            <a:ext cx="6002619" cy="3672408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95152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245" y="5448792"/>
            <a:ext cx="7164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Ивановском зоопарке можно увидеть тигра, леопарда, кенгуру и других редких обитателей дальних стран.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520" y="404664"/>
            <a:ext cx="8244727" cy="484018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625" y="188640"/>
            <a:ext cx="8230516" cy="526015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625" y="188640"/>
            <a:ext cx="8256203" cy="526015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8640"/>
            <a:ext cx="8221063" cy="526015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4312854"/>
            <a:ext cx="2075057" cy="249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038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mepage">
            <a:hlinkClick r:id="rId3" action="ppaction://hlinksldjump"/>
          </p:cNvPr>
          <p:cNvSpPr>
            <a:spLocks noEditPoints="1" noChangeArrowheads="1"/>
          </p:cNvSpPr>
          <p:nvPr/>
        </p:nvSpPr>
        <p:spPr bwMode="auto">
          <a:xfrm>
            <a:off x="8429951" y="6140934"/>
            <a:ext cx="623222" cy="616908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1166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Задание. </a:t>
            </a:r>
            <a:r>
              <a:rPr lang="ru-RU" sz="2400" b="1" dirty="0" smtClean="0">
                <a:solidFill>
                  <a:srgbClr val="C00000"/>
                </a:solidFill>
              </a:rPr>
              <a:t>Определи, кто здесь лишний и почему?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198" y="773766"/>
            <a:ext cx="3564235" cy="267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813398"/>
            <a:ext cx="3473927" cy="2636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55" t="11704" r="6875" b="10795"/>
          <a:stretch/>
        </p:blipFill>
        <p:spPr>
          <a:xfrm>
            <a:off x="5004048" y="826061"/>
            <a:ext cx="2713112" cy="2620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Zvuki_-_Aplodismenty_(iPle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16096" y="175286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4317616"/>
            <a:ext cx="1728192" cy="1857403"/>
          </a:xfrm>
          <a:prstGeom prst="rect">
            <a:avLst/>
          </a:prstGeom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672" y="4011471"/>
            <a:ext cx="3585761" cy="246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21362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2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1751</TotalTime>
  <Words>392</Words>
  <Application>Microsoft Office PowerPoint</Application>
  <PresentationFormat>Экран (4:3)</PresentationFormat>
  <Paragraphs>50</Paragraphs>
  <Slides>17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Базовая</vt:lpstr>
      <vt:lpstr>Путешествие по Ивановскому краю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ROOT</dc:creator>
  <cp:lastModifiedBy>Администратор</cp:lastModifiedBy>
  <cp:revision>130</cp:revision>
  <dcterms:created xsi:type="dcterms:W3CDTF">2018-01-05T15:31:08Z</dcterms:created>
  <dcterms:modified xsi:type="dcterms:W3CDTF">2018-11-24T17:27:29Z</dcterms:modified>
</cp:coreProperties>
</file>