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63" r:id="rId5"/>
    <p:sldId id="268" r:id="rId6"/>
    <p:sldId id="264" r:id="rId7"/>
    <p:sldId id="267" r:id="rId8"/>
    <p:sldId id="265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6" d="100"/>
          <a:sy n="76" d="100"/>
        </p:scale>
        <p:origin x="1278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13" Type="http://schemas.openxmlformats.org/officeDocument/2006/relationships/image" Target="../media/image16.png"/><Relationship Id="rId3" Type="http://schemas.openxmlformats.org/officeDocument/2006/relationships/image" Target="../media/image11.jpeg"/><Relationship Id="rId7" Type="http://schemas.openxmlformats.org/officeDocument/2006/relationships/image" Target="../media/image6.jpeg"/><Relationship Id="rId12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5;&#1086;&#1083;&#1100;&#1079;&#1086;&#1074;&#1072;&#1090;&#1077;&#1083;&#1100;\Desktop\&#1089;&#1074;&#1080;&#1088;&#1080;&#1076;&#1086;&#1074;%20&#1076;&#1086;&#1088;&#1086;&#1075;&#1072;.mp3" TargetMode="External"/><Relationship Id="rId6" Type="http://schemas.openxmlformats.org/officeDocument/2006/relationships/image" Target="../media/image13.jpeg"/><Relationship Id="rId11" Type="http://schemas.openxmlformats.org/officeDocument/2006/relationships/image" Target="../media/image10.jpeg"/><Relationship Id="rId5" Type="http://schemas.openxmlformats.org/officeDocument/2006/relationships/image" Target="../media/image12.jpeg"/><Relationship Id="rId10" Type="http://schemas.openxmlformats.org/officeDocument/2006/relationships/image" Target="../media/image15.jpeg"/><Relationship Id="rId4" Type="http://schemas.openxmlformats.org/officeDocument/2006/relationships/image" Target="../media/image7.jpeg"/><Relationship Id="rId9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6305442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7174"/>
            <a:ext cx="9144000" cy="691517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187624" y="785794"/>
            <a:ext cx="7527780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dirty="0">
                <a:solidFill>
                  <a:srgbClr val="0070C0"/>
                </a:solidFill>
              </a:rPr>
              <a:t>Картинная галерея к уроку</a:t>
            </a:r>
          </a:p>
          <a:p>
            <a:pPr algn="ctr"/>
            <a:r>
              <a:rPr lang="ru-RU" sz="9600" dirty="0">
                <a:solidFill>
                  <a:srgbClr val="0070C0"/>
                </a:solidFill>
              </a:rPr>
              <a:t> </a:t>
            </a:r>
            <a:r>
              <a:rPr lang="ru-RU" sz="9600" b="1" dirty="0">
                <a:solidFill>
                  <a:srgbClr val="0070C0"/>
                </a:solidFill>
                <a:latin typeface="Gabriola" pitchFamily="82" charset="0"/>
              </a:rPr>
              <a:t>«Зимний пейзаж»</a:t>
            </a:r>
          </a:p>
        </p:txBody>
      </p:sp>
    </p:spTree>
  </p:cSld>
  <p:clrMapOvr>
    <a:masterClrMapping/>
  </p:clrMapOvr>
  <p:transition>
    <p:dissolv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0_74469_45542535_XL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</p:spPr>
      </p:pic>
      <p:pic>
        <p:nvPicPr>
          <p:cNvPr id="5" name="Рисунок 4" descr="в.з.цыганов сказка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10" y="642918"/>
            <a:ext cx="8001056" cy="566383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143240" y="5857892"/>
            <a:ext cx="27146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0070C0"/>
                </a:solidFill>
              </a:rPr>
              <a:t>В.З.Цыганов «Сказка»</a:t>
            </a:r>
          </a:p>
        </p:txBody>
      </p:sp>
    </p:spTree>
  </p:cSld>
  <p:clrMapOvr>
    <a:masterClrMapping/>
  </p:clrMapOvr>
  <p:transition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0_74469_45542535_XL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</p:spPr>
      </p:pic>
      <p:pic>
        <p:nvPicPr>
          <p:cNvPr id="5" name="Рисунок 4" descr="яковлев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35" y="357166"/>
            <a:ext cx="4143404" cy="6143668"/>
          </a:xfrm>
          <a:prstGeom prst="rect">
            <a:avLst/>
          </a:prstGeom>
        </p:spPr>
      </p:pic>
      <p:pic>
        <p:nvPicPr>
          <p:cNvPr id="8" name="Рисунок 7" descr="x_1044768a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3438" y="357166"/>
            <a:ext cx="3786214" cy="614366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14678" y="6000768"/>
            <a:ext cx="26432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70C0"/>
                </a:solidFill>
              </a:rPr>
              <a:t>Андрей Яковлев</a:t>
            </a:r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0_74469_45542535_XL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</p:spPr>
      </p:pic>
      <p:pic>
        <p:nvPicPr>
          <p:cNvPr id="5" name="Рисунок 4" descr="Саврасов Зимний пейзаж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786" y="642918"/>
            <a:ext cx="7643866" cy="564929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000364" y="5786454"/>
            <a:ext cx="322479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solidFill>
                  <a:srgbClr val="0070C0"/>
                </a:solidFill>
              </a:rPr>
              <a:t>Саврасов «Зимний пейзаж»</a:t>
            </a:r>
          </a:p>
        </p:txBody>
      </p:sp>
    </p:spTree>
  </p:cSld>
  <p:clrMapOvr>
    <a:masterClrMapping/>
  </p:clrMapOvr>
  <p:transition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0_74469_45542535_XL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</p:spPr>
      </p:pic>
      <p:pic>
        <p:nvPicPr>
          <p:cNvPr id="5" name="Рисунок 4" descr="Зимний вечер В.Янов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48" y="538728"/>
            <a:ext cx="7715304" cy="574779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786314" y="5857892"/>
            <a:ext cx="26727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0070C0"/>
                </a:solidFill>
              </a:rPr>
              <a:t>В.Янов «Зимний вечер»</a:t>
            </a:r>
          </a:p>
        </p:txBody>
      </p:sp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0_74469_45542535_XL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</p:spPr>
      </p:pic>
      <p:pic>
        <p:nvPicPr>
          <p:cNvPr id="5" name="Рисунок 4" descr="юон рус.зим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43174" y="1881895"/>
            <a:ext cx="1093974" cy="83272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143372" y="5857892"/>
            <a:ext cx="25003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err="1">
                <a:solidFill>
                  <a:srgbClr val="0070C0"/>
                </a:solidFill>
              </a:rPr>
              <a:t>Юон</a:t>
            </a:r>
            <a:r>
              <a:rPr lang="ru-RU" sz="2000" dirty="0">
                <a:solidFill>
                  <a:srgbClr val="0070C0"/>
                </a:solidFill>
              </a:rPr>
              <a:t> «Русская зима»</a:t>
            </a:r>
          </a:p>
        </p:txBody>
      </p:sp>
      <p:pic>
        <p:nvPicPr>
          <p:cNvPr id="7" name="Рисунок 6" descr="8411844_2d41ab67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4348" y="571480"/>
            <a:ext cx="7662043" cy="575312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72066" y="5857892"/>
            <a:ext cx="30718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0070C0"/>
                </a:solidFill>
              </a:rPr>
              <a:t>В.Петров «Метель»</a:t>
            </a:r>
          </a:p>
        </p:txBody>
      </p:sp>
    </p:spTree>
  </p:cSld>
  <p:clrMapOvr>
    <a:masterClrMapping/>
  </p:clrMapOvr>
  <p:transition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0_74469_45542535_XL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</p:spPr>
      </p:pic>
      <p:pic>
        <p:nvPicPr>
          <p:cNvPr id="5" name="Рисунок 4" descr="image00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10" y="571480"/>
            <a:ext cx="7715304" cy="564360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786314" y="6000768"/>
            <a:ext cx="35850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solidFill>
                  <a:srgbClr val="002060"/>
                </a:solidFill>
              </a:rPr>
              <a:t>Каменев Л.Л. «Зимняя дорога»</a:t>
            </a:r>
          </a:p>
        </p:txBody>
      </p:sp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colourback_1009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6" name="Рисунок 5" descr="Зимний вечер В.Янов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14290"/>
            <a:ext cx="3162497" cy="2369440"/>
          </a:xfrm>
          <a:prstGeom prst="rect">
            <a:avLst/>
          </a:prstGeom>
        </p:spPr>
      </p:pic>
      <p:pic>
        <p:nvPicPr>
          <p:cNvPr id="7" name="Рисунок 6" descr="шишкин на севре диком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858148" y="4000504"/>
            <a:ext cx="352697" cy="522212"/>
          </a:xfrm>
          <a:prstGeom prst="rect">
            <a:avLst/>
          </a:prstGeom>
        </p:spPr>
      </p:pic>
      <p:pic>
        <p:nvPicPr>
          <p:cNvPr id="8" name="Рисунок 7" descr="юон рус.зима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572264" y="1214422"/>
            <a:ext cx="710461" cy="500067"/>
          </a:xfrm>
          <a:prstGeom prst="rect">
            <a:avLst/>
          </a:prstGeom>
        </p:spPr>
      </p:pic>
      <p:pic>
        <p:nvPicPr>
          <p:cNvPr id="9" name="Рисунок 8" descr="Саврасов Зимний пейзаж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14612" y="2143116"/>
            <a:ext cx="3071834" cy="2214578"/>
          </a:xfrm>
          <a:prstGeom prst="rect">
            <a:avLst/>
          </a:prstGeom>
        </p:spPr>
      </p:pic>
      <p:pic>
        <p:nvPicPr>
          <p:cNvPr id="10" name="Рисунок 9" descr="в.з.цыганов сказка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919764" y="3500438"/>
            <a:ext cx="3224236" cy="2278645"/>
          </a:xfrm>
          <a:prstGeom prst="rect">
            <a:avLst/>
          </a:prstGeom>
        </p:spPr>
      </p:pic>
      <p:pic>
        <p:nvPicPr>
          <p:cNvPr id="11" name="Рисунок 10" descr="яковлев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85720" y="3000372"/>
            <a:ext cx="1965669" cy="2950791"/>
          </a:xfrm>
          <a:prstGeom prst="rect">
            <a:avLst/>
          </a:prstGeom>
        </p:spPr>
      </p:pic>
      <p:pic>
        <p:nvPicPr>
          <p:cNvPr id="12" name="Рисунок 11" descr="635_large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572264" y="1071546"/>
            <a:ext cx="685478" cy="513129"/>
          </a:xfrm>
          <a:prstGeom prst="rect">
            <a:avLst/>
          </a:prstGeom>
        </p:spPr>
      </p:pic>
      <p:pic>
        <p:nvPicPr>
          <p:cNvPr id="13" name="Рисунок 12" descr="image001.jp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500298" y="4572008"/>
            <a:ext cx="3214710" cy="2018538"/>
          </a:xfrm>
          <a:prstGeom prst="rect">
            <a:avLst/>
          </a:prstGeom>
        </p:spPr>
      </p:pic>
      <p:pic>
        <p:nvPicPr>
          <p:cNvPr id="14" name="Рисунок 13" descr="8411844_2d41ab67.jp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786446" y="285728"/>
            <a:ext cx="2857505" cy="2146304"/>
          </a:xfrm>
          <a:prstGeom prst="rect">
            <a:avLst/>
          </a:prstGeom>
        </p:spPr>
      </p:pic>
      <p:pic>
        <p:nvPicPr>
          <p:cNvPr id="15" name="свиридов дорог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3"/>
          <a:stretch>
            <a:fillRect/>
          </a:stretch>
        </p:blipFill>
        <p:spPr>
          <a:xfrm>
            <a:off x="6858016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820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51</Words>
  <Application>Microsoft Office PowerPoint</Application>
  <PresentationFormat>Экран (4:3)</PresentationFormat>
  <Paragraphs>9</Paragraphs>
  <Slides>8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Calibri</vt:lpstr>
      <vt:lpstr>Gabriola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14</cp:revision>
  <dcterms:modified xsi:type="dcterms:W3CDTF">2021-01-07T20:18:31Z</dcterms:modified>
</cp:coreProperties>
</file>