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4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C4ED253-1C3C-4D3A-8C66-F9DC7A271263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15A29B-D5E2-45F4-8C92-ED9E85ECC7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492896"/>
            <a:ext cx="7992888" cy="3145904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ru-RU" dirty="0"/>
              <a:t>   </a:t>
            </a:r>
            <a:r>
              <a:rPr lang="ru-RU" sz="1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Насекомые- маленькие </a:t>
            </a:r>
            <a:r>
              <a:rPr lang="ru-RU" sz="1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друзья</a:t>
            </a:r>
            <a:r>
              <a:rPr lang="ru-RU" sz="1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1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1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r>
              <a:rPr lang="ru-RU" sz="1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Коледина  Е.В</a:t>
            </a:r>
            <a:r>
              <a:rPr lang="ru-RU" sz="1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</a:t>
            </a:r>
            <a:endParaRPr lang="ru-RU" sz="1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71635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учреждение    «Детский сад №18 «Ласточка»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Рисование «Бабочка»</a:t>
            </a:r>
          </a:p>
        </p:txBody>
      </p:sp>
      <p:pic>
        <p:nvPicPr>
          <p:cNvPr id="7" name="Содержимое 6" descr="P00923-165056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5720" y="1142984"/>
            <a:ext cx="8429684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Вот такие бабочки</a:t>
            </a:r>
            <a:r>
              <a:rPr lang="ru-RU" dirty="0"/>
              <a:t> </a:t>
            </a:r>
          </a:p>
        </p:txBody>
      </p:sp>
      <p:pic>
        <p:nvPicPr>
          <p:cNvPr id="6146" name="Picture 2" descr="C:\Users\DOM\Desktop\Новая папка\P00923-1653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1142984"/>
            <a:ext cx="4143403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Users\DOM\Desktop\Новая папка\P00923-165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42984"/>
            <a:ext cx="4429156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00923-165539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8643998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Лепка «Гусеница»</a:t>
            </a:r>
          </a:p>
        </p:txBody>
      </p:sp>
      <p:pic>
        <p:nvPicPr>
          <p:cNvPr id="6" name="Содержимое 5" descr="P00928-170847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420888"/>
            <a:ext cx="5463398" cy="3475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OM\Desktop\Новая папка\P00928-1639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52"/>
            <a:ext cx="8429684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OM\Desktop\Новая папка\P00928-163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4071966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DOM\Desktop\Новая папка\P00928-164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290"/>
            <a:ext cx="4500594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200800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Продукт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лепбук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«Насекомые»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5832648" cy="4277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29231FEE-6ABA-4AF8-8FA8-E89F3707533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99693" y="-567445"/>
            <a:ext cx="5616624" cy="8280922"/>
          </a:xfrm>
        </p:spPr>
      </p:pic>
    </p:spTree>
    <p:extLst>
      <p:ext uri="{BB962C8B-B14F-4D97-AF65-F5344CB8AC3E}">
        <p14:creationId xmlns:p14="http://schemas.microsoft.com/office/powerpoint/2010/main" val="384013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    </a:t>
            </a:r>
          </a:p>
          <a:p>
            <a:pPr algn="ctr"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Актуальность проекта</a:t>
            </a:r>
            <a:endParaRPr lang="en-US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buNone/>
            </a:pPr>
            <a:endParaRPr lang="en-US" sz="2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buNone/>
            </a:pPr>
            <a:endParaRPr lang="en-US" sz="2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buNone/>
            </a:pPr>
            <a:endParaRPr lang="en-US" sz="2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 убивайте неясного ума ребенка, дайте ему расти и развиваться. Не выдумывайте для него детских ответов. Когда он начинает ставить вопросы, это значит, что ум его заработал. Дайте ему пищу для дальнейшей работы, отвечайте так, как стали бы отвечать взрослому человеку.</a:t>
            </a:r>
            <a:r>
              <a:rPr lang="ru-RU" sz="24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sz="2400" b="1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</a:t>
            </a:r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</a:p>
          <a:p>
            <a:pPr algn="just">
              <a:buNone/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20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Д.И. Писарев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проекта :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создать условия для развития творческих и   познавательных способностей детей в процессе реализации экологического проекта.</a:t>
            </a:r>
          </a:p>
          <a:p>
            <a:pPr marL="4572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Алгоритм работы:</a:t>
            </a:r>
          </a:p>
          <a:p>
            <a:pPr marL="4572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ассматриваем насекомых,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Пытаемся дружить,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Знакомимся с новыми друзьями,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Рисуем, лепим</a:t>
            </a:r>
          </a:p>
          <a:p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Масетреим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Лепбук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1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Игры с насекомыми</a:t>
            </a:r>
          </a:p>
        </p:txBody>
      </p:sp>
      <p:pic>
        <p:nvPicPr>
          <p:cNvPr id="1026" name="Picture 2" descr="C:\Users\DOM\Desktop\Новая папка\P00929-1627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929090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DOM\Desktop\Новая папка\P00929-162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142984"/>
            <a:ext cx="4714908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00929-162634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8286808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</a:p>
        </p:txBody>
      </p:sp>
      <p:pic>
        <p:nvPicPr>
          <p:cNvPr id="2050" name="Picture 2" descr="C:\Users\DOM\Desktop\Новая папка\P00928-155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8858312" cy="5675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  <a:endParaRPr lang="ru-RU" sz="2000" dirty="0"/>
          </a:p>
        </p:txBody>
      </p:sp>
      <p:pic>
        <p:nvPicPr>
          <p:cNvPr id="3074" name="Picture 2" descr="C:\Users\DOM\Desktop\Новая папка\P00928-155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8715436" cy="5533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  <a:endParaRPr lang="ru-RU" sz="2000" dirty="0"/>
          </a:p>
        </p:txBody>
      </p:sp>
      <p:pic>
        <p:nvPicPr>
          <p:cNvPr id="5122" name="Picture 2" descr="C:\Users\DOM\Desktop\Новая папка\P00928-1553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8572560" cy="5000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84</TotalTime>
  <Words>130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Муниципальное бюджетное дошкольное образовательное учреждение    «Детский сад №18 «Ласточка»   </vt:lpstr>
      <vt:lpstr>Презентация PowerPoint</vt:lpstr>
      <vt:lpstr>Презентация PowerPoint</vt:lpstr>
      <vt:lpstr>Презентация PowerPoint</vt:lpstr>
      <vt:lpstr>Игры с насекомыми</vt:lpstr>
      <vt:lpstr>Презентация PowerPoint</vt:lpstr>
      <vt:lpstr>Рассматривание иллюстраций</vt:lpstr>
      <vt:lpstr>Рассматривание иллюстраций</vt:lpstr>
      <vt:lpstr>Рассматривание иллюстраций</vt:lpstr>
      <vt:lpstr>Рисование «Бабочка»</vt:lpstr>
      <vt:lpstr>Вот такие бабочки </vt:lpstr>
      <vt:lpstr>Презентация PowerPoint</vt:lpstr>
      <vt:lpstr>Лепка «Гусеница»</vt:lpstr>
      <vt:lpstr>Презентация PowerPoint</vt:lpstr>
      <vt:lpstr>Презентация PowerPoint</vt:lpstr>
      <vt:lpstr>Продукт проекта – лепбук «Насекомые»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DOM</dc:creator>
  <cp:lastModifiedBy>Admin</cp:lastModifiedBy>
  <cp:revision>11</cp:revision>
  <dcterms:created xsi:type="dcterms:W3CDTF">2020-10-05T06:52:46Z</dcterms:created>
  <dcterms:modified xsi:type="dcterms:W3CDTF">2020-10-26T04:19:36Z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968592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S9.1.0</vt:lpwstr>
  </property>
</Properties>
</file>