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57" r:id="rId2"/>
    <p:sldId id="259" r:id="rId3"/>
    <p:sldId id="275" r:id="rId4"/>
    <p:sldId id="261" r:id="rId5"/>
    <p:sldId id="277" r:id="rId6"/>
    <p:sldId id="263" r:id="rId7"/>
    <p:sldId id="280" r:id="rId8"/>
    <p:sldId id="264" r:id="rId9"/>
    <p:sldId id="265" r:id="rId10"/>
    <p:sldId id="282" r:id="rId11"/>
    <p:sldId id="269" r:id="rId12"/>
    <p:sldId id="291" r:id="rId13"/>
    <p:sldId id="286" r:id="rId14"/>
    <p:sldId id="284" r:id="rId15"/>
    <p:sldId id="285" r:id="rId16"/>
    <p:sldId id="288" r:id="rId17"/>
    <p:sldId id="289" r:id="rId18"/>
    <p:sldId id="290" r:id="rId19"/>
    <p:sldId id="272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6" autoAdjust="0"/>
    <p:restoredTop sz="94660"/>
  </p:normalViewPr>
  <p:slideViewPr>
    <p:cSldViewPr>
      <p:cViewPr varScale="1">
        <p:scale>
          <a:sx n="99" d="100"/>
          <a:sy n="99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5FD708-B64D-496E-8336-7E8C38FBB2D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B4F4E3-819E-476B-9231-77E4A8EA2A09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Серебряный</a:t>
          </a:r>
        </a:p>
        <a:p>
          <a:r>
            <a:rPr lang="ru-RU" dirty="0" smtClean="0"/>
            <a:t>Век</a:t>
          </a:r>
          <a:endParaRPr lang="ru-RU" dirty="0"/>
        </a:p>
      </dgm:t>
    </dgm:pt>
    <dgm:pt modelId="{E604EA62-740A-46BE-912E-B9B804F94C01}" type="parTrans" cxnId="{07DB4DF3-0CE0-421C-A184-D3545971B6CE}">
      <dgm:prSet/>
      <dgm:spPr/>
      <dgm:t>
        <a:bodyPr/>
        <a:lstStyle/>
        <a:p>
          <a:endParaRPr lang="ru-RU"/>
        </a:p>
      </dgm:t>
    </dgm:pt>
    <dgm:pt modelId="{011A5A67-F352-4CB8-A25E-1F41C58BAB8F}" type="sibTrans" cxnId="{07DB4DF3-0CE0-421C-A184-D3545971B6CE}">
      <dgm:prSet/>
      <dgm:spPr/>
      <dgm:t>
        <a:bodyPr/>
        <a:lstStyle/>
        <a:p>
          <a:endParaRPr lang="ru-RU"/>
        </a:p>
      </dgm:t>
    </dgm:pt>
    <dgm:pt modelId="{477358EC-5C08-4E72-B6EB-78B6C6B11942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Начало</a:t>
          </a:r>
        </a:p>
        <a:p>
          <a:r>
            <a:rPr lang="ru-RU" dirty="0" smtClean="0"/>
            <a:t>1890</a:t>
          </a:r>
          <a:endParaRPr lang="ru-RU" dirty="0"/>
        </a:p>
      </dgm:t>
    </dgm:pt>
    <dgm:pt modelId="{58059004-5003-4838-9FE8-8D086F02346E}" type="parTrans" cxnId="{69BD83D0-6E2B-4A29-9088-5ABF12D3A637}">
      <dgm:prSet/>
      <dgm:spPr/>
      <dgm:t>
        <a:bodyPr/>
        <a:lstStyle/>
        <a:p>
          <a:endParaRPr lang="ru-RU"/>
        </a:p>
      </dgm:t>
    </dgm:pt>
    <dgm:pt modelId="{F0BACB0C-6D68-44B5-BAB5-DB6C14B2256F}" type="sibTrans" cxnId="{69BD83D0-6E2B-4A29-9088-5ABF12D3A637}">
      <dgm:prSet/>
      <dgm:spPr/>
      <dgm:t>
        <a:bodyPr/>
        <a:lstStyle/>
        <a:p>
          <a:endParaRPr lang="ru-RU"/>
        </a:p>
      </dgm:t>
    </dgm:pt>
    <dgm:pt modelId="{1148FCD4-E5B6-4A62-997D-54994B232005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Расцвет</a:t>
          </a:r>
        </a:p>
        <a:p>
          <a:r>
            <a:rPr lang="ru-RU" dirty="0" smtClean="0"/>
            <a:t>1910</a:t>
          </a:r>
          <a:endParaRPr lang="ru-RU" dirty="0"/>
        </a:p>
      </dgm:t>
    </dgm:pt>
    <dgm:pt modelId="{97A0C268-9F8C-4ED4-81C4-1958460588D1}" type="parTrans" cxnId="{A40F31E0-C913-4861-B458-026CDA06376E}">
      <dgm:prSet/>
      <dgm:spPr/>
      <dgm:t>
        <a:bodyPr/>
        <a:lstStyle/>
        <a:p>
          <a:endParaRPr lang="ru-RU"/>
        </a:p>
      </dgm:t>
    </dgm:pt>
    <dgm:pt modelId="{E1868221-B122-4D4C-BAE7-7BBF798A3C29}" type="sibTrans" cxnId="{A40F31E0-C913-4861-B458-026CDA06376E}">
      <dgm:prSet/>
      <dgm:spPr/>
      <dgm:t>
        <a:bodyPr/>
        <a:lstStyle/>
        <a:p>
          <a:endParaRPr lang="ru-RU"/>
        </a:p>
      </dgm:t>
    </dgm:pt>
    <dgm:pt modelId="{BFD2EABC-DEEC-4C06-9C61-EBE41E482D1B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Конец</a:t>
          </a:r>
        </a:p>
        <a:p>
          <a:r>
            <a:rPr lang="ru-RU" dirty="0" smtClean="0"/>
            <a:t>1917</a:t>
          </a:r>
          <a:endParaRPr lang="ru-RU" dirty="0"/>
        </a:p>
      </dgm:t>
    </dgm:pt>
    <dgm:pt modelId="{7552D99D-1CCA-4C22-8A0C-DA85C7E11EFF}" type="parTrans" cxnId="{9461758E-7F57-4DBF-9983-C5ED9168AD3F}">
      <dgm:prSet/>
      <dgm:spPr/>
      <dgm:t>
        <a:bodyPr/>
        <a:lstStyle/>
        <a:p>
          <a:endParaRPr lang="ru-RU"/>
        </a:p>
      </dgm:t>
    </dgm:pt>
    <dgm:pt modelId="{59552286-D8C0-4125-A63E-349EE56F6CCF}" type="sibTrans" cxnId="{9461758E-7F57-4DBF-9983-C5ED9168AD3F}">
      <dgm:prSet/>
      <dgm:spPr/>
      <dgm:t>
        <a:bodyPr/>
        <a:lstStyle/>
        <a:p>
          <a:endParaRPr lang="ru-RU"/>
        </a:p>
      </dgm:t>
    </dgm:pt>
    <dgm:pt modelId="{A2B141DA-1999-457F-B6D7-15160E89D72B}" type="pres">
      <dgm:prSet presAssocID="{845FD708-B64D-496E-8336-7E8C38FBB2D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C1DA16-2913-4A8D-B6FA-4B1EEF0B5628}" type="pres">
      <dgm:prSet presAssocID="{06B4F4E3-819E-476B-9231-77E4A8EA2A09}" presName="hierRoot1" presStyleCnt="0">
        <dgm:presLayoutVars>
          <dgm:hierBranch val="init"/>
        </dgm:presLayoutVars>
      </dgm:prSet>
      <dgm:spPr/>
    </dgm:pt>
    <dgm:pt modelId="{47FDFC13-D1F6-4B4D-B79F-D8C0E1788C2E}" type="pres">
      <dgm:prSet presAssocID="{06B4F4E3-819E-476B-9231-77E4A8EA2A09}" presName="rootComposite1" presStyleCnt="0"/>
      <dgm:spPr/>
    </dgm:pt>
    <dgm:pt modelId="{928100BD-3315-4DF6-9727-93E245DB3090}" type="pres">
      <dgm:prSet presAssocID="{06B4F4E3-819E-476B-9231-77E4A8EA2A09}" presName="rootText1" presStyleLbl="node0" presStyleIdx="0" presStyleCnt="1" custScaleX="182903" custScaleY="2851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FC4216-D381-45A5-B4DD-2049524F1D96}" type="pres">
      <dgm:prSet presAssocID="{06B4F4E3-819E-476B-9231-77E4A8EA2A0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CC0F0F5-7EE0-490B-A7DF-8907FA2F7198}" type="pres">
      <dgm:prSet presAssocID="{06B4F4E3-819E-476B-9231-77E4A8EA2A09}" presName="hierChild2" presStyleCnt="0"/>
      <dgm:spPr/>
    </dgm:pt>
    <dgm:pt modelId="{3B046A3A-E1C7-4BF5-93E1-2CBF7C483189}" type="pres">
      <dgm:prSet presAssocID="{58059004-5003-4838-9FE8-8D086F02346E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0117C82-0F35-4712-8B8A-9854280985FE}" type="pres">
      <dgm:prSet presAssocID="{477358EC-5C08-4E72-B6EB-78B6C6B11942}" presName="hierRoot2" presStyleCnt="0">
        <dgm:presLayoutVars>
          <dgm:hierBranch val="init"/>
        </dgm:presLayoutVars>
      </dgm:prSet>
      <dgm:spPr/>
    </dgm:pt>
    <dgm:pt modelId="{B8646012-3020-4BC7-AEE3-6F2558F2614A}" type="pres">
      <dgm:prSet presAssocID="{477358EC-5C08-4E72-B6EB-78B6C6B11942}" presName="rootComposite" presStyleCnt="0"/>
      <dgm:spPr/>
    </dgm:pt>
    <dgm:pt modelId="{8361C4D9-ACE4-4D83-A63A-E0A4B1F7323E}" type="pres">
      <dgm:prSet presAssocID="{477358EC-5C08-4E72-B6EB-78B6C6B11942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EDA47C-8947-4F5F-8EC7-D27B6A9A79C5}" type="pres">
      <dgm:prSet presAssocID="{477358EC-5C08-4E72-B6EB-78B6C6B11942}" presName="rootConnector" presStyleLbl="node2" presStyleIdx="0" presStyleCnt="3"/>
      <dgm:spPr/>
      <dgm:t>
        <a:bodyPr/>
        <a:lstStyle/>
        <a:p>
          <a:endParaRPr lang="ru-RU"/>
        </a:p>
      </dgm:t>
    </dgm:pt>
    <dgm:pt modelId="{065432B2-029C-4A84-81B3-8C5D2B6CE457}" type="pres">
      <dgm:prSet presAssocID="{477358EC-5C08-4E72-B6EB-78B6C6B11942}" presName="hierChild4" presStyleCnt="0"/>
      <dgm:spPr/>
    </dgm:pt>
    <dgm:pt modelId="{A2B1F0CB-FC33-40D0-98CF-D91F117CD3AE}" type="pres">
      <dgm:prSet presAssocID="{477358EC-5C08-4E72-B6EB-78B6C6B11942}" presName="hierChild5" presStyleCnt="0"/>
      <dgm:spPr/>
    </dgm:pt>
    <dgm:pt modelId="{00BB7018-D6A0-4AA4-A3EA-FEDD6DC8E3C3}" type="pres">
      <dgm:prSet presAssocID="{97A0C268-9F8C-4ED4-81C4-1958460588D1}" presName="Name37" presStyleLbl="parChTrans1D2" presStyleIdx="1" presStyleCnt="3"/>
      <dgm:spPr/>
      <dgm:t>
        <a:bodyPr/>
        <a:lstStyle/>
        <a:p>
          <a:endParaRPr lang="ru-RU"/>
        </a:p>
      </dgm:t>
    </dgm:pt>
    <dgm:pt modelId="{60853FCF-23C7-4ED5-86E7-CCEB7C74AA38}" type="pres">
      <dgm:prSet presAssocID="{1148FCD4-E5B6-4A62-997D-54994B232005}" presName="hierRoot2" presStyleCnt="0">
        <dgm:presLayoutVars>
          <dgm:hierBranch val="init"/>
        </dgm:presLayoutVars>
      </dgm:prSet>
      <dgm:spPr/>
    </dgm:pt>
    <dgm:pt modelId="{6F5DD5A5-B89B-49E7-8660-1103E65B76AA}" type="pres">
      <dgm:prSet presAssocID="{1148FCD4-E5B6-4A62-997D-54994B232005}" presName="rootComposite" presStyleCnt="0"/>
      <dgm:spPr/>
    </dgm:pt>
    <dgm:pt modelId="{21E1E21A-1EF1-4CA8-B703-5A234C47D775}" type="pres">
      <dgm:prSet presAssocID="{1148FCD4-E5B6-4A62-997D-54994B23200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2421C1-D4FC-4BA0-9D21-0108B7AE4519}" type="pres">
      <dgm:prSet presAssocID="{1148FCD4-E5B6-4A62-997D-54994B232005}" presName="rootConnector" presStyleLbl="node2" presStyleIdx="1" presStyleCnt="3"/>
      <dgm:spPr/>
      <dgm:t>
        <a:bodyPr/>
        <a:lstStyle/>
        <a:p>
          <a:endParaRPr lang="ru-RU"/>
        </a:p>
      </dgm:t>
    </dgm:pt>
    <dgm:pt modelId="{E53179A2-E4E5-4357-BABB-81E5334EE10E}" type="pres">
      <dgm:prSet presAssocID="{1148FCD4-E5B6-4A62-997D-54994B232005}" presName="hierChild4" presStyleCnt="0"/>
      <dgm:spPr/>
    </dgm:pt>
    <dgm:pt modelId="{76C21518-6E10-4364-85FC-13DE69E2E9C4}" type="pres">
      <dgm:prSet presAssocID="{1148FCD4-E5B6-4A62-997D-54994B232005}" presName="hierChild5" presStyleCnt="0"/>
      <dgm:spPr/>
    </dgm:pt>
    <dgm:pt modelId="{9D8D2C8C-E287-47C0-8345-58D32862C817}" type="pres">
      <dgm:prSet presAssocID="{7552D99D-1CCA-4C22-8A0C-DA85C7E11EFF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B9FEF9B-EBFB-49C1-A1EF-E09DF21368E6}" type="pres">
      <dgm:prSet presAssocID="{BFD2EABC-DEEC-4C06-9C61-EBE41E482D1B}" presName="hierRoot2" presStyleCnt="0">
        <dgm:presLayoutVars>
          <dgm:hierBranch val="init"/>
        </dgm:presLayoutVars>
      </dgm:prSet>
      <dgm:spPr/>
    </dgm:pt>
    <dgm:pt modelId="{EC7F4E73-B731-4585-9086-26B7F5F3DC5B}" type="pres">
      <dgm:prSet presAssocID="{BFD2EABC-DEEC-4C06-9C61-EBE41E482D1B}" presName="rootComposite" presStyleCnt="0"/>
      <dgm:spPr/>
    </dgm:pt>
    <dgm:pt modelId="{70E826E6-DFCB-4A59-8676-8F0B2D7330BF}" type="pres">
      <dgm:prSet presAssocID="{BFD2EABC-DEEC-4C06-9C61-EBE41E482D1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AF78CA-6789-4C10-8ED9-64A8C28BA70D}" type="pres">
      <dgm:prSet presAssocID="{BFD2EABC-DEEC-4C06-9C61-EBE41E482D1B}" presName="rootConnector" presStyleLbl="node2" presStyleIdx="2" presStyleCnt="3"/>
      <dgm:spPr/>
      <dgm:t>
        <a:bodyPr/>
        <a:lstStyle/>
        <a:p>
          <a:endParaRPr lang="ru-RU"/>
        </a:p>
      </dgm:t>
    </dgm:pt>
    <dgm:pt modelId="{8661FB6C-D979-4224-9EF6-A44037AAB45F}" type="pres">
      <dgm:prSet presAssocID="{BFD2EABC-DEEC-4C06-9C61-EBE41E482D1B}" presName="hierChild4" presStyleCnt="0"/>
      <dgm:spPr/>
    </dgm:pt>
    <dgm:pt modelId="{AC65F862-1B4E-4A49-B0B3-E61E0814DCF9}" type="pres">
      <dgm:prSet presAssocID="{BFD2EABC-DEEC-4C06-9C61-EBE41E482D1B}" presName="hierChild5" presStyleCnt="0"/>
      <dgm:spPr/>
    </dgm:pt>
    <dgm:pt modelId="{A954F7FA-1707-4C53-B3E5-DEA84DDE0E26}" type="pres">
      <dgm:prSet presAssocID="{06B4F4E3-819E-476B-9231-77E4A8EA2A09}" presName="hierChild3" presStyleCnt="0"/>
      <dgm:spPr/>
    </dgm:pt>
  </dgm:ptLst>
  <dgm:cxnLst>
    <dgm:cxn modelId="{029831E3-82A9-49F9-902B-206574AEA86C}" type="presOf" srcId="{BFD2EABC-DEEC-4C06-9C61-EBE41E482D1B}" destId="{A7AF78CA-6789-4C10-8ED9-64A8C28BA70D}" srcOrd="1" destOrd="0" presId="urn:microsoft.com/office/officeart/2005/8/layout/orgChart1"/>
    <dgm:cxn modelId="{B6B7CE10-95E6-4346-B51E-A4E87D973946}" type="presOf" srcId="{06B4F4E3-819E-476B-9231-77E4A8EA2A09}" destId="{56FC4216-D381-45A5-B4DD-2049524F1D96}" srcOrd="1" destOrd="0" presId="urn:microsoft.com/office/officeart/2005/8/layout/orgChart1"/>
    <dgm:cxn modelId="{A40F31E0-C913-4861-B458-026CDA06376E}" srcId="{06B4F4E3-819E-476B-9231-77E4A8EA2A09}" destId="{1148FCD4-E5B6-4A62-997D-54994B232005}" srcOrd="1" destOrd="0" parTransId="{97A0C268-9F8C-4ED4-81C4-1958460588D1}" sibTransId="{E1868221-B122-4D4C-BAE7-7BBF798A3C29}"/>
    <dgm:cxn modelId="{BD975A56-BA49-4C1C-B0BB-10F6FDFDC3F6}" type="presOf" srcId="{477358EC-5C08-4E72-B6EB-78B6C6B11942}" destId="{8361C4D9-ACE4-4D83-A63A-E0A4B1F7323E}" srcOrd="0" destOrd="0" presId="urn:microsoft.com/office/officeart/2005/8/layout/orgChart1"/>
    <dgm:cxn modelId="{79250141-EB42-4A5E-A9A4-C2367CD78A48}" type="presOf" srcId="{477358EC-5C08-4E72-B6EB-78B6C6B11942}" destId="{D0EDA47C-8947-4F5F-8EC7-D27B6A9A79C5}" srcOrd="1" destOrd="0" presId="urn:microsoft.com/office/officeart/2005/8/layout/orgChart1"/>
    <dgm:cxn modelId="{9461758E-7F57-4DBF-9983-C5ED9168AD3F}" srcId="{06B4F4E3-819E-476B-9231-77E4A8EA2A09}" destId="{BFD2EABC-DEEC-4C06-9C61-EBE41E482D1B}" srcOrd="2" destOrd="0" parTransId="{7552D99D-1CCA-4C22-8A0C-DA85C7E11EFF}" sibTransId="{59552286-D8C0-4125-A63E-349EE56F6CCF}"/>
    <dgm:cxn modelId="{D2D2CFED-1691-4A2C-8102-C1FE68923569}" type="presOf" srcId="{06B4F4E3-819E-476B-9231-77E4A8EA2A09}" destId="{928100BD-3315-4DF6-9727-93E245DB3090}" srcOrd="0" destOrd="0" presId="urn:microsoft.com/office/officeart/2005/8/layout/orgChart1"/>
    <dgm:cxn modelId="{DAB0BD7B-206C-4614-A013-AE91CB712DFF}" type="presOf" srcId="{97A0C268-9F8C-4ED4-81C4-1958460588D1}" destId="{00BB7018-D6A0-4AA4-A3EA-FEDD6DC8E3C3}" srcOrd="0" destOrd="0" presId="urn:microsoft.com/office/officeart/2005/8/layout/orgChart1"/>
    <dgm:cxn modelId="{28BF0D9E-1192-4677-B012-45DE5436CA36}" type="presOf" srcId="{1148FCD4-E5B6-4A62-997D-54994B232005}" destId="{CD2421C1-D4FC-4BA0-9D21-0108B7AE4519}" srcOrd="1" destOrd="0" presId="urn:microsoft.com/office/officeart/2005/8/layout/orgChart1"/>
    <dgm:cxn modelId="{9959BD43-4B71-4DCF-8FDC-6C33551B5EF5}" type="presOf" srcId="{845FD708-B64D-496E-8336-7E8C38FBB2D5}" destId="{A2B141DA-1999-457F-B6D7-15160E89D72B}" srcOrd="0" destOrd="0" presId="urn:microsoft.com/office/officeart/2005/8/layout/orgChart1"/>
    <dgm:cxn modelId="{07DB4DF3-0CE0-421C-A184-D3545971B6CE}" srcId="{845FD708-B64D-496E-8336-7E8C38FBB2D5}" destId="{06B4F4E3-819E-476B-9231-77E4A8EA2A09}" srcOrd="0" destOrd="0" parTransId="{E604EA62-740A-46BE-912E-B9B804F94C01}" sibTransId="{011A5A67-F352-4CB8-A25E-1F41C58BAB8F}"/>
    <dgm:cxn modelId="{19149290-314D-4C72-BDA9-8F57BF2D5A1B}" type="presOf" srcId="{1148FCD4-E5B6-4A62-997D-54994B232005}" destId="{21E1E21A-1EF1-4CA8-B703-5A234C47D775}" srcOrd="0" destOrd="0" presId="urn:microsoft.com/office/officeart/2005/8/layout/orgChart1"/>
    <dgm:cxn modelId="{B9244AEB-6A42-4B80-8D3D-574F11A91200}" type="presOf" srcId="{7552D99D-1CCA-4C22-8A0C-DA85C7E11EFF}" destId="{9D8D2C8C-E287-47C0-8345-58D32862C817}" srcOrd="0" destOrd="0" presId="urn:microsoft.com/office/officeart/2005/8/layout/orgChart1"/>
    <dgm:cxn modelId="{D8B51A6F-BF8F-47FA-B9FF-8097CA09993E}" type="presOf" srcId="{BFD2EABC-DEEC-4C06-9C61-EBE41E482D1B}" destId="{70E826E6-DFCB-4A59-8676-8F0B2D7330BF}" srcOrd="0" destOrd="0" presId="urn:microsoft.com/office/officeart/2005/8/layout/orgChart1"/>
    <dgm:cxn modelId="{60566248-2858-47F8-BE81-45F16548D5BF}" type="presOf" srcId="{58059004-5003-4838-9FE8-8D086F02346E}" destId="{3B046A3A-E1C7-4BF5-93E1-2CBF7C483189}" srcOrd="0" destOrd="0" presId="urn:microsoft.com/office/officeart/2005/8/layout/orgChart1"/>
    <dgm:cxn modelId="{69BD83D0-6E2B-4A29-9088-5ABF12D3A637}" srcId="{06B4F4E3-819E-476B-9231-77E4A8EA2A09}" destId="{477358EC-5C08-4E72-B6EB-78B6C6B11942}" srcOrd="0" destOrd="0" parTransId="{58059004-5003-4838-9FE8-8D086F02346E}" sibTransId="{F0BACB0C-6D68-44B5-BAB5-DB6C14B2256F}"/>
    <dgm:cxn modelId="{133C98BE-8A98-4B7A-865A-6FC59C6A25FE}" type="presParOf" srcId="{A2B141DA-1999-457F-B6D7-15160E89D72B}" destId="{D5C1DA16-2913-4A8D-B6FA-4B1EEF0B5628}" srcOrd="0" destOrd="0" presId="urn:microsoft.com/office/officeart/2005/8/layout/orgChart1"/>
    <dgm:cxn modelId="{6BF73075-F7CB-4B76-BD0D-26B57BED0ED6}" type="presParOf" srcId="{D5C1DA16-2913-4A8D-B6FA-4B1EEF0B5628}" destId="{47FDFC13-D1F6-4B4D-B79F-D8C0E1788C2E}" srcOrd="0" destOrd="0" presId="urn:microsoft.com/office/officeart/2005/8/layout/orgChart1"/>
    <dgm:cxn modelId="{ECC1BB38-A497-41A3-8D69-484B0FFF3FBA}" type="presParOf" srcId="{47FDFC13-D1F6-4B4D-B79F-D8C0E1788C2E}" destId="{928100BD-3315-4DF6-9727-93E245DB3090}" srcOrd="0" destOrd="0" presId="urn:microsoft.com/office/officeart/2005/8/layout/orgChart1"/>
    <dgm:cxn modelId="{3CD8F7DE-CD9A-468D-BB04-E25618F268DC}" type="presParOf" srcId="{47FDFC13-D1F6-4B4D-B79F-D8C0E1788C2E}" destId="{56FC4216-D381-45A5-B4DD-2049524F1D96}" srcOrd="1" destOrd="0" presId="urn:microsoft.com/office/officeart/2005/8/layout/orgChart1"/>
    <dgm:cxn modelId="{E9DB15E8-D3AA-4296-AB22-780E5F052A9B}" type="presParOf" srcId="{D5C1DA16-2913-4A8D-B6FA-4B1EEF0B5628}" destId="{6CC0F0F5-7EE0-490B-A7DF-8907FA2F7198}" srcOrd="1" destOrd="0" presId="urn:microsoft.com/office/officeart/2005/8/layout/orgChart1"/>
    <dgm:cxn modelId="{FF8B083C-1A6F-4DD2-B991-1EAEE7D3448A}" type="presParOf" srcId="{6CC0F0F5-7EE0-490B-A7DF-8907FA2F7198}" destId="{3B046A3A-E1C7-4BF5-93E1-2CBF7C483189}" srcOrd="0" destOrd="0" presId="urn:microsoft.com/office/officeart/2005/8/layout/orgChart1"/>
    <dgm:cxn modelId="{D3F7941D-E02C-449A-99C3-AC7BC80BE604}" type="presParOf" srcId="{6CC0F0F5-7EE0-490B-A7DF-8907FA2F7198}" destId="{40117C82-0F35-4712-8B8A-9854280985FE}" srcOrd="1" destOrd="0" presId="urn:microsoft.com/office/officeart/2005/8/layout/orgChart1"/>
    <dgm:cxn modelId="{FC36E05A-AD0F-4806-BAE1-1104AD4C438B}" type="presParOf" srcId="{40117C82-0F35-4712-8B8A-9854280985FE}" destId="{B8646012-3020-4BC7-AEE3-6F2558F2614A}" srcOrd="0" destOrd="0" presId="urn:microsoft.com/office/officeart/2005/8/layout/orgChart1"/>
    <dgm:cxn modelId="{40C95361-550D-4661-BF9B-7D39BE1F4F1C}" type="presParOf" srcId="{B8646012-3020-4BC7-AEE3-6F2558F2614A}" destId="{8361C4D9-ACE4-4D83-A63A-E0A4B1F7323E}" srcOrd="0" destOrd="0" presId="urn:microsoft.com/office/officeart/2005/8/layout/orgChart1"/>
    <dgm:cxn modelId="{3620171E-D12A-464A-A550-F0FC382AED05}" type="presParOf" srcId="{B8646012-3020-4BC7-AEE3-6F2558F2614A}" destId="{D0EDA47C-8947-4F5F-8EC7-D27B6A9A79C5}" srcOrd="1" destOrd="0" presId="urn:microsoft.com/office/officeart/2005/8/layout/orgChart1"/>
    <dgm:cxn modelId="{F7FDA72A-F3CE-4C3A-A445-B2710505B2BA}" type="presParOf" srcId="{40117C82-0F35-4712-8B8A-9854280985FE}" destId="{065432B2-029C-4A84-81B3-8C5D2B6CE457}" srcOrd="1" destOrd="0" presId="urn:microsoft.com/office/officeart/2005/8/layout/orgChart1"/>
    <dgm:cxn modelId="{2437B453-E78D-4B6F-BD91-5DBC307BB0ED}" type="presParOf" srcId="{40117C82-0F35-4712-8B8A-9854280985FE}" destId="{A2B1F0CB-FC33-40D0-98CF-D91F117CD3AE}" srcOrd="2" destOrd="0" presId="urn:microsoft.com/office/officeart/2005/8/layout/orgChart1"/>
    <dgm:cxn modelId="{81E4B92B-A27E-43F1-AB3C-9BFC1A5B17A5}" type="presParOf" srcId="{6CC0F0F5-7EE0-490B-A7DF-8907FA2F7198}" destId="{00BB7018-D6A0-4AA4-A3EA-FEDD6DC8E3C3}" srcOrd="2" destOrd="0" presId="urn:microsoft.com/office/officeart/2005/8/layout/orgChart1"/>
    <dgm:cxn modelId="{72ED60C0-55FE-4840-AF5C-D0E3070C2A98}" type="presParOf" srcId="{6CC0F0F5-7EE0-490B-A7DF-8907FA2F7198}" destId="{60853FCF-23C7-4ED5-86E7-CCEB7C74AA38}" srcOrd="3" destOrd="0" presId="urn:microsoft.com/office/officeart/2005/8/layout/orgChart1"/>
    <dgm:cxn modelId="{93E79A22-F713-4FDD-B78C-D7AAD2932920}" type="presParOf" srcId="{60853FCF-23C7-4ED5-86E7-CCEB7C74AA38}" destId="{6F5DD5A5-B89B-49E7-8660-1103E65B76AA}" srcOrd="0" destOrd="0" presId="urn:microsoft.com/office/officeart/2005/8/layout/orgChart1"/>
    <dgm:cxn modelId="{15C141C1-27E3-41A3-B22B-A16FD3E489D8}" type="presParOf" srcId="{6F5DD5A5-B89B-49E7-8660-1103E65B76AA}" destId="{21E1E21A-1EF1-4CA8-B703-5A234C47D775}" srcOrd="0" destOrd="0" presId="urn:microsoft.com/office/officeart/2005/8/layout/orgChart1"/>
    <dgm:cxn modelId="{2224EA6B-6CC1-433D-923D-FE6A7641963B}" type="presParOf" srcId="{6F5DD5A5-B89B-49E7-8660-1103E65B76AA}" destId="{CD2421C1-D4FC-4BA0-9D21-0108B7AE4519}" srcOrd="1" destOrd="0" presId="urn:microsoft.com/office/officeart/2005/8/layout/orgChart1"/>
    <dgm:cxn modelId="{E8CCE94D-D54C-41A7-8674-4C8AE4613039}" type="presParOf" srcId="{60853FCF-23C7-4ED5-86E7-CCEB7C74AA38}" destId="{E53179A2-E4E5-4357-BABB-81E5334EE10E}" srcOrd="1" destOrd="0" presId="urn:microsoft.com/office/officeart/2005/8/layout/orgChart1"/>
    <dgm:cxn modelId="{3477F491-2214-4321-82BC-9236271AB59E}" type="presParOf" srcId="{60853FCF-23C7-4ED5-86E7-CCEB7C74AA38}" destId="{76C21518-6E10-4364-85FC-13DE69E2E9C4}" srcOrd="2" destOrd="0" presId="urn:microsoft.com/office/officeart/2005/8/layout/orgChart1"/>
    <dgm:cxn modelId="{056436AA-6EBD-4D44-9561-4ED3B9F22690}" type="presParOf" srcId="{6CC0F0F5-7EE0-490B-A7DF-8907FA2F7198}" destId="{9D8D2C8C-E287-47C0-8345-58D32862C817}" srcOrd="4" destOrd="0" presId="urn:microsoft.com/office/officeart/2005/8/layout/orgChart1"/>
    <dgm:cxn modelId="{AC591007-EC90-40A0-9E6C-9022BC1E8BF7}" type="presParOf" srcId="{6CC0F0F5-7EE0-490B-A7DF-8907FA2F7198}" destId="{CB9FEF9B-EBFB-49C1-A1EF-E09DF21368E6}" srcOrd="5" destOrd="0" presId="urn:microsoft.com/office/officeart/2005/8/layout/orgChart1"/>
    <dgm:cxn modelId="{F13FC6C1-6D1B-4107-8998-D8D80C6A5DB7}" type="presParOf" srcId="{CB9FEF9B-EBFB-49C1-A1EF-E09DF21368E6}" destId="{EC7F4E73-B731-4585-9086-26B7F5F3DC5B}" srcOrd="0" destOrd="0" presId="urn:microsoft.com/office/officeart/2005/8/layout/orgChart1"/>
    <dgm:cxn modelId="{1BD71DB6-0A81-4FF1-82EA-E711926B73EF}" type="presParOf" srcId="{EC7F4E73-B731-4585-9086-26B7F5F3DC5B}" destId="{70E826E6-DFCB-4A59-8676-8F0B2D7330BF}" srcOrd="0" destOrd="0" presId="urn:microsoft.com/office/officeart/2005/8/layout/orgChart1"/>
    <dgm:cxn modelId="{21638F60-2F90-40C7-9D34-DA01205D46FB}" type="presParOf" srcId="{EC7F4E73-B731-4585-9086-26B7F5F3DC5B}" destId="{A7AF78CA-6789-4C10-8ED9-64A8C28BA70D}" srcOrd="1" destOrd="0" presId="urn:microsoft.com/office/officeart/2005/8/layout/orgChart1"/>
    <dgm:cxn modelId="{2D456373-E3BE-4AB3-9876-56EB857F039A}" type="presParOf" srcId="{CB9FEF9B-EBFB-49C1-A1EF-E09DF21368E6}" destId="{8661FB6C-D979-4224-9EF6-A44037AAB45F}" srcOrd="1" destOrd="0" presId="urn:microsoft.com/office/officeart/2005/8/layout/orgChart1"/>
    <dgm:cxn modelId="{814F0AF8-1717-4911-BF90-29F1E69D6C74}" type="presParOf" srcId="{CB9FEF9B-EBFB-49C1-A1EF-E09DF21368E6}" destId="{AC65F862-1B4E-4A49-B0B3-E61E0814DCF9}" srcOrd="2" destOrd="0" presId="urn:microsoft.com/office/officeart/2005/8/layout/orgChart1"/>
    <dgm:cxn modelId="{548DDA75-6BC9-493C-8676-9B822E175FB4}" type="presParOf" srcId="{D5C1DA16-2913-4A8D-B6FA-4B1EEF0B5628}" destId="{A954F7FA-1707-4C53-B3E5-DEA84DDE0E2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8D2C8C-E287-47C0-8345-58D32862C817}">
      <dsp:nvSpPr>
        <dsp:cNvPr id="0" name=""/>
        <dsp:cNvSpPr/>
      </dsp:nvSpPr>
      <dsp:spPr>
        <a:xfrm>
          <a:off x="3619500" y="3180915"/>
          <a:ext cx="2560822" cy="444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220"/>
              </a:lnTo>
              <a:lnTo>
                <a:pt x="2560822" y="222220"/>
              </a:lnTo>
              <a:lnTo>
                <a:pt x="2560822" y="44444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BB7018-D6A0-4AA4-A3EA-FEDD6DC8E3C3}">
      <dsp:nvSpPr>
        <dsp:cNvPr id="0" name=""/>
        <dsp:cNvSpPr/>
      </dsp:nvSpPr>
      <dsp:spPr>
        <a:xfrm>
          <a:off x="3573780" y="3180915"/>
          <a:ext cx="91440" cy="4444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444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046A3A-E1C7-4BF5-93E1-2CBF7C483189}">
      <dsp:nvSpPr>
        <dsp:cNvPr id="0" name=""/>
        <dsp:cNvSpPr/>
      </dsp:nvSpPr>
      <dsp:spPr>
        <a:xfrm>
          <a:off x="1058677" y="3180915"/>
          <a:ext cx="2560822" cy="444440"/>
        </a:xfrm>
        <a:custGeom>
          <a:avLst/>
          <a:gdLst/>
          <a:ahLst/>
          <a:cxnLst/>
          <a:rect l="0" t="0" r="0" b="0"/>
          <a:pathLst>
            <a:path>
              <a:moveTo>
                <a:pt x="2560822" y="0"/>
              </a:moveTo>
              <a:lnTo>
                <a:pt x="2560822" y="222220"/>
              </a:lnTo>
              <a:lnTo>
                <a:pt x="0" y="222220"/>
              </a:lnTo>
              <a:lnTo>
                <a:pt x="0" y="44444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100BD-3315-4DF6-9727-93E245DB3090}">
      <dsp:nvSpPr>
        <dsp:cNvPr id="0" name=""/>
        <dsp:cNvSpPr/>
      </dsp:nvSpPr>
      <dsp:spPr>
        <a:xfrm>
          <a:off x="1684036" y="163091"/>
          <a:ext cx="3870926" cy="3017823"/>
        </a:xfrm>
        <a:prstGeom prst="rect">
          <a:avLst/>
        </a:prstGeom>
        <a:solidFill>
          <a:schemeClr val="accent2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Серебряный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Век</a:t>
          </a:r>
          <a:endParaRPr lang="ru-RU" sz="3200" kern="1200" dirty="0"/>
        </a:p>
      </dsp:txBody>
      <dsp:txXfrm>
        <a:off x="1684036" y="163091"/>
        <a:ext cx="3870926" cy="3017823"/>
      </dsp:txXfrm>
    </dsp:sp>
    <dsp:sp modelId="{8361C4D9-ACE4-4D83-A63A-E0A4B1F7323E}">
      <dsp:nvSpPr>
        <dsp:cNvPr id="0" name=""/>
        <dsp:cNvSpPr/>
      </dsp:nvSpPr>
      <dsp:spPr>
        <a:xfrm>
          <a:off x="486" y="3625355"/>
          <a:ext cx="2116382" cy="1058191"/>
        </a:xfrm>
        <a:prstGeom prst="rect">
          <a:avLst/>
        </a:prstGeom>
        <a:solidFill>
          <a:srgbClr val="00B0F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Начало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1890</a:t>
          </a:r>
          <a:endParaRPr lang="ru-RU" sz="3200" kern="1200" dirty="0"/>
        </a:p>
      </dsp:txBody>
      <dsp:txXfrm>
        <a:off x="486" y="3625355"/>
        <a:ext cx="2116382" cy="1058191"/>
      </dsp:txXfrm>
    </dsp:sp>
    <dsp:sp modelId="{21E1E21A-1EF1-4CA8-B703-5A234C47D775}">
      <dsp:nvSpPr>
        <dsp:cNvPr id="0" name=""/>
        <dsp:cNvSpPr/>
      </dsp:nvSpPr>
      <dsp:spPr>
        <a:xfrm>
          <a:off x="2561308" y="3625355"/>
          <a:ext cx="2116382" cy="1058191"/>
        </a:xfrm>
        <a:prstGeom prst="rect">
          <a:avLst/>
        </a:prstGeom>
        <a:solidFill>
          <a:srgbClr val="00B0F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Расцвет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1910</a:t>
          </a:r>
          <a:endParaRPr lang="ru-RU" sz="3200" kern="1200" dirty="0"/>
        </a:p>
      </dsp:txBody>
      <dsp:txXfrm>
        <a:off x="2561308" y="3625355"/>
        <a:ext cx="2116382" cy="1058191"/>
      </dsp:txXfrm>
    </dsp:sp>
    <dsp:sp modelId="{70E826E6-DFCB-4A59-8676-8F0B2D7330BF}">
      <dsp:nvSpPr>
        <dsp:cNvPr id="0" name=""/>
        <dsp:cNvSpPr/>
      </dsp:nvSpPr>
      <dsp:spPr>
        <a:xfrm>
          <a:off x="5122131" y="3625355"/>
          <a:ext cx="2116382" cy="1058191"/>
        </a:xfrm>
        <a:prstGeom prst="rect">
          <a:avLst/>
        </a:prstGeom>
        <a:solidFill>
          <a:srgbClr val="00B0F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Конец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1917</a:t>
          </a:r>
          <a:endParaRPr lang="ru-RU" sz="3200" kern="1200" dirty="0"/>
        </a:p>
      </dsp:txBody>
      <dsp:txXfrm>
        <a:off x="5122131" y="3625355"/>
        <a:ext cx="2116382" cy="1058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3F5B6-4495-4CF5-945C-229E24C3D57C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382C0-4CE4-4021-B01A-4DDEC908E9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5180A8C-9D6C-44DE-995B-B2E7C9B4A844}" type="datetimeFigureOut">
              <a:rPr lang="ru-RU" smtClean="0"/>
              <a:pPr/>
              <a:t>02.03.2014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5C6951A-A58F-4F0E-ADC2-357D5BD6F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BD%D0%B4%D1%80%D0%B5%D0%B5%D0%B2,_%D0%9B%D0%B5%D0%BE%D0%BD%D0%B8%D0%B4_%D0%9D%D0%B8%D0%BA%D0%BE%D0%BB%D0%B0%D0%B5%D0%B2%D0%B8%D1%87" TargetMode="External"/><Relationship Id="rId13" Type="http://schemas.openxmlformats.org/officeDocument/2006/relationships/hyperlink" Target="http://ru.wikipedia.org/wiki/%D0%90%D0%B2%D0%B5%D1%80%D1%87%D0%B5%D0%BD%D0%BA%D0%BE,_%D0%90%D1%80%D0%BA%D0%B0%D0%B4%D0%B8%D0%B9_%D0%A2%D0%B8%D0%BC%D0%BE%D1%84%D0%B5%D0%B5%D0%B2%D0%B8%D1%87" TargetMode="External"/><Relationship Id="rId3" Type="http://schemas.openxmlformats.org/officeDocument/2006/relationships/hyperlink" Target="http://ru.wikipedia.org/wiki/%D0%98%D0%B5%D1%80%D0%BE%D0%B3%D0%BB%D0%B8%D1%84" TargetMode="External"/><Relationship Id="rId7" Type="http://schemas.openxmlformats.org/officeDocument/2006/relationships/hyperlink" Target="http://ru.wikipedia.org/wiki/%D0%91%D1%80%D1%8E%D1%81%D0%BE%D0%B2,_%D0%92%D0%B0%D0%BB%D0%B5%D1%80%D0%B8%D0%B9_%D0%AF%D0%BA%D0%BE%D0%B2%D0%BB%D0%B5%D0%B2%D0%B8%D1%87" TargetMode="External"/><Relationship Id="rId12" Type="http://schemas.openxmlformats.org/officeDocument/2006/relationships/hyperlink" Target="http://ru.wikipedia.org/wiki/%D0%A4%D1%91%D0%B4%D0%BE%D1%80_%D0%A1%D0%BE%D0%BB%D0%BE%D0%B3%D1%83%D0%B1" TargetMode="External"/><Relationship Id="rId2" Type="http://schemas.openxmlformats.org/officeDocument/2006/relationships/hyperlink" Target="http://ru.wikipedia.org/wiki/%D0%9F%D1%83%D1%88%D0%BA%D0%B8%D0%BD,_%D0%90%D0%BB%D0%B5%D0%BA%D1%81%D0%B0%D0%BD%D0%B4%D1%80_%D0%A1%D0%B5%D1%80%D0%B3%D0%B5%D0%B5%D0%B2%D0%B8%D1%87" TargetMode="External"/><Relationship Id="rId16" Type="http://schemas.openxmlformats.org/officeDocument/2006/relationships/hyperlink" Target="http://ru.wikipedia.org/wiki/%D0%91%D1%83%D0%BD%D0%B8%D0%BD_%D0%98%D0%B2%D0%B0%D0%BD_%D0%90%D0%BB%D0%B5%D0%BA%D1%81%D0%B5%D0%B5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0%B0%D0%BB%D1%8C%D0%BC%D0%BE%D0%BD%D1%82,_%D0%9A%D0%BE%D0%BD%D1%81%D1%82%D0%B0%D0%BD%D1%82%D0%B8%D0%BD_%D0%94%D0%BC%D0%B8%D1%82%D1%80%D0%B8%D0%B5%D0%B2%D0%B8%D1%87" TargetMode="External"/><Relationship Id="rId11" Type="http://schemas.openxmlformats.org/officeDocument/2006/relationships/hyperlink" Target="http://ru.wikipedia.org/wiki/%D0%91%D0%BB%D0%BE%D0%BA,_%D0%90%D0%BB%D0%B5%D0%BA%D1%81%D0%B0%D0%BD%D0%B4%D1%80_%D0%90%D0%BB%D0%B5%D0%BA%D1%81%D0%B0%D0%BD%D0%B4%D1%80%D0%BE%D0%B2%D0%B8%D1%87" TargetMode="External"/><Relationship Id="rId5" Type="http://schemas.openxmlformats.org/officeDocument/2006/relationships/hyperlink" Target="http://ru.wikipedia.org/wiki/%D0%A2%D0%BE%D0%BB%D1%81%D1%82%D0%BE%D0%B9,_%D0%9B%D0%B5%D0%B2_%D0%9D%D0%B8%D0%BA%D0%BE%D0%BB%D0%B0%D0%B5%D0%B2%D0%B8%D1%87" TargetMode="External"/><Relationship Id="rId15" Type="http://schemas.openxmlformats.org/officeDocument/2006/relationships/hyperlink" Target="http://ru.wikipedia.org/wiki/%D0%9A%D1%83%D0%B7%D0%BC%D0%B8%D0%BD,_%D0%9C%D0%B8%D1%85%D0%B0%D0%B8%D0%BB_%D0%90%D0%BB%D0%B5%D0%BA%D1%81%D0%B5%D0%B5%D0%B2%D0%B8%D1%87" TargetMode="External"/><Relationship Id="rId10" Type="http://schemas.openxmlformats.org/officeDocument/2006/relationships/hyperlink" Target="http://ru.wikipedia.org/wiki/%D0%9A%D1%83%D0%BF%D1%80%D0%B8%D0%BD,_%D0%90%D0%BB%D0%B5%D0%BA%D1%81%D0%B0%D0%BD%D0%B4%D1%80_%D0%98%D0%B2%D0%B0%D0%BD%D0%BE%D0%B2%D0%B8%D1%87" TargetMode="External"/><Relationship Id="rId4" Type="http://schemas.openxmlformats.org/officeDocument/2006/relationships/hyperlink" Target="http://ru.wikipedia.org/wiki/%D0%94%D0%BE%D1%81%D1%82%D0%BE%D0%B5%D0%B2%D1%81%D0%BA%D0%B8%D0%B9,_%D0%A4%D1%91%D0%B4%D0%BE%D1%80_%D0%9C%D0%B8%D1%85%D0%B0%D0%B9%D0%BB%D0%BE%D0%B2%D0%B8%D1%87" TargetMode="External"/><Relationship Id="rId9" Type="http://schemas.openxmlformats.org/officeDocument/2006/relationships/hyperlink" Target="http://ru.wikipedia.org/wiki/%D0%9C%D0%B0%D0%BA%D1%81%D0%B8%D0%BC_%D0%93%D0%BE%D1%80%D1%8C%D0%BA%D0%B8%D0%B9" TargetMode="External"/><Relationship Id="rId14" Type="http://schemas.openxmlformats.org/officeDocument/2006/relationships/hyperlink" Target="http://ru.wikipedia.org/wiki/%D0%A1%D0%B0%D1%88%D0%B0_%D0%A7%D1%91%D1%80%D0%BD%D1%8B%D0%B9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33400"/>
            <a:ext cx="7644684" cy="2868168"/>
          </a:xfrm>
        </p:spPr>
        <p:txBody>
          <a:bodyPr/>
          <a:lstStyle/>
          <a:p>
            <a:pPr algn="l"/>
            <a:r>
              <a:rPr lang="ru-RU" sz="6000" dirty="0" smtClean="0"/>
              <a:t>«Серебряный век» </a:t>
            </a:r>
            <a:br>
              <a:rPr lang="ru-RU" sz="6000" dirty="0" smtClean="0"/>
            </a:br>
            <a:r>
              <a:rPr lang="ru-RU" sz="6000" dirty="0" smtClean="0"/>
              <a:t>русской поэзии</a:t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539864"/>
            <a:ext cx="6192688" cy="21213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И серебряный месяц ярко</a:t>
            </a:r>
          </a:p>
          <a:p>
            <a:r>
              <a:rPr lang="ru-RU" sz="3200" dirty="0" smtClean="0"/>
              <a:t>Над серебряным веком стыл…</a:t>
            </a:r>
          </a:p>
          <a:p>
            <a:r>
              <a:rPr lang="ru-RU" sz="3200" dirty="0" smtClean="0"/>
              <a:t>А.Ахматова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Основные принципы акмеизма: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— освобождение поэзии от символистских призывов к идеальному, возвращение ей ясности;</a:t>
            </a:r>
            <a:br>
              <a:rPr lang="ru-RU" dirty="0" smtClean="0"/>
            </a:br>
            <a:r>
              <a:rPr lang="ru-RU" dirty="0" smtClean="0"/>
              <a:t>— отказ от мистической туманности, принятие земного мира в его многообразии, зримой конкретности, звучности, красочности; </a:t>
            </a:r>
            <a:br>
              <a:rPr lang="ru-RU" dirty="0" smtClean="0"/>
            </a:br>
            <a:r>
              <a:rPr lang="ru-RU" dirty="0" smtClean="0"/>
              <a:t>— стремление придать слову определенное, точное значение;</a:t>
            </a:r>
            <a:br>
              <a:rPr lang="ru-RU" dirty="0" smtClean="0"/>
            </a:br>
            <a:r>
              <a:rPr lang="ru-RU" dirty="0" smtClean="0"/>
              <a:t>— предметность и четкость образов, </a:t>
            </a:r>
            <a:r>
              <a:rPr lang="ru-RU" dirty="0" err="1" smtClean="0"/>
              <a:t>отточенность</a:t>
            </a:r>
            <a:r>
              <a:rPr lang="ru-RU" dirty="0" smtClean="0"/>
              <a:t> деталей;</a:t>
            </a:r>
            <a:br>
              <a:rPr lang="ru-RU" dirty="0" smtClean="0"/>
            </a:br>
            <a:r>
              <a:rPr lang="ru-RU" dirty="0" smtClean="0"/>
              <a:t>— обращение к человеку, к «подлинности» его чувств;</a:t>
            </a:r>
            <a:br>
              <a:rPr lang="ru-RU" dirty="0" smtClean="0"/>
            </a:br>
            <a:r>
              <a:rPr lang="ru-RU" dirty="0" smtClean="0"/>
              <a:t>— поэтизация мира первозданных эмоций, первобытно-биологического природного начала;</a:t>
            </a:r>
            <a:br>
              <a:rPr lang="ru-RU" dirty="0" smtClean="0"/>
            </a:br>
            <a:r>
              <a:rPr lang="ru-RU" dirty="0" smtClean="0"/>
              <a:t>— перекличка с минувшими литературными эпохами, широчайшие эстетические ассоциации, «тоска по мировой культуре».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Акмеисты: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635896" y="1340768"/>
            <a:ext cx="4060304" cy="51149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Николай Степанович Гумилев</a:t>
            </a:r>
            <a:br>
              <a:rPr lang="ru-RU" dirty="0" smtClean="0"/>
            </a:br>
            <a:r>
              <a:rPr lang="ru-RU" dirty="0" smtClean="0"/>
              <a:t> (1886-1921)</a:t>
            </a:r>
          </a:p>
          <a:p>
            <a:endParaRPr lang="ru-RU" dirty="0" smtClean="0"/>
          </a:p>
          <a:p>
            <a:r>
              <a:rPr lang="ru-RU" dirty="0" smtClean="0"/>
              <a:t>Анна Андреевна Ахматова</a:t>
            </a:r>
          </a:p>
          <a:p>
            <a:pPr>
              <a:buNone/>
            </a:pPr>
            <a:r>
              <a:rPr lang="ru-RU" dirty="0" smtClean="0"/>
              <a:t>   (настоящая фамилия Горенко)</a:t>
            </a:r>
            <a:br>
              <a:rPr lang="ru-RU" dirty="0" smtClean="0"/>
            </a:br>
            <a:r>
              <a:rPr lang="ru-RU" dirty="0" smtClean="0"/>
              <a:t>(1889 – 1966)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Осип  </a:t>
            </a:r>
            <a:r>
              <a:rPr lang="ru-RU" dirty="0" err="1" smtClean="0"/>
              <a:t>Эмильевич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Мандельштам</a:t>
            </a:r>
            <a:br>
              <a:rPr lang="ru-RU" dirty="0" smtClean="0"/>
            </a:br>
            <a:r>
              <a:rPr lang="ru-RU" dirty="0" smtClean="0"/>
              <a:t>(1891 – 1938)</a:t>
            </a:r>
            <a:endParaRPr lang="ru-RU" dirty="0"/>
          </a:p>
        </p:txBody>
      </p:sp>
      <p:pic>
        <p:nvPicPr>
          <p:cNvPr id="4" name="Содержимое 3" descr="gumil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836712"/>
            <a:ext cx="2016223" cy="2160240"/>
          </a:xfrm>
          <a:prstGeom prst="rect">
            <a:avLst/>
          </a:prstGeom>
        </p:spPr>
      </p:pic>
      <p:pic>
        <p:nvPicPr>
          <p:cNvPr id="5" name="Picture 2" descr="A. Gorenk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76872"/>
            <a:ext cx="1944216" cy="2160240"/>
          </a:xfrm>
          <a:prstGeom prst="rect">
            <a:avLst/>
          </a:prstGeom>
          <a:noFill/>
        </p:spPr>
      </p:pic>
      <p:pic>
        <p:nvPicPr>
          <p:cNvPr id="6" name="Picture 4" descr="Мандельшта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365104"/>
            <a:ext cx="2232248" cy="2304256"/>
          </a:xfrm>
          <a:prstGeom prst="rect">
            <a:avLst/>
          </a:prstGeom>
          <a:noFill/>
          <a:effectLst>
            <a:outerShdw dist="161645" dir="2700000" algn="ctr" rotWithShape="0">
              <a:schemeClr val="tx1">
                <a:alpha val="50000"/>
              </a:scheme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Футуризм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                от </a:t>
            </a:r>
            <a:r>
              <a:rPr lang="ru-RU" dirty="0" smtClean="0">
                <a:solidFill>
                  <a:srgbClr val="00B0F0"/>
                </a:solidFill>
              </a:rPr>
              <a:t>лат. “</a:t>
            </a:r>
            <a:r>
              <a:rPr lang="ru-RU" dirty="0" err="1" smtClean="0">
                <a:solidFill>
                  <a:srgbClr val="00B0F0"/>
                </a:solidFill>
              </a:rPr>
              <a:t>futurum</a:t>
            </a:r>
            <a:r>
              <a:rPr lang="ru-RU" dirty="0" smtClean="0">
                <a:solidFill>
                  <a:srgbClr val="00B0F0"/>
                </a:solidFill>
              </a:rPr>
              <a:t>”, т.е. “будущее”. </a:t>
            </a:r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Основные черты: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бунтарство, анархичность мировоззрения, выражение массовых настроений толпы;</a:t>
            </a:r>
          </a:p>
          <a:p>
            <a:r>
              <a:rPr lang="ru-RU" dirty="0" smtClean="0"/>
              <a:t>отрицание культурных традиций, попытка создать искусство, устремлённое в будущее;</a:t>
            </a:r>
          </a:p>
          <a:p>
            <a:r>
              <a:rPr lang="ru-RU" dirty="0" smtClean="0"/>
              <a:t>бунт против привычных норм стихотворной речи, </a:t>
            </a:r>
            <a:r>
              <a:rPr lang="ru-RU" dirty="0" err="1" smtClean="0"/>
              <a:t>экспериментаторство</a:t>
            </a:r>
            <a:r>
              <a:rPr lang="ru-RU" dirty="0" smtClean="0"/>
              <a:t> в области ритмики, рифмы, ориентация на произносимый стих, лозунг, плакат;</a:t>
            </a:r>
          </a:p>
          <a:p>
            <a:r>
              <a:rPr lang="ru-RU" dirty="0" smtClean="0"/>
              <a:t>поиски раскрепощённого «</a:t>
            </a:r>
            <a:r>
              <a:rPr lang="ru-RU" dirty="0" err="1" smtClean="0"/>
              <a:t>самовитого</a:t>
            </a:r>
            <a:r>
              <a:rPr lang="ru-RU" dirty="0" smtClean="0"/>
              <a:t>» слова, эксперименты по созданию «заумного» языка.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Эстетические принципы футуризма</a:t>
            </a:r>
            <a:endParaRPr lang="ru-RU" dirty="0"/>
          </a:p>
        </p:txBody>
      </p:sp>
      <p:pic>
        <p:nvPicPr>
          <p:cNvPr id="5" name="Содержимое 4" descr="Фу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8700" y="1747044"/>
            <a:ext cx="6096000" cy="4572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Пощечина общественному вкусу (1812)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Читающим наше Новое Первое Неожиданное.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Только мы — лицо нашего Времени. Рог времени трубит нами в словесном искусстве.</a:t>
            </a:r>
            <a:br>
              <a:rPr lang="ru-RU" dirty="0" smtClean="0"/>
            </a:br>
            <a:r>
              <a:rPr lang="ru-RU" dirty="0" smtClean="0"/>
              <a:t>Прошлое тесно. Академия и </a:t>
            </a:r>
            <a:r>
              <a:rPr lang="ru-RU" dirty="0" smtClean="0">
                <a:hlinkClick r:id="rId2" tooltip="Пушкин, Александр Сергеевич"/>
              </a:rPr>
              <a:t>Пушкин</a:t>
            </a:r>
            <a:r>
              <a:rPr lang="ru-RU" dirty="0" smtClean="0"/>
              <a:t> непонятнее </a:t>
            </a:r>
            <a:r>
              <a:rPr lang="ru-RU" dirty="0" err="1" smtClean="0">
                <a:hlinkClick r:id="rId3" tooltip="Иероглиф"/>
              </a:rPr>
              <a:t>гиероглифов</a:t>
            </a:r>
            <a:r>
              <a:rPr lang="ru-RU" dirty="0" smtClean="0"/>
              <a:t>. Бросить Пушкина, </a:t>
            </a:r>
            <a:r>
              <a:rPr lang="ru-RU" dirty="0" smtClean="0">
                <a:hlinkClick r:id="rId4" tooltip="Достоевский, Фёдор Михайлович"/>
              </a:rPr>
              <a:t>Достоевского</a:t>
            </a:r>
            <a:r>
              <a:rPr lang="ru-RU" dirty="0" smtClean="0"/>
              <a:t>, </a:t>
            </a:r>
            <a:r>
              <a:rPr lang="ru-RU" dirty="0" smtClean="0">
                <a:hlinkClick r:id="rId5" tooltip="Толстой, Лев Николаевич"/>
              </a:rPr>
              <a:t>Толстого</a:t>
            </a:r>
            <a:r>
              <a:rPr lang="ru-RU" dirty="0" smtClean="0"/>
              <a:t> и проч. и проч. с парохода Современности.</a:t>
            </a:r>
            <a:br>
              <a:rPr lang="ru-RU" dirty="0" smtClean="0"/>
            </a:br>
            <a:r>
              <a:rPr lang="ru-RU" dirty="0" smtClean="0"/>
              <a:t>Кто не забудет своей первой любви, не узнает последней.</a:t>
            </a:r>
            <a:br>
              <a:rPr lang="ru-RU" dirty="0" smtClean="0"/>
            </a:br>
            <a:r>
              <a:rPr lang="ru-RU" dirty="0" smtClean="0"/>
              <a:t>Кто же, доверчивый, обратит последнюю Любовь к парфюмерному блуду </a:t>
            </a:r>
            <a:r>
              <a:rPr lang="ru-RU" dirty="0" smtClean="0">
                <a:hlinkClick r:id="rId6" tooltip="Бальмонт, Константин Дмитриевич"/>
              </a:rPr>
              <a:t>Бальмонта</a:t>
            </a:r>
            <a:r>
              <a:rPr lang="ru-RU" dirty="0" smtClean="0"/>
              <a:t>? В ней ли отражение мужественной души сегодняшнего дня? Кто же, трусливый, устрашится стащить бумажные латы с чёрного фрака воина </a:t>
            </a:r>
            <a:r>
              <a:rPr lang="ru-RU" dirty="0" smtClean="0">
                <a:hlinkClick r:id="rId7" tooltip="Брюсов, Валерий Яковлевич"/>
              </a:rPr>
              <a:t>Брюсова</a:t>
            </a:r>
            <a:r>
              <a:rPr lang="ru-RU" dirty="0" smtClean="0"/>
              <a:t>? Или на них зори неведомых красот?</a:t>
            </a:r>
            <a:br>
              <a:rPr lang="ru-RU" dirty="0" smtClean="0"/>
            </a:br>
            <a:r>
              <a:rPr lang="ru-RU" dirty="0" smtClean="0"/>
              <a:t>Вымойте ваши руки, прикасавшиеся к грязной слизи книг, написанных этими бесчисленными </a:t>
            </a:r>
            <a:r>
              <a:rPr lang="ru-RU" dirty="0" smtClean="0">
                <a:hlinkClick r:id="rId8" tooltip="Андреев, Леонид Николаевич"/>
              </a:rPr>
              <a:t>Леонидами Андреевыми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Всем этим </a:t>
            </a:r>
            <a:r>
              <a:rPr lang="ru-RU" dirty="0" smtClean="0">
                <a:hlinkClick r:id="rId9" tooltip="Максим Горький"/>
              </a:rPr>
              <a:t>Максимам Горьким</a:t>
            </a:r>
            <a:r>
              <a:rPr lang="ru-RU" dirty="0" smtClean="0"/>
              <a:t>, </a:t>
            </a:r>
            <a:r>
              <a:rPr lang="ru-RU" dirty="0" smtClean="0">
                <a:hlinkClick r:id="rId10" tooltip="Куприн, Александр Иванович"/>
              </a:rPr>
              <a:t>Куприным</a:t>
            </a:r>
            <a:r>
              <a:rPr lang="ru-RU" dirty="0" smtClean="0"/>
              <a:t>, </a:t>
            </a:r>
            <a:r>
              <a:rPr lang="ru-RU" dirty="0" smtClean="0">
                <a:hlinkClick r:id="rId11" tooltip="Блок, Александр Александрович"/>
              </a:rPr>
              <a:t>Блокам</a:t>
            </a:r>
            <a:r>
              <a:rPr lang="ru-RU" dirty="0" smtClean="0"/>
              <a:t>, </a:t>
            </a:r>
            <a:r>
              <a:rPr lang="ru-RU" dirty="0" smtClean="0">
                <a:hlinkClick r:id="rId12" tooltip="Фёдор Сологуб"/>
              </a:rPr>
              <a:t>Сологубам</a:t>
            </a:r>
            <a:r>
              <a:rPr lang="ru-RU" dirty="0" smtClean="0"/>
              <a:t>, </a:t>
            </a:r>
            <a:r>
              <a:rPr lang="ru-RU" dirty="0" smtClean="0">
                <a:hlinkClick r:id="rId13" tooltip="Аверченко, Аркадий Тимофеевич"/>
              </a:rPr>
              <a:t>Аверченко</a:t>
            </a:r>
            <a:r>
              <a:rPr lang="ru-RU" dirty="0" smtClean="0"/>
              <a:t>, </a:t>
            </a:r>
            <a:r>
              <a:rPr lang="ru-RU" dirty="0" smtClean="0">
                <a:hlinkClick r:id="rId14" tooltip="Саша Чёрный"/>
              </a:rPr>
              <a:t>Чёрным</a:t>
            </a:r>
            <a:r>
              <a:rPr lang="ru-RU" dirty="0" smtClean="0"/>
              <a:t>, </a:t>
            </a:r>
            <a:r>
              <a:rPr lang="ru-RU" dirty="0" smtClean="0">
                <a:hlinkClick r:id="rId15" tooltip="Кузмин, Михаил Алексеевич"/>
              </a:rPr>
              <a:t>Кузминым</a:t>
            </a:r>
            <a:r>
              <a:rPr lang="ru-RU" dirty="0" smtClean="0"/>
              <a:t>, </a:t>
            </a:r>
            <a:r>
              <a:rPr lang="ru-RU" dirty="0" smtClean="0">
                <a:hlinkClick r:id="rId16" tooltip="Бунин Иван Алексеевич"/>
              </a:rPr>
              <a:t>Буниным</a:t>
            </a:r>
            <a:r>
              <a:rPr lang="ru-RU" dirty="0" smtClean="0"/>
              <a:t> и проч. и проч. — нужна лишь дача на реке. Такую награду даёт судьба портным.</a:t>
            </a:r>
            <a:br>
              <a:rPr lang="ru-RU" dirty="0" smtClean="0"/>
            </a:br>
            <a:r>
              <a:rPr lang="ru-RU" dirty="0" smtClean="0"/>
              <a:t>С высоты небоскрёбов мы взираем на их ничтожество!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7239000" cy="57630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Мы приказываем чтить права поэтов: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На увеличение словаря  в  е г о  </a:t>
            </a:r>
            <a:r>
              <a:rPr lang="ru-RU" dirty="0" err="1" smtClean="0"/>
              <a:t>о</a:t>
            </a:r>
            <a:r>
              <a:rPr lang="ru-RU" dirty="0" smtClean="0"/>
              <a:t> б </a:t>
            </a:r>
            <a:r>
              <a:rPr lang="ru-RU" dirty="0" err="1" smtClean="0"/>
              <a:t>ъ</a:t>
            </a:r>
            <a:r>
              <a:rPr lang="ru-RU" dirty="0" smtClean="0"/>
              <a:t> ё м е  произвольными и производными словами (Слово-новшество).</a:t>
            </a:r>
            <a:br>
              <a:rPr lang="ru-RU" dirty="0" smtClean="0"/>
            </a:br>
            <a:r>
              <a:rPr lang="ru-RU" dirty="0" smtClean="0"/>
              <a:t>2. На непреодолимую ненависть к существовавшему до них языку.</a:t>
            </a:r>
            <a:br>
              <a:rPr lang="ru-RU" dirty="0" smtClean="0"/>
            </a:br>
            <a:r>
              <a:rPr lang="ru-RU" dirty="0" smtClean="0"/>
              <a:t>3. С ужасом отстранять от гордого чела своего из банных веников сделанный вами Венок грошовой славы.</a:t>
            </a:r>
            <a:br>
              <a:rPr lang="ru-RU" dirty="0" smtClean="0"/>
            </a:br>
            <a:r>
              <a:rPr lang="ru-RU" dirty="0" smtClean="0"/>
              <a:t>4. Стоять на глыбе слова «мы» среди моря свиста и негодования.</a:t>
            </a:r>
            <a:br>
              <a:rPr lang="ru-RU" dirty="0" smtClean="0"/>
            </a:br>
            <a:r>
              <a:rPr lang="ru-RU" dirty="0" smtClean="0"/>
              <a:t>И если пока ещё и в наших строках остались грязные клейма ваших «здравого смысла» и «хорошего вкуса», то всё же на них уже трепещут впервые зарницы Новой Грядущей Красоты Самоценного (</a:t>
            </a:r>
            <a:r>
              <a:rPr lang="ru-RU" dirty="0" err="1" smtClean="0"/>
              <a:t>самовитого</a:t>
            </a:r>
            <a:r>
              <a:rPr lang="ru-RU" dirty="0" smtClean="0"/>
              <a:t>) Слова.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                               Д. </a:t>
            </a:r>
            <a:r>
              <a:rPr lang="ru-RU" dirty="0" err="1" smtClean="0">
                <a:solidFill>
                  <a:srgbClr val="00B0F0"/>
                </a:solidFill>
              </a:rPr>
              <a:t>Бурлюк</a:t>
            </a:r>
            <a:r>
              <a:rPr lang="ru-RU" dirty="0" smtClean="0">
                <a:solidFill>
                  <a:srgbClr val="00B0F0"/>
                </a:solidFill>
              </a:rPr>
              <a:t>, А.Крученых,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                         В. Маяковский, В. Хлебников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Представители русского футуризма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609416"/>
            <a:ext cx="3628256" cy="4846320"/>
          </a:xfrm>
        </p:spPr>
        <p:txBody>
          <a:bodyPr>
            <a:normAutofit fontScale="32500" lnSpcReduction="20000"/>
          </a:bodyPr>
          <a:lstStyle/>
          <a:p>
            <a:r>
              <a:rPr lang="ru-RU" sz="5100" dirty="0" smtClean="0">
                <a:solidFill>
                  <a:srgbClr val="00B0F0"/>
                </a:solidFill>
              </a:rPr>
              <a:t>Владимир Владимирович </a:t>
            </a:r>
            <a:br>
              <a:rPr lang="ru-RU" sz="5100" dirty="0" smtClean="0">
                <a:solidFill>
                  <a:srgbClr val="00B0F0"/>
                </a:solidFill>
              </a:rPr>
            </a:br>
            <a:r>
              <a:rPr lang="ru-RU" sz="5100" dirty="0" smtClean="0">
                <a:solidFill>
                  <a:srgbClr val="00B0F0"/>
                </a:solidFill>
              </a:rPr>
              <a:t>Маяковский </a:t>
            </a:r>
          </a:p>
          <a:p>
            <a:r>
              <a:rPr lang="ru-RU" sz="5100" dirty="0" smtClean="0">
                <a:solidFill>
                  <a:srgbClr val="00B0F0"/>
                </a:solidFill>
              </a:rPr>
              <a:t>(1893-1930)</a:t>
            </a:r>
          </a:p>
          <a:p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92D050"/>
                </a:solidFill>
              </a:rPr>
              <a:t>            </a:t>
            </a:r>
          </a:p>
          <a:p>
            <a:pPr>
              <a:buNone/>
            </a:pPr>
            <a:endParaRPr lang="ru-RU" sz="2400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ru-RU" sz="6000" dirty="0" smtClean="0">
              <a:solidFill>
                <a:srgbClr val="92D050"/>
              </a:solidFill>
            </a:endParaRPr>
          </a:p>
          <a:p>
            <a:r>
              <a:rPr lang="ru-RU" sz="6000" dirty="0" smtClean="0">
                <a:solidFill>
                  <a:srgbClr val="92D050"/>
                </a:solidFill>
              </a:rPr>
              <a:t>           </a:t>
            </a:r>
            <a:r>
              <a:rPr lang="ru-RU" sz="6000" dirty="0" err="1" smtClean="0">
                <a:solidFill>
                  <a:srgbClr val="92D050"/>
                </a:solidFill>
              </a:rPr>
              <a:t>Велимир</a:t>
            </a:r>
            <a:endParaRPr lang="ru-RU" sz="6000" dirty="0" smtClean="0">
              <a:solidFill>
                <a:srgbClr val="92D050"/>
              </a:solidFill>
            </a:endParaRPr>
          </a:p>
          <a:p>
            <a:r>
              <a:rPr lang="ru-RU" sz="6000" dirty="0" smtClean="0">
                <a:solidFill>
                  <a:srgbClr val="92D050"/>
                </a:solidFill>
              </a:rPr>
              <a:t>           Хлебников                   </a:t>
            </a:r>
            <a:br>
              <a:rPr lang="ru-RU" sz="6000" dirty="0" smtClean="0">
                <a:solidFill>
                  <a:srgbClr val="92D050"/>
                </a:solidFill>
              </a:rPr>
            </a:br>
            <a:r>
              <a:rPr lang="ru-RU" sz="6000" dirty="0" smtClean="0">
                <a:solidFill>
                  <a:srgbClr val="92D050"/>
                </a:solidFill>
              </a:rPr>
              <a:t>          (1885-1925)</a:t>
            </a: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 smtClean="0">
              <a:solidFill>
                <a:srgbClr val="00B0F0"/>
              </a:solidFill>
            </a:endParaRPr>
          </a:p>
          <a:p>
            <a:endParaRPr lang="ru-RU" sz="2400" dirty="0" smtClean="0">
              <a:solidFill>
                <a:srgbClr val="00B0F0"/>
              </a:solidFill>
            </a:endParaRPr>
          </a:p>
          <a:p>
            <a:endParaRPr lang="ru-RU" sz="6200" dirty="0" smtClean="0">
              <a:solidFill>
                <a:srgbClr val="00B0F0"/>
              </a:solidFill>
            </a:endParaRPr>
          </a:p>
          <a:p>
            <a:endParaRPr lang="ru-RU" sz="2400" dirty="0" smtClean="0">
              <a:solidFill>
                <a:srgbClr val="00B0F0"/>
              </a:solidFill>
            </a:endParaRPr>
          </a:p>
          <a:p>
            <a:r>
              <a:rPr lang="ru-RU" sz="6000" dirty="0" smtClean="0">
                <a:solidFill>
                  <a:srgbClr val="00B0F0"/>
                </a:solidFill>
              </a:rPr>
              <a:t>Алексей Крученых</a:t>
            </a:r>
          </a:p>
          <a:p>
            <a:pPr>
              <a:buNone/>
            </a:pPr>
            <a:r>
              <a:rPr lang="ru-RU" sz="6000" dirty="0" smtClean="0">
                <a:solidFill>
                  <a:srgbClr val="00B0F0"/>
                </a:solidFill>
              </a:rPr>
              <a:t>(1886 -1968)</a:t>
            </a:r>
          </a:p>
          <a:p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92D050"/>
                </a:solidFill>
              </a:rPr>
              <a:t>                 </a:t>
            </a:r>
            <a:endParaRPr lang="ru-RU" dirty="0" smtClean="0">
              <a:solidFill>
                <a:srgbClr val="92D050"/>
              </a:solidFill>
            </a:endParaRPr>
          </a:p>
        </p:txBody>
      </p:sp>
      <p:pic>
        <p:nvPicPr>
          <p:cNvPr id="1026" name="Picture 2" descr="Mayakovsky 1929 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2448272" cy="2664296"/>
          </a:xfrm>
          <a:prstGeom prst="rect">
            <a:avLst/>
          </a:prstGeom>
          <a:noFill/>
        </p:spPr>
      </p:pic>
      <p:pic>
        <p:nvPicPr>
          <p:cNvPr id="5" name="Picture 4" descr="Хлеб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140968"/>
            <a:ext cx="1944216" cy="1800200"/>
          </a:xfrm>
          <a:prstGeom prst="rect">
            <a:avLst/>
          </a:prstGeom>
          <a:noFill/>
          <a:effectLst>
            <a:outerShdw dist="161645" dir="2700000" algn="ctr" rotWithShape="0">
              <a:schemeClr val="tx1">
                <a:alpha val="50000"/>
              </a:schemeClr>
            </a:outerShdw>
          </a:effectLst>
        </p:spPr>
      </p:pic>
      <p:pic>
        <p:nvPicPr>
          <p:cNvPr id="1028" name="Picture 4" descr="http://hlebnikov.com/images/1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293096"/>
            <a:ext cx="2160240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Поэты и писатели, не входившие в литературные группы: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1628800"/>
            <a:ext cx="3556248" cy="4846320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Марина Ивановна Цветаева </a:t>
            </a:r>
          </a:p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</a:rPr>
              <a:t>(1892 – 1941)</a:t>
            </a:r>
          </a:p>
          <a:p>
            <a:pPr>
              <a:buNone/>
            </a:pPr>
            <a:endParaRPr lang="ru-RU" sz="2400" dirty="0" smtClean="0">
              <a:solidFill>
                <a:srgbClr val="00B0F0"/>
              </a:solidFill>
            </a:endParaRPr>
          </a:p>
          <a:p>
            <a:pPr algn="r">
              <a:buNone/>
            </a:pPr>
            <a:r>
              <a:rPr lang="ru-RU" dirty="0" smtClean="0">
                <a:solidFill>
                  <a:srgbClr val="00B050"/>
                </a:solidFill>
              </a:rPr>
              <a:t>Максимилиан Алексеевич  Волошин</a:t>
            </a:r>
          </a:p>
          <a:p>
            <a:pPr algn="r">
              <a:buNone/>
            </a:pPr>
            <a:r>
              <a:rPr lang="ru-RU" dirty="0" smtClean="0">
                <a:solidFill>
                  <a:srgbClr val="00B050"/>
                </a:solidFill>
              </a:rPr>
              <a:t>(1877-1932)</a:t>
            </a:r>
          </a:p>
          <a:p>
            <a:pPr algn="r"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 algn="r">
              <a:buNone/>
            </a:pPr>
            <a:r>
              <a:rPr lang="ru-RU" dirty="0" smtClean="0">
                <a:solidFill>
                  <a:srgbClr val="FFC000"/>
                </a:solidFill>
              </a:rPr>
              <a:t>Борис Леонидович </a:t>
            </a:r>
          </a:p>
          <a:p>
            <a:pPr algn="r">
              <a:buNone/>
            </a:pPr>
            <a:r>
              <a:rPr lang="ru-RU" dirty="0" smtClean="0">
                <a:solidFill>
                  <a:srgbClr val="FFC000"/>
                </a:solidFill>
              </a:rPr>
              <a:t>Пастернак</a:t>
            </a:r>
          </a:p>
          <a:p>
            <a:pPr algn="r">
              <a:buNone/>
            </a:pPr>
            <a:r>
              <a:rPr lang="ru-RU" dirty="0" smtClean="0">
                <a:solidFill>
                  <a:srgbClr val="FFC000"/>
                </a:solidFill>
              </a:rPr>
              <a:t>(1890-1960)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8914" name="Picture 2" descr="http://www.kostyor.ru/images0/biogr/cvetae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1905000" cy="2160240"/>
          </a:xfrm>
          <a:prstGeom prst="rect">
            <a:avLst/>
          </a:prstGeom>
          <a:noFill/>
        </p:spPr>
      </p:pic>
      <p:pic>
        <p:nvPicPr>
          <p:cNvPr id="38916" name="Picture 4" descr="http://www.poesis.ru/poeti-poezia/voloshin/volosh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636912"/>
            <a:ext cx="1872208" cy="2520280"/>
          </a:xfrm>
          <a:prstGeom prst="rect">
            <a:avLst/>
          </a:prstGeom>
          <a:noFill/>
        </p:spPr>
      </p:pic>
      <p:pic>
        <p:nvPicPr>
          <p:cNvPr id="38918" name="Picture 6" descr="http://www.epwr.ru/quotauthor/507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4653136"/>
            <a:ext cx="2016224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Новокрестьянские</a:t>
            </a:r>
            <a:r>
              <a:rPr lang="ru-RU" dirty="0" smtClean="0"/>
              <a:t> поэты: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609416"/>
            <a:ext cx="3628256" cy="48463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Сергей Александрович Есенин</a:t>
            </a:r>
          </a:p>
          <a:p>
            <a:pPr>
              <a:buNone/>
            </a:pPr>
            <a:r>
              <a:rPr lang="ru-RU" dirty="0" smtClean="0">
                <a:solidFill>
                  <a:srgbClr val="92D050"/>
                </a:solidFill>
              </a:rPr>
              <a:t>        (1895 -1925)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B0F0"/>
                </a:solidFill>
              </a:rPr>
              <a:t>Николай Алексеевич Клюев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         (1884-1937)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Петр Васильевич Орешин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           (1971 -1937)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9938" name="Picture 2" descr="http://esenin.ru/images/stories/FOTO/Esenin_19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2232248" cy="2376264"/>
          </a:xfrm>
          <a:prstGeom prst="rect">
            <a:avLst/>
          </a:prstGeom>
          <a:noFill/>
        </p:spPr>
      </p:pic>
      <p:sp>
        <p:nvSpPr>
          <p:cNvPr id="39940" name="AutoShape 4" descr="data:image/jpeg;base64,/9j/4AAQSkZJRgABAQAAAQABAAD/2wCEAAkGBhQSERQUExQVFRUWFhkYGBgXGRobHBsaGhocHRoaGhshGyYeGxojIBofHzAgIycpLCwsHB8xNTAqNSYrLCkBCQoKBQUFDQUFDSkYEhgpKSkpKSkpKSkpKSkpKSkpKSkpKSkpKSkpKSkpKSkpKSkpKSkpKSkpKSkpKSkpKSkpKf/AABEIAOgAyAMBIgACEQEDEQH/xAAcAAAABwEBAAAAAAAAAAAAAAAAAQIDBAYHBQj/xAA+EAABAgQEAwYEBQQCAQQDAAABAhEAAyExBBJBUQVhcQYHEyKBkTKhwfAUQrHR4SNSYvEVM5IlQ4KiFyRy/8QAFAEBAAAAAAAAAAAAAAAAAAAAAP/EABQRAQAAAAAAAAAAAAAAAAAAAAD/2gAMAwEAAhEDEQA/AL1NAIffY33roHiOMRYAUI1+VNIcmZmYFw2p+Q0iIpIqAptaCtt7NAR8VjSFIuDaj9LtSG50pvKtg5GhNdCG6w/4fhgEKJJL5VZSG1INx0MS5cwqr0rrVjbTr0gI60gJcpmB0srWoq7UYU9KRKwycstCVBQDOzFw4Bao1hUvDpPmOZbILIJr0Lqf6QuRK8RixahBCmetA/I0HSAfmrVVVwGNSpPoBZQeHcMWVlY1BI6vcCzw1h5ZBBCnSGo4JcmpJ1G8KlSXNgWq4O5o5f0gJClk1ZRApe1asbNyhnAyFZnUlTuXBq9BUD1tHC7XdtJGAlhKvPMLZZSV+Yh6lRyskPWu8ZbxjvFxuIJSJxkpoyJVNqZrne0BtmIxkmSXXNlyyk/nWAXpoS4o3vCP+Vw5ByYiSSQ3/Yk61Hy0jzcrD5iStQWS7kku9Kl3JhKpY8vlrU0DDT3gPUMqSGcJuztUG1+u9dIUuUR+UhI16WYttHmJGKWkHLNmppQCYr0N2jpYXthjpQGTFz2TYFZUN7GhEB6LMq4LsfaxqaWhiWljVSSeRoecY/w3vmxSFAT5Uqcn8xAyKY6gihMadwDi0jFyPGkP4ZLMospJAqCHgJ2ImgO79Km9y9v5iNh5pJJFApwCdhBITmUolmpTpz3rDkqQEG5v+tIAsUnMaKFS5Bvvof1iLNKktartv/EdFLPo7PbWIs6eMyllrEakg2BZ7coCJhUrWA4zCjVGtGhM7C+GVZUjIFN/vc0ibhJFku+tmodtYcxCxmGYAJQPMHsN2asBxsNMWVEKKjf7LfpHYkijkJo7EvyrSxqG2iHh5pBplVnJoHat/MwaOghDsAAkMfZ9f35QC01ApYGuz762gQcqWNAHpflt/LwcBBxSkgAVKn/KLJF3IuYiMr+0ltS4DaMdTyjprlONaegvrEAoUp/MnW7s2oS2u0BDmpHkVNQMrhilQe+2h3joz1yySchSoXegPrEDiC3UEJWM2V7OOZ012gYKXMUpilw5qUkV6vUU6QE/EKISct1EkEH4QG53q20DDhSEpCQM6i1SAoPcsbCAJSXyip2IINdnuBWj6WgwrM4UCquqWOUGlRo3OAk4NCmOYuSaEV50oKaRye1vaQYLDrnpbxPKhCVarP6MPN6GOuJ2RBZClVDBNtj629i0ZL3q8Uzz5cpJJ8MF7/nZQPMgUrpAUiaoqdSi61E5iQQVF3ci96wiZUgAgAbE++kJyXPoSILMBWux/cQDipgYM5D6w2svt97wZXdzc3uxhvxdLC0A4pR5QsoLUAP8c+cMKmgimw/WtIMzgxfe3OrQBLCas7l3J0/mLR3d9rDgsQkLUTJmFlswCVGgVXbWKnNUOW1HYQg/rpvzFYD1JJkKIqUkuS4sebdINKSbncevKKX3UdrziJX4ea4nSUgpYtnQBcjcWMXjFggBgSajmwc+1YBoIDu2jenTeELw9CHIevz5Q6hKlB2YEUrWDmApDNXVqt984BMuUBVxQa8rRDMg5yoEBJdmf3rZ9m2iTOmkCrkk200ofV/aGcFMJUQUksS9FGw8uhr6aQDKEqoSVECmu/LUx0UlmuaNQljSrlrjUQyJaj0azH3sAB6QuWmoqcr6aUueekAqX6sbGnppAgTC+Vn/AHVqbcoEBEw8wP8Ala4Ykg9S1We8NY6WpJStKSfSgfalecOfh3fQOAXNWF/dtIeTbKFVcDzCyX2esBxzKVMR5pYBBvlDB7ufnTflDXiJBSWzCrpL1tQan0AjqqmkJmAoBDlKrkNoToHa0cmZMAAyAl7tQ0DqA9hvAT5WLKgnLXKXYaODfdTCwjoSZhLE3AcMf4r6Rz+FyyVqzJpkdOYhszgN1b5PEmTjEoWlAIQWIy15m9bvZ4CTiVgAk6AhW1A9PQGhjzvxvHmdOnTDdayqrWPw+gAjee0mIEvB4hZHwyVkVYmhAc3FSABHnWYSdDYX/SAIKHV7j6w2tVDpUU2aHZGBWsjKguOVG5mOjL4OhLZ3OrAgdHNecBxxQitdW2+hhMxWZwHJD632YN7xYZs2Qj/20lnZnPrmcfpDK+LgkES5adwHFurj2vAcmXhFqADGor7U/wBaQtWEKXoo1AAFfn9I6k3jS6NlQNAkMOnOIoxy2PnLGrAsH3gOdNw6hYEB7EEV259IQgA0LAgksRTpZ/eJysUonzEqOjl4JWKoMwBrsx5jN6wE7shx04PFScQAAEqAWMx8yCWU46R6WxATMQFAulSQxBdwralv3MeXJ3hgfCedS4+TGNM7C97CJEmXIxKFkS0sJsvzOABlCkchtAawiSnKABQUHT7rA8IAKtWuaxpausReC9pMLiw+Hny5hLEoBZYfQoJenKJ85G45ej0O/wC0Bz5knMyQA7k1cirVLCnSG8IpQBDNqxLbXowtvrEqcAD/AGkhmy33c6tSGpqlJqaWuxtcXZvSACkl60TZtyXLklq3A9YOWQ9wbtcAf4kf7hclVhSjvS/udv4gkJZLNTkKMedydYBCF+ZaUtQB7a9ej6QUOGQ4UUgB2e5+tGeBAcwqcMWUwdiGq5ZQLAuLmHUYv/IKIP5SWH+Vb/7iPiapcVYUoammmgLQJc5SVf5ABN01dmBf5NASJhSoEJsdC+xpZ7jpENCVIzMoOR+ZqPtt/ESJOLdNfiCqdOZs8CZLSXKg+YU+Ta3261gOdh+IqV5Zh8odiQGBarNE/DYuXYjzEAuxPl9r+usc1GEYq8jjcks+pZ2bSK7xrt7h8MopRmmzB+VLhGareZ6D3MBP7z8cf+OWzkTJgTUMVF9nsGEZLheH5S80lNbUJPNuUTuO9qJ+LmAzlJAT8IRRI6bnmaxys93p9/OA6K+JhLhFEPQHUXc+ukQJuMJO0Mu8JJgFA1f75QEqqH94bKdNOcEpNWu/7QCy5puf3vBGhasBY5OOX05c4JIvtasAaldXhJLMaPzHtWC1oCfSCmkkt7a1gFBZ6C/8QoAgWf15QyhwLgvvCmdJ6Ppp9YCVh56kqC0KKFpHkKXSXF2IL0jbu7ft8vGpVJxBBnoSClQ8pmDUgP8AENQLisYZKVQ6FncXA/mH8LxJUtaZqFELlnMgg6jSmhdoD07PWQNwxAqR6xHxGHbV3FtPXWGeCcTTi8LKnhjnljMCbKHxDoCGbprEpafKAXyvlNrCoD2FKvzgBKoHIdm1BF7nlCpbOANVG2l4SE0oAHrUg0F7aesOzKeagoxNrWfr1gGZS8rh6ihs1YEEgivw867tuK6wUBx8RhkjMXIYiiqitGozMIeXJSVkpSneinqalnPlgT0EJOZII/V6X0iJPmJdy6HApXmb/WATKwwHnCGSCSrzAsHrRteUTOHqUoVJOY+WpBGtGanKEyS8pmLKN26Eh+n6wWHlATFFK1ZE6GigX+F9RTTeArPeXx5cnDoTLOVc1RD65Ql1EdTT1MZAbRq3e7gR4MiYD8ExSCafmS97mqbxlCzoYAiqkJztaAVa6D7eDweFXOmCVKSVzFkBKU3J/ZrwAUOf31h/h+CmTlFEpCpi2qJYflGudmO5KUlKV41ZmrZ/CQSlA5EtmLW0EaFwzh8nDy/DkS0yk7ISRU7m59YDGeEdymNmjNOVKw4/yOZX/im3qYtfD+5PCyh/VnTZigzsyUvV2Zy1Y0FS+dvW8ATC2/ygKlK7o+GBj4K/WYr2u0JR3Q8PvkmA1/8AcJFfStLRbwp9vWjtFfxfeJgJUxSF4lGZJ8wCVHKR+VwGgOFjO5jDFAEmdNlK1JaYFDZi1Xin9qO66ZhpalpmeKNQENSrGqqnlo8aWvvN4aySMUgk0YBXvakTeHdoJGMSpeHWmYlKgHNKijspjavOA8vkV25Df3oGhaFiwZq0094vnefwZMqfLUlCUhQL5UZQa86k/KkUWZJpyr/owCcxCQxYnrfeBLmAmjAGv7wlSiNyCGfbl8oMJKS5r05+lYDeO5zF5+GlJU6Zc1YS5sDVg+lfeLZNSwcFanJcaB+dBS8VDueH/pyiQP8AuWxF1CgJpFwxKkv8TKBcUBvqaOSYBvDqygqd2BFNRrTcGHZk/wAyk5hQg0DgP1FCC0QJihRLKSAqqsrgPVi1a3pBomzAxY/EQ4DEU9WrAKmyCaEslz8JIepYhw7esCF4eapYYuK729WswBvAgIZnOnUs7jk14CXUQ4B5n0hEpJKVJ82YioNMvLo0HhUOR5SkH4QS4O5gC8wQryFIKwaOAdtGN7CHpCxLmPmUxAobHYWvrDHiEUzhQLsh7B6EMPWJWHzKASwqBV6C1g1bwHB7yeGKn8NmlIzKllMz/wDoJLO24eML8Rh+keoJ+GE2WpBoFpKDXRT2099o818f4KvDYmZIW2aUrKQDfYhtCGLQEHN7v78rRqPdJgFysNPxcvD+JOVMEqXm8rJutlEMIy6QTmc+keie7aTk4Zh00qkqpupRqfukA12m4xi8JJzmZhUrv/UJQFE1ypAPmZ2uYoOO73uIZwQiShKaFGVRCqV8xqT03i/Y3sS+LmYuYlOJUSnwUTickoDX0Lloq/b7GcVnzBhVYSSuWGZaEFSTWhClfBsRAWrsZ20GOQrMgImA1ANGDVrWLBi56ZaVLWWSkEndhU6xnfdz2VxOGWqZiEZFEgBNCz3cgktrFy7WYcqwOIADqMtTAGtK7UfeAxLtT2snYqeV+LNTLchCHIYMwdjqL1NYVwLsNMxEkz1TpGHkJA805Zq92CXLPcxO7Kd3S8YQQsy5LPmIzKOhSNmjUsf3b4OdhpcgoUhMoMlaCyzvmJ+LoYDE8ZLQlfhth1h/+zDrNWs2ax5kRau7SYpGMZK1IzJBUjKXUl7aCm8aR/8AjnAKlplqwySUJyhZJzV1JDOaftHTwPBZeHTllWyi5fXfX1gMq77cY87Dy6OEqU5ABckDQuLfOMzAp70+saB3xz3xUoUACCGHVx61jPM9h6XeANUpjT6wgVNA5e3PQDfpCs/voYu3dTwuTO4inxX8iCuWlqFaSLncX9IDXexvBRg8BIklJC8pWsChMw+Y32e3KOhiZ7klJSkgh1HLTqWpDPE8SUmpSCXJJJ50YWt6xzVz5fiLTlJQWKvMwB3fm9jATpWLd3TTrfQqLdGBrEhK3DJohs1TQkmr0rHIkBgAQBfyliTUNqQ3WBiOIGgBTlScpBOlX0gOiuS6/wC3LQilhTKDygRAlYNRZayFqclwwAAHlZPSBAOT0M9zR2D16m8J4fI8yiUkWYVygVcXiXMlD4go1Bb6sIbkyAxykuRRxXzUMAolLslIQQakOxL26+usSZaSOVSPeoB1sOkN4OXks71pqWuWNHECdhszFQVcUFelW2gJ0rEZj5mJzVoaNud6fOKF3q9gTiUjF4fzTUjLNQPzITZSf8k25iL9IQRUgA7AOORHM6xNIdqs/INAeSxqTT7ZuUb73Xz83D5JBFBk5Agn1+kY722wWXHYrysBOXRtzQfWNC7lMcnwZsp/MlWYV0Ppo3zgNUpXffl7VhCpVLuD9vzgeIG0Zmgk7wCMgAP1hjiqSJE0pygmWoAm3ws50iSuX+r3pDeMw5VLWEj4kt061p/MBXuwU7/9SWlSfMEgKag0Yj5xbZQ0akUPhnZ2dg5i5ypo8AkAoZ15SzbavF1lLAAvanQmmuzQEhx9/q0MzJlDz5DrblC1TOdmvvHH45xAITWri7t0O/P0gMe72sQv8XKGUMmUSl2cZlF35UevKKE9mavpFt7wsUmdiEFi+Uv5QBUkvSoazGKiiUHFa9fnABMsXsdbRcu6uYf+Ww9rKJALUymnzeKoWbm/T3G0XzuT4Pnxi5xJaRLpSypnlD7hgYDY+ISUqBqC9yz+bT/411jnKweVilCSa6fqLNU1O0dSYsH4bjm9Xo5udffaIOIkrUWzsGDgDza0oGPpSAbUrzAlWamVkCgo2oppaGMTgyMylBQL0SQ1BVrNT5wv8CQr+mGSFVbW1H6/pEHFmeCXCsuUOlKvO9ith0ZwYBzB41BXmIUQdFUN9iKdavAjncPwCpnmKiljdWYvWjPuPswICyLU+Umlyau4NW5bwSFDLm8yauRSqaW1eulYQoEm4DDU7fQw6mWFIOYWGZ3dgANqj0gFHEEDKXckEAECwd+npBYRavKCl3ckkGpHKwA+phpKA7gEUvlvQ+2nWHcxS7PWxAZxW9NdoDqSFHUVD6gD0t9tFV7c9t5eCSE5iZywoy0hjRtdiOcWCSvzKBBodTzq5y2DWjndquBjF4eZLlol+IQMqlNQBQJGb4qszcxAYBxztJMxczxZ4SVZQMyUhJLBg7Gp67x1e7HjPgY5CCWTMdNqVFPnHO7U4bLjp6TKKDm+Gqco3CdQYg4OWZU2XMFkqCgQaX99G5QHpVM4EOK/f3SJUud03PKORwqd4kuWQXBSDTmAR+sT5k1MoKWsgISkkuWLC/rAN8SxWJlrleDIROlqUUzSV5FJAaoehvFF7f8AeViJE1WGkyhJXqtbKJSaJUgCgPWIHEO0+JxWJC5SkyZUsBs8xSUqdRZIai1ECoMSON4eZPxeLRmQkHCyRMC00qqrKNM1XcbC8BRJfbTGLTlXiFrluPKsggVYOpuVBYR6C4LMUrDylEEEpSatcc9mtGCYrhuFk+UziokzUnIQWKaIzdWNItnd/wBukyVfhp0xBlLTmQt2KC1UkEinKA1XE4gJQTQGrPWo9nikcfxnmICyhTAgFgFVq9HGvtHX7R4ujpmf08tChSRUqoLuX584p2PnL/yAKnANQTcBRIfNVsoFYCmdpEOMyyrOWAU4HlagAcga9bxWkNTVr79BFm4zjTMKJaPhro6nFDV3IDekcABJzOWIOrsTudoAIox1Ykag8m1Mb13Y8D/C4FJWnLNnETFg+yRyYDbWM/7s+w68RPRiJySnDpBIN/FNmA0TzjbJig9G2DPQDaAi4nzPmSP7mtUeWrbtDPggZmFxQPSgvyieqeACbb8z+scXGYvKVOSl6eZgGpUF71gHPGUseYlDuzHQ2IrYixvEHE4FalFIKgkUSAWDmprq+sOpxgTLKsiSGGUKVQtofXSIcjHqUlIWEk5iQlAUPT0gFcQzhAAqpj5gaE1pU2gRKwuDzslSQlBdg3+W/PrAgJEydtlyuXANqOa7VhOHkEB8xNKgD8p5bc4cmLKWAQo0U9AmlQa6nkYLLV1PpQXelaBh/EA9Ld7JUAl3qHJ5g/bCGFEoAQSXLEZmf5a1+UJKSlSswBrYtRmow51gZgpJCndJAemtQQW+3MA9KmKd8t7MNBV1GJkqcPy2NKxAlTTVOU01YfK0OIIFHsHINANoBntF2OweOUg4hBzpoFIJSptUE6gbe0cHiXcrgVpeUubhy+ivEDtsqotoYtcue5rfe9Ol61h4T6F7EPa4NuVGtesBV+znCZ+AleDPWlaUklEwBiU0YKTdxUxzO8XiuMTISMNLTMlzcyVEJzKBoE0fYxcOK4k+GohzQK9rEt8+UQcLiCyJeXMqihamYUZzUXrAUngXdgcRITM4jiZqFGoloA8m2ZTEFTaNSFYzu1wg8h4pOysFhBQFKfVyNABGheDMmqZwkVS4uDqdnhKuxkiYsLX4qpuUJKs90ihcWeAwntB2bw0uaBhJ02YgIKlKmoyuobOB1dtY4y8IpyllGjksKcjyjZOPdziZgWrD4iYklmlzPMGq4BdxSltBGacc4ArCTvCU6lEkOCC9HAHTWAlcH4+JEtIWFKqCWoaCjOGAB/SDxHbNYdilRmA5gpL3o+1b12EVyYXoS1QQCXpppD2AwniKAWrImpBLGobk7H1vAdbguHTkVMWH/pLJKj5Q1lBqlTl/2i3dhO6ITJcvEYlYyTUpWJIDkg/3LsxvTeKTjuJFUoypSVJlJUyyQxOYVcaAtaNH7qO3SFIRgZjpKQfBWtQZQBJy8uQ1aA0n8IlCUolpCEpDBKUgAAbUtDEwNV6gUDBne5od/lDinermwGj9YjzEEkOBR96s7NygCmT/ACsVABmoAb+lm06RxZpf/sU4AAqA9gxDDy0a/rHTXhUrT8QTlUaA0Fa0Fxygf8eVE0lsTVybO4LadOkBwBLShASlShnLqJDl/wAzPZtGDRKweCSopUk0YVLOee0SZnA0hQmTEgEECi/LT8256QrETQFplOgBn+ICrc6tAdISbUBOh3+e+sFEb8WEKykGxI5DrrBQCZgYqILu5G493aI2Q0NbsQOfWJWKluE1cFncksUkkOOfLaG5y1LKQSgp1BoSKbXPPlAPqIPxEip1D5edL1HzhiQgUKWqaC96jlD08BSQ+U0BpyENyhQt5QeQvesAMzuCAbGpII59YSjE1U7AuxJuQNeV2hMxWYtcAA0v0hSUuSAD60DQDssuRYcncNu8JTiCVFJDl6O4A976b2hcmYAwDFy9LfoIVisbKk/1J01EpNipZb/41DlXpAcztJ2jkYWWgYlbCYopCa1A+Iqb8rU9YhcR4WZmClzsGoLnSkZpJBKfFl/2qAAKsotzaMt7TdoUYviapq1lWH8VCA5NZaTlolxdyehjV8NwlEibMXKBlSPKtJSvyyyAxKgS+RW4pQmAHZ3vEw82WPEWmXNeqVZviAYgg1BfeOxjO2WFksFz5ZUBnCEq8xFyQHuNopPH+zOG4uDOwy5aMUlTLYuia1yCB5yRrQxmfG+y+IwhPiJCQ7BQ1etKUp+hgNP4h30J8wlyTR2zkub1DEsdWPvGZ8W43MnHMpmYkZRZ7uSXq8QU4RTVcGhBb4nsRox3pCs7qbcZhdq1Au0BCyuAW0oBa+37Q5NcMEhrakZeT84M/FUkKbM1R0F7QuZPJupXwjShZzUNzgCkTlBJBY5iA6noQagV2hlCmAIUSQWGjEM1eUPySQqtHUAWAbmR1cV+UIMwGYoJSCkOxH3UQG/9iu3MrHypaCtKcTlAXLJ8zpoVJ0UDf3juKSQSFny5jlGXYtvZ48xhTEKDJLhm8pD3II+lov3ZbvcnyGlYsfiJLMFU8RI6n4xTWsBrCsUEiplywPMSCNXA9f1MJVxQANnSLEOaqLUcXr8miF2d4xhsekTZC0qypqkoGZJL0UliehcjnEk4UFQUQ4SMrFIBJa7kkilaGA4+OWtc0pOcUolqNu7sBsLmGcVgDmSyU5WqrV9QxIIOtHtE7iuNCynLLSVf3KDpBItzPTWFYlDoJXMUSoOyAK673o0AlKFBSPUHMD0F9Q1+cCIUtkzEqDkOXUpyapBAYn6aQICxTZpIGamvR7H5+hiMz1S7g1pdhU/xDiJmpUCas9q3pBzcwytl1uadGFXgEy0AJLXvUsa/7tDgWBVzlblfX5wjLYnzGzabip9ob8NSFEuLj8wL0DHnAOS5mYksRUdG26tCVKVoSBpY1L70Ijk8Y7UycNSdMCVEHKBdugtFG7U95KVyzLwpUFLHmWQ2UMxCdXgLX2i7xpGDdCR481IHkcMOalD9A8ZZ2p7TzMdOEyccoAZKA+VHQNU87xxgkAex5vCyRrc+19YBJTlJ3FH0vSkax2T7wRMlJlzgpalpCFZgCkqDBs1kpUGNdjGRKUR5rnmKDp0vGgd2eCRiJGLkzgky8qShSnAStQIoQLgc4C7cb7Gfh0KxHD1Lw05wpSLyFEGoIqEg/wBwjg8b7bTZmHUjGcPzKVmCVyZw/JckMTernQxwe0mF4rhUCVNmTlYcsApJKkECg5/DoYrqMcJOISqWpM3I1ZiFJSprpIdy0BYMXIWjD+P+CxYQVDJNmzAEJzD+wB2PVvaKwqQojMSkkuShLGgox0BjoY7ic6amXLViVTUpDpSgkJSTUpSNSLfpDPE+GIlIlKTMMwkZpgCGCTokkm93DQHJl4Zy9bMCo0HOHMQA7Byn5OOt/SFSZfiKSknJmpmILAaktyiXP4WgqUJE0KCJXiOt0FVfgANM36wEQSFEsQxUQKhmCmckbQwubUgkXLG0WPiHd/jJKk+JKXnUlJSEkKBS9iXobRxMTLSEqSp84UoEXYpIDUH1gCw0nObmwch7Ch9riFYhLjK/kOwsQSGvzc6QjCJOU8qXcB6OXvdoJkvaujOA+hbTrAJw85Uo5k5kLDMpFCD1+kaB2c73VyyEYqXnSD5pqSc1bFSbHZ4z+akhy16sLP7MIjLBqzgKHp7QHo7CKGIk+NIXLXLJJBSLcriuloUrhKlISATLHluA4Fc5D1YvaMC4Tx3EYQhWHnKls1vhLs+ZJofaL9wHvlnpRlxUlE8D8yGSrS4sSDs0BdZuATJWEuVSycqQS7G9tL0gQ/wnj2FxqR4UxCtShdFAgGwerb8oEBJ8Olnt6GAtXIh69G6Q7KlK1p09ooXeP2zEtHgSFkKI860t/wCKTvuRaAs3E+ISpIzTJiQlD+alwHa7kxm/abvRmTfJhQqUgVKj8TmzaCKRMmZjqaE3Ot3h1ILea9vvnAImzytRKiVHVRJUr1JvBBjQDc1/eFrF9daXI9vWCFGb3NLenOAUFs+rUpBKU1abQABowgBNWZusAU0XcXYHpGk9zHEZajicOpIOYJWAUuDQpIt6xm603uWDsC3zjsdh8d4eOkmwWoSlKJtmtXe0BtXaLihlhSMOoqxKEAIlKQVIo2lWXapjPe3KlTcUn8RgihYSHSjyqWC2Y5gCCeWjxdOJkcOxkuelH9OcvKtSgo5LB6Eija7xJxXFpeLxEs4YhSpai6wFPWhD6AN0qIDIu0+EkysSr8PhsRIShCfKSpTLuTm0BDRJ4T2cmY6YlGHkqGVJVNVMemYhy5PmrVuZjVpJVP4grOpKDKBJklThaT8Cm3IrFjn4cBfiJfMQEskaPtAZF267Jowk3D5Qp5g/7K5DkAcZKkGrvziPxeWjBcRllSE4uVOQlQRVB8zgJJ0L6Ec46nGu0ExfGpZOVYQTLTKmy15UpUwVMIJ3/Na0TsdwiZP4lLC5OHUcKfFmLlqUFrGUeHKILVLZgK0gOb2/7Vzy0pWHVhpiFpUvMtKwuU/kDAkXDmKnxrsrOk4KTiVmUlM5SlIGYZ2UHdmqDf1FotnbCYrFcSky14QyFzwiX/2AqVLcnNMSKAgUrUQO+uenxcLhQGTKluKUGYgJHsmAzzBSCqXlZIDF1KLdRqD/ABCVBLNQBtNhpvDkqQAUvVga0od4amJNzYggqIcDmf2gEz2YM9AOd71g8gKnLENd9+WkEJhygFQFGAD25k/Yhaw4DGvycbbtzgCIygAEEtU3YByzaweVLkmo3A16QoAFBufNT6mFy5KTSjgEmtSP3gAqcynzFL08tCBtQ6wUMgu7a6M9LVPK8CAvPbbtlNVPmyULMuXKUZbCgUU/EXuXNPpFDnTirW3P+Y6XaFGXF4hAYgT5jFv8jp63jmTCzin3zgCSQxrersPlCxL1cc/3g1KzNoANBeCGxOV/sQDS0EaBmFr86wRFhWr/AMB+cPg66wgkBzcuW+2gCBa9SBVqs8BSq0s3vBUctQn7fnBBLEO+7/VoBaUUoCaNtc3hCVGWQpJZSSFJN2IsbXEL8azEXhJS7udbQG69mMSniCETpwE1KAk5VmpU3mVlt8WgET+IhcjE5kzEy5agPIkJLlR1o78hoDGXdhsacLJVijKdKP6ZdgS9PKWYXrFp7AqXjZ61TUo8JJBKUFn8QFhQuU3s1TAS5XbgT+LS5MuTLXkeX4g+NbByEiwS7sXtF3RN81fiUQAn8yXoSRpqaRnuESvA8ZUkyB4eIWTLK0ZlhAAP9NQLjzPTaJ3H+OCbjSjAhUzES0l1AE/1NKWo5gJ2KlnFcRIlLCpeHSVzU5AlXiEsJecp8yctQLO0cXtP/wClcQOKTKMyViUpl5phKgg5h4hFmLWdhzg+7gTQZs7EsFLWrMtbglYKgsHQsf00hntZwg8QW8iaVSSoU8Qqq4BWlAsAPfeAuMtaJ2N/EZEZcNLV/Waqs2gUQxCQ/qYwvthx38TjZk3OFpKmBbKyQQEjViLvuTGzq4ejh3CsQiXNztLU0xdlOGqKg3sIwT4kuSGHws7GzptWsA9IorLQBz+92AIhXEEAZfVgbaUgsJMsH3qaBL+hh7iCwtumzUAp84BkJ8oLhqdb68oTkYsWHT9G0hctTM4u12Y8hR4KaUlTjW/1gBIFSCHp/qFIkhiKB66ki1uRhJBBdgQadIXLSWI9CBSkA1ZRY00NdtYELmUVfSld4EAicoklayVKNSSakmpVzhhv9wrxAdK/ekF1EAJZh+UQXcaUq0R5qqjpC0LD1cmgZ3ro0ApMohVA721fqdGgEts5uH5waUCpYhx9tAUipa+8AhddqfOAJYd3rCmbYhvv1gS0uwbb7raAYTLJ1cWMOCYzgU0HT6GFFBNK6lh+sMLfXep/T0gLx3UJ8TGqlqR4ksylEoLFBsHIMdvheJTwziS0T5aZcuYc8vIpkoluopoKqJY0NqUijdleJpwuMkzlglKFebKSPKqhI6OKR3+I4KXi+MErXMRKxC3zJclCLJJd8rqYcngLDL4RP4rjPF8VSEST5Jpc0FcoZnUNSIjYTjcvAYvEImJmiZmCDNkl1Bh5llJuku+VyXi49m8JOw2KnYVCJf4NCBMllTu5oai1bmxMZf274kufjFFKJSEtleT5gtSHdWbp9IC94ThkjHSpGGlzZs7DBCprqdC85X51KJFak0g+0/CE8OmYebhEKkIJVLmCWBVOUGgVYkVe94Pu1wS5ODE2cAJakPKUV1OZRJerMLteLZgEylqE1CvENQMxB2JUx+E2EBwe8jiXgcMmaFakywKkVUCUgWsk1jBl5iH20AoPW0a/3140JlYaW6cxmKmsxKgEhgq9Klm1jI/FIUwLAmrNWr0HJ7QD2GQRUaNUAVh/EoITYOXJ1YaA7RHkTDSzfdYmzTSlaX568+cBDAYizUvXn6QU4EsT6U3MHJZ6gFz9iDnBgOXrAFlN6X+ZOzUFIkeGx0ckGtQdfRucMIWCNtqfoYUC1AKNq+tLawDWLxHnLOWA0FQ0CHMdKS9yUu2xYCg96VgQEEDa/OFCzNBwIABLtvyLe0PqluSUDypFXAJG7b1gQIBMlVgQBUQU1LAeuntBQIBSBsKamFJAdjqH9ukCBAEdOVNbRFf4tPu0CBAHL9KfX6Wi78Y4Jiv+MkY0JyeGkIzBQzKTm8qqOco2PWBAgL72Z4qrimGSpKyicJZlTSHDgEEUqA7f/YxE7c4GSmRIkrwilLUsBMySllAJICiEhiulB1gQIDv8PwsmfOyISDIky5Y8NZY5i5rL0LUYwJOCw3C5WInkZEFRWEguQL5Ugv1gQIDGO0/F5mKxKsRORlMwBhU5ECiEjRue5feOBmajMxO1jrS8CBASJFWyubuWsdKRNWlWV2qWAe4pUs/+oECAikeUFJYkufpC1uwttT+IECAQZYcMdYUXcN9ga/xBQICNMxFwwD2fr1oeUFAg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2" name="AutoShape 6" descr="data:image/jpeg;base64,/9j/4AAQSkZJRgABAQAAAQABAAD/2wCEAAkGBhQSERQUExQVFRUWFhkYGBgXGRobHBsaGhocHRoaGhshGyYeGxojIBofHzAgIycpLCwsHB8xNTAqNSYrLCkBCQoKBQUFDQUFDSkYEhgpKSkpKSkpKSkpKSkpKSkpKSkpKSkpKSkpKSkpKSkpKSkpKSkpKSkpKSkpKSkpKSkpKf/AABEIAOgAyAMBIgACEQEDEQH/xAAcAAAABwEBAAAAAAAAAAAAAAAAAQIDBAYHBQj/xAA+EAABAgQEAwYEBQQCAQQDAAABAhEAAyExBBJBUQVhcQYHEyKBkTKhwfAUQrHR4SNSYvEVM5IlQ4KiFyRy/8QAFAEBAAAAAAAAAAAAAAAAAAAAAP/EABQRAQAAAAAAAAAAAAAAAAAAAAD/2gAMAwEAAhEDEQA/AL1NAIffY33roHiOMRYAUI1+VNIcmZmYFw2p+Q0iIpIqAptaCtt7NAR8VjSFIuDaj9LtSG50pvKtg5GhNdCG6w/4fhgEKJJL5VZSG1INx0MS5cwqr0rrVjbTr0gI60gJcpmB0srWoq7UYU9KRKwycstCVBQDOzFw4Bao1hUvDpPmOZbILIJr0Lqf6QuRK8RixahBCmetA/I0HSAfmrVVVwGNSpPoBZQeHcMWVlY1BI6vcCzw1h5ZBBCnSGo4JcmpJ1G8KlSXNgWq4O5o5f0gJClk1ZRApe1asbNyhnAyFZnUlTuXBq9BUD1tHC7XdtJGAlhKvPMLZZSV+Yh6lRyskPWu8ZbxjvFxuIJSJxkpoyJVNqZrne0BtmIxkmSXXNlyyk/nWAXpoS4o3vCP+Vw5ByYiSSQ3/Yk61Hy0jzcrD5iStQWS7kku9Kl3JhKpY8vlrU0DDT3gPUMqSGcJuztUG1+u9dIUuUR+UhI16WYttHmJGKWkHLNmppQCYr0N2jpYXthjpQGTFz2TYFZUN7GhEB6LMq4LsfaxqaWhiWljVSSeRoecY/w3vmxSFAT5Uqcn8xAyKY6gihMadwDi0jFyPGkP4ZLMospJAqCHgJ2ImgO79Km9y9v5iNh5pJJFApwCdhBITmUolmpTpz3rDkqQEG5v+tIAsUnMaKFS5Bvvof1iLNKktartv/EdFLPo7PbWIs6eMyllrEakg2BZ7coCJhUrWA4zCjVGtGhM7C+GVZUjIFN/vc0ibhJFku+tmodtYcxCxmGYAJQPMHsN2asBxsNMWVEKKjf7LfpHYkijkJo7EvyrSxqG2iHh5pBplVnJoHat/MwaOghDsAAkMfZ9f35QC01ApYGuz762gQcqWNAHpflt/LwcBBxSkgAVKn/KLJF3IuYiMr+0ltS4DaMdTyjprlONaegvrEAoUp/MnW7s2oS2u0BDmpHkVNQMrhilQe+2h3joz1yySchSoXegPrEDiC3UEJWM2V7OOZ012gYKXMUpilw5qUkV6vUU6QE/EKISct1EkEH4QG53q20DDhSEpCQM6i1SAoPcsbCAJSXyip2IINdnuBWj6WgwrM4UCquqWOUGlRo3OAk4NCmOYuSaEV50oKaRye1vaQYLDrnpbxPKhCVarP6MPN6GOuJ2RBZClVDBNtj629i0ZL3q8Uzz5cpJJ8MF7/nZQPMgUrpAUiaoqdSi61E5iQQVF3ci96wiZUgAgAbE++kJyXPoSILMBWux/cQDipgYM5D6w2svt97wZXdzc3uxhvxdLC0A4pR5QsoLUAP8c+cMKmgimw/WtIMzgxfe3OrQBLCas7l3J0/mLR3d9rDgsQkLUTJmFlswCVGgVXbWKnNUOW1HYQg/rpvzFYD1JJkKIqUkuS4sebdINKSbncevKKX3UdrziJX4ea4nSUgpYtnQBcjcWMXjFggBgSajmwc+1YBoIDu2jenTeELw9CHIevz5Q6hKlB2YEUrWDmApDNXVqt984BMuUBVxQa8rRDMg5yoEBJdmf3rZ9m2iTOmkCrkk200ofV/aGcFMJUQUksS9FGw8uhr6aQDKEqoSVECmu/LUx0UlmuaNQljSrlrjUQyJaj0azH3sAB6QuWmoqcr6aUueekAqX6sbGnppAgTC+Vn/AHVqbcoEBEw8wP8Ala4Ykg9S1We8NY6WpJStKSfSgfalecOfh3fQOAXNWF/dtIeTbKFVcDzCyX2esBxzKVMR5pYBBvlDB7ufnTflDXiJBSWzCrpL1tQan0AjqqmkJmAoBDlKrkNoToHa0cmZMAAyAl7tQ0DqA9hvAT5WLKgnLXKXYaODfdTCwjoSZhLE3AcMf4r6Rz+FyyVqzJpkdOYhszgN1b5PEmTjEoWlAIQWIy15m9bvZ4CTiVgAk6AhW1A9PQGhjzvxvHmdOnTDdayqrWPw+gAjee0mIEvB4hZHwyVkVYmhAc3FSABHnWYSdDYX/SAIKHV7j6w2tVDpUU2aHZGBWsjKguOVG5mOjL4OhLZ3OrAgdHNecBxxQitdW2+hhMxWZwHJD632YN7xYZs2Qj/20lnZnPrmcfpDK+LgkES5adwHFurj2vAcmXhFqADGor7U/wBaQtWEKXoo1AAFfn9I6k3jS6NlQNAkMOnOIoxy2PnLGrAsH3gOdNw6hYEB7EEV259IQgA0LAgksRTpZ/eJysUonzEqOjl4JWKoMwBrsx5jN6wE7shx04PFScQAAEqAWMx8yCWU46R6WxATMQFAulSQxBdwralv3MeXJ3hgfCedS4+TGNM7C97CJEmXIxKFkS0sJsvzOABlCkchtAawiSnKABQUHT7rA8IAKtWuaxpausReC9pMLiw+Hny5hLEoBZYfQoJenKJ85G45ej0O/wC0Bz5knMyQA7k1cirVLCnSG8IpQBDNqxLbXowtvrEqcAD/AGkhmy33c6tSGpqlJqaWuxtcXZvSACkl60TZtyXLklq3A9YOWQ9wbtcAf4kf7hclVhSjvS/udv4gkJZLNTkKMedydYBCF+ZaUtQB7a9ej6QUOGQ4UUgB2e5+tGeBAcwqcMWUwdiGq5ZQLAuLmHUYv/IKIP5SWH+Vb/7iPiapcVYUoammmgLQJc5SVf5ABN01dmBf5NASJhSoEJsdC+xpZ7jpENCVIzMoOR+ZqPtt/ESJOLdNfiCqdOZs8CZLSXKg+YU+Ta3261gOdh+IqV5Zh8odiQGBarNE/DYuXYjzEAuxPl9r+usc1GEYq8jjcks+pZ2bSK7xrt7h8MopRmmzB+VLhGareZ6D3MBP7z8cf+OWzkTJgTUMVF9nsGEZLheH5S80lNbUJPNuUTuO9qJ+LmAzlJAT8IRRI6bnmaxys93p9/OA6K+JhLhFEPQHUXc+ukQJuMJO0Mu8JJgFA1f75QEqqH94bKdNOcEpNWu/7QCy5puf3vBGhasBY5OOX05c4JIvtasAaldXhJLMaPzHtWC1oCfSCmkkt7a1gFBZ6C/8QoAgWf15QyhwLgvvCmdJ6Ppp9YCVh56kqC0KKFpHkKXSXF2IL0jbu7ft8vGpVJxBBnoSClQ8pmDUgP8AENQLisYZKVQ6FncXA/mH8LxJUtaZqFELlnMgg6jSmhdoD07PWQNwxAqR6xHxGHbV3FtPXWGeCcTTi8LKnhjnljMCbKHxDoCGbprEpafKAXyvlNrCoD2FKvzgBKoHIdm1BF7nlCpbOANVG2l4SE0oAHrUg0F7aesOzKeagoxNrWfr1gGZS8rh6ihs1YEEgivw867tuK6wUBx8RhkjMXIYiiqitGozMIeXJSVkpSneinqalnPlgT0EJOZII/V6X0iJPmJdy6HApXmb/WATKwwHnCGSCSrzAsHrRteUTOHqUoVJOY+WpBGtGanKEyS8pmLKN26Eh+n6wWHlATFFK1ZE6GigX+F9RTTeArPeXx5cnDoTLOVc1RD65Ql1EdTT1MZAbRq3e7gR4MiYD8ExSCafmS97mqbxlCzoYAiqkJztaAVa6D7eDweFXOmCVKSVzFkBKU3J/ZrwAUOf31h/h+CmTlFEpCpi2qJYflGudmO5KUlKV41ZmrZ/CQSlA5EtmLW0EaFwzh8nDy/DkS0yk7ISRU7m59YDGeEdymNmjNOVKw4/yOZX/im3qYtfD+5PCyh/VnTZigzsyUvV2Zy1Y0FS+dvW8ATC2/ygKlK7o+GBj4K/WYr2u0JR3Q8PvkmA1/8AcJFfStLRbwp9vWjtFfxfeJgJUxSF4lGZJ8wCVHKR+VwGgOFjO5jDFAEmdNlK1JaYFDZi1Xin9qO66ZhpalpmeKNQENSrGqqnlo8aWvvN4aySMUgk0YBXvakTeHdoJGMSpeHWmYlKgHNKijspjavOA8vkV25Df3oGhaFiwZq0094vnefwZMqfLUlCUhQL5UZQa86k/KkUWZJpyr/owCcxCQxYnrfeBLmAmjAGv7wlSiNyCGfbl8oMJKS5r05+lYDeO5zF5+GlJU6Zc1YS5sDVg+lfeLZNSwcFanJcaB+dBS8VDueH/pyiQP8AuWxF1CgJpFwxKkv8TKBcUBvqaOSYBvDqygqd2BFNRrTcGHZk/wAyk5hQg0DgP1FCC0QJihRLKSAqqsrgPVi1a3pBomzAxY/EQ4DEU9WrAKmyCaEslz8JIepYhw7esCF4eapYYuK729WswBvAgIZnOnUs7jk14CXUQ4B5n0hEpJKVJ82YioNMvLo0HhUOR5SkH4QS4O5gC8wQryFIKwaOAdtGN7CHpCxLmPmUxAobHYWvrDHiEUzhQLsh7B6EMPWJWHzKASwqBV6C1g1bwHB7yeGKn8NmlIzKllMz/wDoJLO24eML8Rh+keoJ+GE2WpBoFpKDXRT2099o818f4KvDYmZIW2aUrKQDfYhtCGLQEHN7v78rRqPdJgFysNPxcvD+JOVMEqXm8rJutlEMIy6QTmc+keie7aTk4Zh00qkqpupRqfukA12m4xi8JJzmZhUrv/UJQFE1ypAPmZ2uYoOO73uIZwQiShKaFGVRCqV8xqT03i/Y3sS+LmYuYlOJUSnwUTickoDX0Lloq/b7GcVnzBhVYSSuWGZaEFSTWhClfBsRAWrsZ20GOQrMgImA1ANGDVrWLBi56ZaVLWWSkEndhU6xnfdz2VxOGWqZiEZFEgBNCz3cgktrFy7WYcqwOIADqMtTAGtK7UfeAxLtT2snYqeV+LNTLchCHIYMwdjqL1NYVwLsNMxEkz1TpGHkJA805Zq92CXLPcxO7Kd3S8YQQsy5LPmIzKOhSNmjUsf3b4OdhpcgoUhMoMlaCyzvmJ+LoYDE8ZLQlfhth1h/+zDrNWs2ax5kRau7SYpGMZK1IzJBUjKXUl7aCm8aR/8AjnAKlplqwySUJyhZJzV1JDOaftHTwPBZeHTllWyi5fXfX1gMq77cY87Dy6OEqU5ABckDQuLfOMzAp70+saB3xz3xUoUACCGHVx61jPM9h6XeANUpjT6wgVNA5e3PQDfpCs/voYu3dTwuTO4inxX8iCuWlqFaSLncX9IDXexvBRg8BIklJC8pWsChMw+Y32e3KOhiZ7klJSkgh1HLTqWpDPE8SUmpSCXJJJ50YWt6xzVz5fiLTlJQWKvMwB3fm9jATpWLd3TTrfQqLdGBrEhK3DJohs1TQkmr0rHIkBgAQBfyliTUNqQ3WBiOIGgBTlScpBOlX0gOiuS6/wC3LQilhTKDygRAlYNRZayFqclwwAAHlZPSBAOT0M9zR2D16m8J4fI8yiUkWYVygVcXiXMlD4go1Bb6sIbkyAxykuRRxXzUMAolLslIQQakOxL26+usSZaSOVSPeoB1sOkN4OXks71pqWuWNHECdhszFQVcUFelW2gJ0rEZj5mJzVoaNud6fOKF3q9gTiUjF4fzTUjLNQPzITZSf8k25iL9IQRUgA7AOORHM6xNIdqs/INAeSxqTT7ZuUb73Xz83D5JBFBk5Agn1+kY722wWXHYrysBOXRtzQfWNC7lMcnwZsp/MlWYV0Ppo3zgNUpXffl7VhCpVLuD9vzgeIG0Zmgk7wCMgAP1hjiqSJE0pygmWoAm3ws50iSuX+r3pDeMw5VLWEj4kt061p/MBXuwU7/9SWlSfMEgKag0Yj5xbZQ0akUPhnZ2dg5i5ypo8AkAoZ15SzbavF1lLAAvanQmmuzQEhx9/q0MzJlDz5DrblC1TOdmvvHH45xAITWri7t0O/P0gMe72sQv8XKGUMmUSl2cZlF35UevKKE9mavpFt7wsUmdiEFi+Uv5QBUkvSoazGKiiUHFa9fnABMsXsdbRcu6uYf+Ww9rKJALUymnzeKoWbm/T3G0XzuT4Pnxi5xJaRLpSypnlD7hgYDY+ISUqBqC9yz+bT/411jnKweVilCSa6fqLNU1O0dSYsH4bjm9Xo5udffaIOIkrUWzsGDgDza0oGPpSAbUrzAlWamVkCgo2oppaGMTgyMylBQL0SQ1BVrNT5wv8CQr+mGSFVbW1H6/pEHFmeCXCsuUOlKvO9ith0ZwYBzB41BXmIUQdFUN9iKdavAjncPwCpnmKiljdWYvWjPuPswICyLU+Umlyau4NW5bwSFDLm8yauRSqaW1eulYQoEm4DDU7fQw6mWFIOYWGZ3dgANqj0gFHEEDKXckEAECwd+npBYRavKCl3ckkGpHKwA+phpKA7gEUvlvQ+2nWHcxS7PWxAZxW9NdoDqSFHUVD6gD0t9tFV7c9t5eCSE5iZywoy0hjRtdiOcWCSvzKBBodTzq5y2DWjndquBjF4eZLlol+IQMqlNQBQJGb4qszcxAYBxztJMxczxZ4SVZQMyUhJLBg7Gp67x1e7HjPgY5CCWTMdNqVFPnHO7U4bLjp6TKKDm+Gqco3CdQYg4OWZU2XMFkqCgQaX99G5QHpVM4EOK/f3SJUud03PKORwqd4kuWQXBSDTmAR+sT5k1MoKWsgISkkuWLC/rAN8SxWJlrleDIROlqUUzSV5FJAaoehvFF7f8AeViJE1WGkyhJXqtbKJSaJUgCgPWIHEO0+JxWJC5SkyZUsBs8xSUqdRZIai1ECoMSON4eZPxeLRmQkHCyRMC00qqrKNM1XcbC8BRJfbTGLTlXiFrluPKsggVYOpuVBYR6C4LMUrDylEEEpSatcc9mtGCYrhuFk+UziokzUnIQWKaIzdWNItnd/wBukyVfhp0xBlLTmQt2KC1UkEinKA1XE4gJQTQGrPWo9nikcfxnmICyhTAgFgFVq9HGvtHX7R4ujpmf08tChSRUqoLuX584p2PnL/yAKnANQTcBRIfNVsoFYCmdpEOMyyrOWAU4HlagAcga9bxWkNTVr79BFm4zjTMKJaPhro6nFDV3IDekcABJzOWIOrsTudoAIox1Ykag8m1Mb13Y8D/C4FJWnLNnETFg+yRyYDbWM/7s+w68RPRiJySnDpBIN/FNmA0TzjbJig9G2DPQDaAi4nzPmSP7mtUeWrbtDPggZmFxQPSgvyieqeACbb8z+scXGYvKVOSl6eZgGpUF71gHPGUseYlDuzHQ2IrYixvEHE4FalFIKgkUSAWDmprq+sOpxgTLKsiSGGUKVQtofXSIcjHqUlIWEk5iQlAUPT0gFcQzhAAqpj5gaE1pU2gRKwuDzslSQlBdg3+W/PrAgJEydtlyuXANqOa7VhOHkEB8xNKgD8p5bc4cmLKWAQo0U9AmlQa6nkYLLV1PpQXelaBh/EA9Ld7JUAl3qHJ5g/bCGFEoAQSXLEZmf5a1+UJKSlSswBrYtRmow51gZgpJCndJAemtQQW+3MA9KmKd8t7MNBV1GJkqcPy2NKxAlTTVOU01YfK0OIIFHsHINANoBntF2OweOUg4hBzpoFIJSptUE6gbe0cHiXcrgVpeUubhy+ivEDtsqotoYtcue5rfe9Ol61h4T6F7EPa4NuVGtesBV+znCZ+AleDPWlaUklEwBiU0YKTdxUxzO8XiuMTISMNLTMlzcyVEJzKBoE0fYxcOK4k+GohzQK9rEt8+UQcLiCyJeXMqihamYUZzUXrAUngXdgcRITM4jiZqFGoloA8m2ZTEFTaNSFYzu1wg8h4pOysFhBQFKfVyNABGheDMmqZwkVS4uDqdnhKuxkiYsLX4qpuUJKs90ihcWeAwntB2bw0uaBhJ02YgIKlKmoyuobOB1dtY4y8IpyllGjksKcjyjZOPdziZgWrD4iYklmlzPMGq4BdxSltBGacc4ArCTvCU6lEkOCC9HAHTWAlcH4+JEtIWFKqCWoaCjOGAB/SDxHbNYdilRmA5gpL3o+1b12EVyYXoS1QQCXpppD2AwniKAWrImpBLGobk7H1vAdbguHTkVMWH/pLJKj5Q1lBqlTl/2i3dhO6ITJcvEYlYyTUpWJIDkg/3LsxvTeKTjuJFUoypSVJlJUyyQxOYVcaAtaNH7qO3SFIRgZjpKQfBWtQZQBJy8uQ1aA0n8IlCUolpCEpDBKUgAAbUtDEwNV6gUDBne5od/lDinermwGj9YjzEEkOBR96s7NygCmT/ACsVABmoAb+lm06RxZpf/sU4AAqA9gxDDy0a/rHTXhUrT8QTlUaA0Fa0Fxygf8eVE0lsTVybO4LadOkBwBLShASlShnLqJDl/wAzPZtGDRKweCSopUk0YVLOee0SZnA0hQmTEgEECi/LT8256QrETQFplOgBn+ICrc6tAdISbUBOh3+e+sFEb8WEKykGxI5DrrBQCZgYqILu5G493aI2Q0NbsQOfWJWKluE1cFncksUkkOOfLaG5y1LKQSgp1BoSKbXPPlAPqIPxEip1D5edL1HzhiQgUKWqaC96jlD08BSQ+U0BpyENyhQt5QeQvesAMzuCAbGpII59YSjE1U7AuxJuQNeV2hMxWYtcAA0v0hSUuSAD60DQDssuRYcncNu8JTiCVFJDl6O4A976b2hcmYAwDFy9LfoIVisbKk/1J01EpNipZb/41DlXpAcztJ2jkYWWgYlbCYopCa1A+Iqb8rU9YhcR4WZmClzsGoLnSkZpJBKfFl/2qAAKsotzaMt7TdoUYviapq1lWH8VCA5NZaTlolxdyehjV8NwlEibMXKBlSPKtJSvyyyAxKgS+RW4pQmAHZ3vEw82WPEWmXNeqVZviAYgg1BfeOxjO2WFksFz5ZUBnCEq8xFyQHuNopPH+zOG4uDOwy5aMUlTLYuia1yCB5yRrQxmfG+y+IwhPiJCQ7BQ1etKUp+hgNP4h30J8wlyTR2zkub1DEsdWPvGZ8W43MnHMpmYkZRZ7uSXq8QU4RTVcGhBb4nsRox3pCs7qbcZhdq1Au0BCyuAW0oBa+37Q5NcMEhrakZeT84M/FUkKbM1R0F7QuZPJupXwjShZzUNzgCkTlBJBY5iA6noQagV2hlCmAIUSQWGjEM1eUPySQqtHUAWAbmR1cV+UIMwGYoJSCkOxH3UQG/9iu3MrHypaCtKcTlAXLJ8zpoVJ0UDf3juKSQSFny5jlGXYtvZ48xhTEKDJLhm8pD3II+lov3ZbvcnyGlYsfiJLMFU8RI6n4xTWsBrCsUEiplywPMSCNXA9f1MJVxQANnSLEOaqLUcXr8miF2d4xhsekTZC0qypqkoGZJL0UliehcjnEk4UFQUQ4SMrFIBJa7kkilaGA4+OWtc0pOcUolqNu7sBsLmGcVgDmSyU5WqrV9QxIIOtHtE7iuNCynLLSVf3KDpBItzPTWFYlDoJXMUSoOyAK673o0AlKFBSPUHMD0F9Q1+cCIUtkzEqDkOXUpyapBAYn6aQICxTZpIGamvR7H5+hiMz1S7g1pdhU/xDiJmpUCas9q3pBzcwytl1uadGFXgEy0AJLXvUsa/7tDgWBVzlblfX5wjLYnzGzabip9ob8NSFEuLj8wL0DHnAOS5mYksRUdG26tCVKVoSBpY1L70Ijk8Y7UycNSdMCVEHKBdugtFG7U95KVyzLwpUFLHmWQ2UMxCdXgLX2i7xpGDdCR481IHkcMOalD9A8ZZ2p7TzMdOEyccoAZKA+VHQNU87xxgkAex5vCyRrc+19YBJTlJ3FH0vSkax2T7wRMlJlzgpalpCFZgCkqDBs1kpUGNdjGRKUR5rnmKDp0vGgd2eCRiJGLkzgky8qShSnAStQIoQLgc4C7cb7Gfh0KxHD1Lw05wpSLyFEGoIqEg/wBwjg8b7bTZmHUjGcPzKVmCVyZw/JckMTernQxwe0mF4rhUCVNmTlYcsApJKkECg5/DoYrqMcJOISqWpM3I1ZiFJSprpIdy0BYMXIWjD+P+CxYQVDJNmzAEJzD+wB2PVvaKwqQojMSkkuShLGgox0BjoY7ic6amXLViVTUpDpSgkJSTUpSNSLfpDPE+GIlIlKTMMwkZpgCGCTokkm93DQHJl4Zy9bMCo0HOHMQA7Byn5OOt/SFSZfiKSknJmpmILAaktyiXP4WgqUJE0KCJXiOt0FVfgANM36wEQSFEsQxUQKhmCmckbQwubUgkXLG0WPiHd/jJKk+JKXnUlJSEkKBS9iXobRxMTLSEqSp84UoEXYpIDUH1gCw0nObmwch7Ch9riFYhLjK/kOwsQSGvzc6QjCJOU8qXcB6OXvdoJkvaujOA+hbTrAJw85Uo5k5kLDMpFCD1+kaB2c73VyyEYqXnSD5pqSc1bFSbHZ4z+akhy16sLP7MIjLBqzgKHp7QHo7CKGIk+NIXLXLJJBSLcriuloUrhKlISATLHluA4Fc5D1YvaMC4Tx3EYQhWHnKls1vhLs+ZJofaL9wHvlnpRlxUlE8D8yGSrS4sSDs0BdZuATJWEuVSycqQS7G9tL0gQ/wnj2FxqR4UxCtShdFAgGwerb8oEBJ8Olnt6GAtXIh69G6Q7KlK1p09ooXeP2zEtHgSFkKI860t/wCKTvuRaAs3E+ISpIzTJiQlD+alwHa7kxm/abvRmTfJhQqUgVKj8TmzaCKRMmZjqaE3Ot3h1ILea9vvnAImzytRKiVHVRJUr1JvBBjQDc1/eFrF9daXI9vWCFGb3NLenOAUFs+rUpBKU1abQABowgBNWZusAU0XcXYHpGk9zHEZajicOpIOYJWAUuDQpIt6xm603uWDsC3zjsdh8d4eOkmwWoSlKJtmtXe0BtXaLihlhSMOoqxKEAIlKQVIo2lWXapjPe3KlTcUn8RgihYSHSjyqWC2Y5gCCeWjxdOJkcOxkuelH9OcvKtSgo5LB6Eija7xJxXFpeLxEs4YhSpai6wFPWhD6AN0qIDIu0+EkysSr8PhsRIShCfKSpTLuTm0BDRJ4T2cmY6YlGHkqGVJVNVMemYhy5PmrVuZjVpJVP4grOpKDKBJklThaT8Cm3IrFjn4cBfiJfMQEskaPtAZF267Jowk3D5Qp5g/7K5DkAcZKkGrvziPxeWjBcRllSE4uVOQlQRVB8zgJJ0L6Ec46nGu0ExfGpZOVYQTLTKmy15UpUwVMIJ3/Na0TsdwiZP4lLC5OHUcKfFmLlqUFrGUeHKILVLZgK0gOb2/7Vzy0pWHVhpiFpUvMtKwuU/kDAkXDmKnxrsrOk4KTiVmUlM5SlIGYZ2UHdmqDf1FotnbCYrFcSky14QyFzwiX/2AqVLcnNMSKAgUrUQO+uenxcLhQGTKluKUGYgJHsmAzzBSCqXlZIDF1KLdRqD/ABCVBLNQBtNhpvDkqQAUvVga0od4amJNzYggqIcDmf2gEz2YM9AOd71g8gKnLENd9+WkEJhygFQFGAD25k/Yhaw4DGvycbbtzgCIygAEEtU3YByzaweVLkmo3A16QoAFBufNT6mFy5KTSjgEmtSP3gAqcynzFL08tCBtQ6wUMgu7a6M9LVPK8CAvPbbtlNVPmyULMuXKUZbCgUU/EXuXNPpFDnTirW3P+Y6XaFGXF4hAYgT5jFv8jp63jmTCzin3zgCSQxrersPlCxL1cc/3g1KzNoANBeCGxOV/sQDS0EaBmFr86wRFhWr/AMB+cPg66wgkBzcuW+2gCBa9SBVqs8BSq0s3vBUctQn7fnBBLEO+7/VoBaUUoCaNtc3hCVGWQpJZSSFJN2IsbXEL8azEXhJS7udbQG69mMSniCETpwE1KAk5VmpU3mVlt8WgET+IhcjE5kzEy5agPIkJLlR1o78hoDGXdhsacLJVijKdKP6ZdgS9PKWYXrFp7AqXjZ61TUo8JJBKUFn8QFhQuU3s1TAS5XbgT+LS5MuTLXkeX4g+NbByEiwS7sXtF3RN81fiUQAn8yXoSRpqaRnuESvA8ZUkyB4eIWTLK0ZlhAAP9NQLjzPTaJ3H+OCbjSjAhUzES0l1AE/1NKWo5gJ2KlnFcRIlLCpeHSVzU5AlXiEsJecp8yctQLO0cXtP/wClcQOKTKMyViUpl5phKgg5h4hFmLWdhzg+7gTQZs7EsFLWrMtbglYKgsHQsf00hntZwg8QW8iaVSSoU8Qqq4BWlAsAPfeAuMtaJ2N/EZEZcNLV/Waqs2gUQxCQ/qYwvthx38TjZk3OFpKmBbKyQQEjViLvuTGzq4ejh3CsQiXNztLU0xdlOGqKg3sIwT4kuSGHws7GzptWsA9IorLQBz+92AIhXEEAZfVgbaUgsJMsH3qaBL+hh7iCwtumzUAp84BkJ8oLhqdb68oTkYsWHT9G0hctTM4u12Y8hR4KaUlTjW/1gBIFSCHp/qFIkhiKB66ki1uRhJBBdgQadIXLSWI9CBSkA1ZRY00NdtYELmUVfSld4EAicoklayVKNSSakmpVzhhv9wrxAdK/ekF1EAJZh+UQXcaUq0R5qqjpC0LD1cmgZ3ro0ApMohVA721fqdGgEts5uH5waUCpYhx9tAUipa+8AhddqfOAJYd3rCmbYhvv1gS0uwbb7raAYTLJ1cWMOCYzgU0HT6GFFBNK6lh+sMLfXep/T0gLx3UJ8TGqlqR4ksylEoLFBsHIMdvheJTwziS0T5aZcuYc8vIpkoluopoKqJY0NqUijdleJpwuMkzlglKFebKSPKqhI6OKR3+I4KXi+MErXMRKxC3zJclCLJJd8rqYcngLDL4RP4rjPF8VSEST5Jpc0FcoZnUNSIjYTjcvAYvEImJmiZmCDNkl1Bh5llJuku+VyXi49m8JOw2KnYVCJf4NCBMllTu5oai1bmxMZf274kufjFFKJSEtleT5gtSHdWbp9IC94ThkjHSpGGlzZs7DBCprqdC85X51KJFak0g+0/CE8OmYebhEKkIJVLmCWBVOUGgVYkVe94Pu1wS5ODE2cAJakPKUV1OZRJerMLteLZgEylqE1CvENQMxB2JUx+E2EBwe8jiXgcMmaFakywKkVUCUgWsk1jBl5iH20AoPW0a/3140JlYaW6cxmKmsxKgEhgq9Klm1jI/FIUwLAmrNWr0HJ7QD2GQRUaNUAVh/EoITYOXJ1YaA7RHkTDSzfdYmzTSlaX568+cBDAYizUvXn6QU4EsT6U3MHJZ6gFz9iDnBgOXrAFlN6X+ZOzUFIkeGx0ckGtQdfRucMIWCNtqfoYUC1AKNq+tLawDWLxHnLOWA0FQ0CHMdKS9yUu2xYCg96VgQEEDa/OFCzNBwIABLtvyLe0PqluSUDypFXAJG7b1gQIBMlVgQBUQU1LAeuntBQIBSBsKamFJAdjqH9ukCBAEdOVNbRFf4tPu0CBAHL9KfX6Wi78Y4Jiv+MkY0JyeGkIzBQzKTm8qqOco2PWBAgL72Z4qrimGSpKyicJZlTSHDgEEUqA7f/YxE7c4GSmRIkrwilLUsBMySllAJICiEhiulB1gQIDv8PwsmfOyISDIky5Y8NZY5i5rL0LUYwJOCw3C5WInkZEFRWEguQL5Ugv1gQIDGO0/F5mKxKsRORlMwBhU5ECiEjRue5feOBmajMxO1jrS8CBASJFWyubuWsdKRNWlWV2qWAe4pUs/+oECAikeUFJYkufpC1uwttT+IECAQZYcMdYUXcN9ga/xBQICNMxFwwD2fr1oeUFAg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4" name="AutoShape 8" descr="data:image/jpeg;base64,/9j/4AAQSkZJRgABAQAAAQABAAD/2wCEAAkGBhQSERQUExQVFRUWFhkYGBgXGRobHBsaGhocHRoaGhshGyYeGxojIBofHzAgIycpLCwsHB8xNTAqNSYrLCkBCQoKBQUFDQUFDSkYEhgpKSkpKSkpKSkpKSkpKSkpKSkpKSkpKSkpKSkpKSkpKSkpKSkpKSkpKSkpKSkpKSkpKf/AABEIAOgAyAMBIgACEQEDEQH/xAAcAAAABwEBAAAAAAAAAAAAAAAAAQIDBAYHBQj/xAA+EAABAgQEAwYEBQQCAQQDAAABAhEAAyExBBJBUQVhcQYHEyKBkTKhwfAUQrHR4SNSYvEVM5IlQ4KiFyRy/8QAFAEBAAAAAAAAAAAAAAAAAAAAAP/EABQRAQAAAAAAAAAAAAAAAAAAAAD/2gAMAwEAAhEDEQA/AL1NAIffY33roHiOMRYAUI1+VNIcmZmYFw2p+Q0iIpIqAptaCtt7NAR8VjSFIuDaj9LtSG50pvKtg5GhNdCG6w/4fhgEKJJL5VZSG1INx0MS5cwqr0rrVjbTr0gI60gJcpmB0srWoq7UYU9KRKwycstCVBQDOzFw4Bao1hUvDpPmOZbILIJr0Lqf6QuRK8RixahBCmetA/I0HSAfmrVVVwGNSpPoBZQeHcMWVlY1BI6vcCzw1h5ZBBCnSGo4JcmpJ1G8KlSXNgWq4O5o5f0gJClk1ZRApe1asbNyhnAyFZnUlTuXBq9BUD1tHC7XdtJGAlhKvPMLZZSV+Yh6lRyskPWu8ZbxjvFxuIJSJxkpoyJVNqZrne0BtmIxkmSXXNlyyk/nWAXpoS4o3vCP+Vw5ByYiSSQ3/Yk61Hy0jzcrD5iStQWS7kku9Kl3JhKpY8vlrU0DDT3gPUMqSGcJuztUG1+u9dIUuUR+UhI16WYttHmJGKWkHLNmppQCYr0N2jpYXthjpQGTFz2TYFZUN7GhEB6LMq4LsfaxqaWhiWljVSSeRoecY/w3vmxSFAT5Uqcn8xAyKY6gihMadwDi0jFyPGkP4ZLMospJAqCHgJ2ImgO79Km9y9v5iNh5pJJFApwCdhBITmUolmpTpz3rDkqQEG5v+tIAsUnMaKFS5Bvvof1iLNKktartv/EdFLPo7PbWIs6eMyllrEakg2BZ7coCJhUrWA4zCjVGtGhM7C+GVZUjIFN/vc0ibhJFku+tmodtYcxCxmGYAJQPMHsN2asBxsNMWVEKKjf7LfpHYkijkJo7EvyrSxqG2iHh5pBplVnJoHat/MwaOghDsAAkMfZ9f35QC01ApYGuz762gQcqWNAHpflt/LwcBBxSkgAVKn/KLJF3IuYiMr+0ltS4DaMdTyjprlONaegvrEAoUp/MnW7s2oS2u0BDmpHkVNQMrhilQe+2h3joz1yySchSoXegPrEDiC3UEJWM2V7OOZ012gYKXMUpilw5qUkV6vUU6QE/EKISct1EkEH4QG53q20DDhSEpCQM6i1SAoPcsbCAJSXyip2IINdnuBWj6WgwrM4UCquqWOUGlRo3OAk4NCmOYuSaEV50oKaRye1vaQYLDrnpbxPKhCVarP6MPN6GOuJ2RBZClVDBNtj629i0ZL3q8Uzz5cpJJ8MF7/nZQPMgUrpAUiaoqdSi61E5iQQVF3ci96wiZUgAgAbE++kJyXPoSILMBWux/cQDipgYM5D6w2svt97wZXdzc3uxhvxdLC0A4pR5QsoLUAP8c+cMKmgimw/WtIMzgxfe3OrQBLCas7l3J0/mLR3d9rDgsQkLUTJmFlswCVGgVXbWKnNUOW1HYQg/rpvzFYD1JJkKIqUkuS4sebdINKSbncevKKX3UdrziJX4ea4nSUgpYtnQBcjcWMXjFggBgSajmwc+1YBoIDu2jenTeELw9CHIevz5Q6hKlB2YEUrWDmApDNXVqt984BMuUBVxQa8rRDMg5yoEBJdmf3rZ9m2iTOmkCrkk200ofV/aGcFMJUQUksS9FGw8uhr6aQDKEqoSVECmu/LUx0UlmuaNQljSrlrjUQyJaj0azH3sAB6QuWmoqcr6aUueekAqX6sbGnppAgTC+Vn/AHVqbcoEBEw8wP8Ala4Ykg9S1We8NY6WpJStKSfSgfalecOfh3fQOAXNWF/dtIeTbKFVcDzCyX2esBxzKVMR5pYBBvlDB7ufnTflDXiJBSWzCrpL1tQan0AjqqmkJmAoBDlKrkNoToHa0cmZMAAyAl7tQ0DqA9hvAT5WLKgnLXKXYaODfdTCwjoSZhLE3AcMf4r6Rz+FyyVqzJpkdOYhszgN1b5PEmTjEoWlAIQWIy15m9bvZ4CTiVgAk6AhW1A9PQGhjzvxvHmdOnTDdayqrWPw+gAjee0mIEvB4hZHwyVkVYmhAc3FSABHnWYSdDYX/SAIKHV7j6w2tVDpUU2aHZGBWsjKguOVG5mOjL4OhLZ3OrAgdHNecBxxQitdW2+hhMxWZwHJD632YN7xYZs2Qj/20lnZnPrmcfpDK+LgkES5adwHFurj2vAcmXhFqADGor7U/wBaQtWEKXoo1AAFfn9I6k3jS6NlQNAkMOnOIoxy2PnLGrAsH3gOdNw6hYEB7EEV259IQgA0LAgksRTpZ/eJysUonzEqOjl4JWKoMwBrsx5jN6wE7shx04PFScQAAEqAWMx8yCWU46R6WxATMQFAulSQxBdwralv3MeXJ3hgfCedS4+TGNM7C97CJEmXIxKFkS0sJsvzOABlCkchtAawiSnKABQUHT7rA8IAKtWuaxpausReC9pMLiw+Hny5hLEoBZYfQoJenKJ85G45ej0O/wC0Bz5knMyQA7k1cirVLCnSG8IpQBDNqxLbXowtvrEqcAD/AGkhmy33c6tSGpqlJqaWuxtcXZvSACkl60TZtyXLklq3A9YOWQ9wbtcAf4kf7hclVhSjvS/udv4gkJZLNTkKMedydYBCF+ZaUtQB7a9ej6QUOGQ4UUgB2e5+tGeBAcwqcMWUwdiGq5ZQLAuLmHUYv/IKIP5SWH+Vb/7iPiapcVYUoammmgLQJc5SVf5ABN01dmBf5NASJhSoEJsdC+xpZ7jpENCVIzMoOR+ZqPtt/ESJOLdNfiCqdOZs8CZLSXKg+YU+Ta3261gOdh+IqV5Zh8odiQGBarNE/DYuXYjzEAuxPl9r+usc1GEYq8jjcks+pZ2bSK7xrt7h8MopRmmzB+VLhGareZ6D3MBP7z8cf+OWzkTJgTUMVF9nsGEZLheH5S80lNbUJPNuUTuO9qJ+LmAzlJAT8IRRI6bnmaxys93p9/OA6K+JhLhFEPQHUXc+ukQJuMJO0Mu8JJgFA1f75QEqqH94bKdNOcEpNWu/7QCy5puf3vBGhasBY5OOX05c4JIvtasAaldXhJLMaPzHtWC1oCfSCmkkt7a1gFBZ6C/8QoAgWf15QyhwLgvvCmdJ6Ppp9YCVh56kqC0KKFpHkKXSXF2IL0jbu7ft8vGpVJxBBnoSClQ8pmDUgP8AENQLisYZKVQ6FncXA/mH8LxJUtaZqFELlnMgg6jSmhdoD07PWQNwxAqR6xHxGHbV3FtPXWGeCcTTi8LKnhjnljMCbKHxDoCGbprEpafKAXyvlNrCoD2FKvzgBKoHIdm1BF7nlCpbOANVG2l4SE0oAHrUg0F7aesOzKeagoxNrWfr1gGZS8rh6ihs1YEEgivw867tuK6wUBx8RhkjMXIYiiqitGozMIeXJSVkpSneinqalnPlgT0EJOZII/V6X0iJPmJdy6HApXmb/WATKwwHnCGSCSrzAsHrRteUTOHqUoVJOY+WpBGtGanKEyS8pmLKN26Eh+n6wWHlATFFK1ZE6GigX+F9RTTeArPeXx5cnDoTLOVc1RD65Ql1EdTT1MZAbRq3e7gR4MiYD8ExSCafmS97mqbxlCzoYAiqkJztaAVa6D7eDweFXOmCVKSVzFkBKU3J/ZrwAUOf31h/h+CmTlFEpCpi2qJYflGudmO5KUlKV41ZmrZ/CQSlA5EtmLW0EaFwzh8nDy/DkS0yk7ISRU7m59YDGeEdymNmjNOVKw4/yOZX/im3qYtfD+5PCyh/VnTZigzsyUvV2Zy1Y0FS+dvW8ATC2/ygKlK7o+GBj4K/WYr2u0JR3Q8PvkmA1/8AcJFfStLRbwp9vWjtFfxfeJgJUxSF4lGZJ8wCVHKR+VwGgOFjO5jDFAEmdNlK1JaYFDZi1Xin9qO66ZhpalpmeKNQENSrGqqnlo8aWvvN4aySMUgk0YBXvakTeHdoJGMSpeHWmYlKgHNKijspjavOA8vkV25Df3oGhaFiwZq0094vnefwZMqfLUlCUhQL5UZQa86k/KkUWZJpyr/owCcxCQxYnrfeBLmAmjAGv7wlSiNyCGfbl8oMJKS5r05+lYDeO5zF5+GlJU6Zc1YS5sDVg+lfeLZNSwcFanJcaB+dBS8VDueH/pyiQP8AuWxF1CgJpFwxKkv8TKBcUBvqaOSYBvDqygqd2BFNRrTcGHZk/wAyk5hQg0DgP1FCC0QJihRLKSAqqsrgPVi1a3pBomzAxY/EQ4DEU9WrAKmyCaEslz8JIepYhw7esCF4eapYYuK729WswBvAgIZnOnUs7jk14CXUQ4B5n0hEpJKVJ82YioNMvLo0HhUOR5SkH4QS4O5gC8wQryFIKwaOAdtGN7CHpCxLmPmUxAobHYWvrDHiEUzhQLsh7B6EMPWJWHzKASwqBV6C1g1bwHB7yeGKn8NmlIzKllMz/wDoJLO24eML8Rh+keoJ+GE2WpBoFpKDXRT2099o818f4KvDYmZIW2aUrKQDfYhtCGLQEHN7v78rRqPdJgFysNPxcvD+JOVMEqXm8rJutlEMIy6QTmc+keie7aTk4Zh00qkqpupRqfukA12m4xi8JJzmZhUrv/UJQFE1ypAPmZ2uYoOO73uIZwQiShKaFGVRCqV8xqT03i/Y3sS+LmYuYlOJUSnwUTickoDX0Lloq/b7GcVnzBhVYSSuWGZaEFSTWhClfBsRAWrsZ20GOQrMgImA1ANGDVrWLBi56ZaVLWWSkEndhU6xnfdz2VxOGWqZiEZFEgBNCz3cgktrFy7WYcqwOIADqMtTAGtK7UfeAxLtT2snYqeV+LNTLchCHIYMwdjqL1NYVwLsNMxEkz1TpGHkJA805Zq92CXLPcxO7Kd3S8YQQsy5LPmIzKOhSNmjUsf3b4OdhpcgoUhMoMlaCyzvmJ+LoYDE8ZLQlfhth1h/+zDrNWs2ax5kRau7SYpGMZK1IzJBUjKXUl7aCm8aR/8AjnAKlplqwySUJyhZJzV1JDOaftHTwPBZeHTllWyi5fXfX1gMq77cY87Dy6OEqU5ABckDQuLfOMzAp70+saB3xz3xUoUACCGHVx61jPM9h6XeANUpjT6wgVNA5e3PQDfpCs/voYu3dTwuTO4inxX8iCuWlqFaSLncX9IDXexvBRg8BIklJC8pWsChMw+Y32e3KOhiZ7klJSkgh1HLTqWpDPE8SUmpSCXJJJ50YWt6xzVz5fiLTlJQWKvMwB3fm9jATpWLd3TTrfQqLdGBrEhK3DJohs1TQkmr0rHIkBgAQBfyliTUNqQ3WBiOIGgBTlScpBOlX0gOiuS6/wC3LQilhTKDygRAlYNRZayFqclwwAAHlZPSBAOT0M9zR2D16m8J4fI8yiUkWYVygVcXiXMlD4go1Bb6sIbkyAxykuRRxXzUMAolLslIQQakOxL26+usSZaSOVSPeoB1sOkN4OXks71pqWuWNHECdhszFQVcUFelW2gJ0rEZj5mJzVoaNud6fOKF3q9gTiUjF4fzTUjLNQPzITZSf8k25iL9IQRUgA7AOORHM6xNIdqs/INAeSxqTT7ZuUb73Xz83D5JBFBk5Agn1+kY722wWXHYrysBOXRtzQfWNC7lMcnwZsp/MlWYV0Ppo3zgNUpXffl7VhCpVLuD9vzgeIG0Zmgk7wCMgAP1hjiqSJE0pygmWoAm3ws50iSuX+r3pDeMw5VLWEj4kt061p/MBXuwU7/9SWlSfMEgKag0Yj5xbZQ0akUPhnZ2dg5i5ypo8AkAoZ15SzbavF1lLAAvanQmmuzQEhx9/q0MzJlDz5DrblC1TOdmvvHH45xAITWri7t0O/P0gMe72sQv8XKGUMmUSl2cZlF35UevKKE9mavpFt7wsUmdiEFi+Uv5QBUkvSoazGKiiUHFa9fnABMsXsdbRcu6uYf+Ww9rKJALUymnzeKoWbm/T3G0XzuT4Pnxi5xJaRLpSypnlD7hgYDY+ISUqBqC9yz+bT/411jnKweVilCSa6fqLNU1O0dSYsH4bjm9Xo5udffaIOIkrUWzsGDgDza0oGPpSAbUrzAlWamVkCgo2oppaGMTgyMylBQL0SQ1BVrNT5wv8CQr+mGSFVbW1H6/pEHFmeCXCsuUOlKvO9ith0ZwYBzB41BXmIUQdFUN9iKdavAjncPwCpnmKiljdWYvWjPuPswICyLU+Umlyau4NW5bwSFDLm8yauRSqaW1eulYQoEm4DDU7fQw6mWFIOYWGZ3dgANqj0gFHEEDKXckEAECwd+npBYRavKCl3ckkGpHKwA+phpKA7gEUvlvQ+2nWHcxS7PWxAZxW9NdoDqSFHUVD6gD0t9tFV7c9t5eCSE5iZywoy0hjRtdiOcWCSvzKBBodTzq5y2DWjndquBjF4eZLlol+IQMqlNQBQJGb4qszcxAYBxztJMxczxZ4SVZQMyUhJLBg7Gp67x1e7HjPgY5CCWTMdNqVFPnHO7U4bLjp6TKKDm+Gqco3CdQYg4OWZU2XMFkqCgQaX99G5QHpVM4EOK/f3SJUud03PKORwqd4kuWQXBSDTmAR+sT5k1MoKWsgISkkuWLC/rAN8SxWJlrleDIROlqUUzSV5FJAaoehvFF7f8AeViJE1WGkyhJXqtbKJSaJUgCgPWIHEO0+JxWJC5SkyZUsBs8xSUqdRZIai1ECoMSON4eZPxeLRmQkHCyRMC00qqrKNM1XcbC8BRJfbTGLTlXiFrluPKsggVYOpuVBYR6C4LMUrDylEEEpSatcc9mtGCYrhuFk+UziokzUnIQWKaIzdWNItnd/wBukyVfhp0xBlLTmQt2KC1UkEinKA1XE4gJQTQGrPWo9nikcfxnmICyhTAgFgFVq9HGvtHX7R4ujpmf08tChSRUqoLuX584p2PnL/yAKnANQTcBRIfNVsoFYCmdpEOMyyrOWAU4HlagAcga9bxWkNTVr79BFm4zjTMKJaPhro6nFDV3IDekcABJzOWIOrsTudoAIox1Ykag8m1Mb13Y8D/C4FJWnLNnETFg+yRyYDbWM/7s+w68RPRiJySnDpBIN/FNmA0TzjbJig9G2DPQDaAi4nzPmSP7mtUeWrbtDPggZmFxQPSgvyieqeACbb8z+scXGYvKVOSl6eZgGpUF71gHPGUseYlDuzHQ2IrYixvEHE4FalFIKgkUSAWDmprq+sOpxgTLKsiSGGUKVQtofXSIcjHqUlIWEk5iQlAUPT0gFcQzhAAqpj5gaE1pU2gRKwuDzslSQlBdg3+W/PrAgJEydtlyuXANqOa7VhOHkEB8xNKgD8p5bc4cmLKWAQo0U9AmlQa6nkYLLV1PpQXelaBh/EA9Ld7JUAl3qHJ5g/bCGFEoAQSXLEZmf5a1+UJKSlSswBrYtRmow51gZgpJCndJAemtQQW+3MA9KmKd8t7MNBV1GJkqcPy2NKxAlTTVOU01YfK0OIIFHsHINANoBntF2OweOUg4hBzpoFIJSptUE6gbe0cHiXcrgVpeUubhy+ivEDtsqotoYtcue5rfe9Ol61h4T6F7EPa4NuVGtesBV+znCZ+AleDPWlaUklEwBiU0YKTdxUxzO8XiuMTISMNLTMlzcyVEJzKBoE0fYxcOK4k+GohzQK9rEt8+UQcLiCyJeXMqihamYUZzUXrAUngXdgcRITM4jiZqFGoloA8m2ZTEFTaNSFYzu1wg8h4pOysFhBQFKfVyNABGheDMmqZwkVS4uDqdnhKuxkiYsLX4qpuUJKs90ihcWeAwntB2bw0uaBhJ02YgIKlKmoyuobOB1dtY4y8IpyllGjksKcjyjZOPdziZgWrD4iYklmlzPMGq4BdxSltBGacc4ArCTvCU6lEkOCC9HAHTWAlcH4+JEtIWFKqCWoaCjOGAB/SDxHbNYdilRmA5gpL3o+1b12EVyYXoS1QQCXpppD2AwniKAWrImpBLGobk7H1vAdbguHTkVMWH/pLJKj5Q1lBqlTl/2i3dhO6ITJcvEYlYyTUpWJIDkg/3LsxvTeKTjuJFUoypSVJlJUyyQxOYVcaAtaNH7qO3SFIRgZjpKQfBWtQZQBJy8uQ1aA0n8IlCUolpCEpDBKUgAAbUtDEwNV6gUDBne5od/lDinermwGj9YjzEEkOBR96s7NygCmT/ACsVABmoAb+lm06RxZpf/sU4AAqA9gxDDy0a/rHTXhUrT8QTlUaA0Fa0Fxygf8eVE0lsTVybO4LadOkBwBLShASlShnLqJDl/wAzPZtGDRKweCSopUk0YVLOee0SZnA0hQmTEgEECi/LT8256QrETQFplOgBn+ICrc6tAdISbUBOh3+e+sFEb8WEKykGxI5DrrBQCZgYqILu5G493aI2Q0NbsQOfWJWKluE1cFncksUkkOOfLaG5y1LKQSgp1BoSKbXPPlAPqIPxEip1D5edL1HzhiQgUKWqaC96jlD08BSQ+U0BpyENyhQt5QeQvesAMzuCAbGpII59YSjE1U7AuxJuQNeV2hMxWYtcAA0v0hSUuSAD60DQDssuRYcncNu8JTiCVFJDl6O4A976b2hcmYAwDFy9LfoIVisbKk/1J01EpNipZb/41DlXpAcztJ2jkYWWgYlbCYopCa1A+Iqb8rU9YhcR4WZmClzsGoLnSkZpJBKfFl/2qAAKsotzaMt7TdoUYviapq1lWH8VCA5NZaTlolxdyehjV8NwlEibMXKBlSPKtJSvyyyAxKgS+RW4pQmAHZ3vEw82WPEWmXNeqVZviAYgg1BfeOxjO2WFksFz5ZUBnCEq8xFyQHuNopPH+zOG4uDOwy5aMUlTLYuia1yCB5yRrQxmfG+y+IwhPiJCQ7BQ1etKUp+hgNP4h30J8wlyTR2zkub1DEsdWPvGZ8W43MnHMpmYkZRZ7uSXq8QU4RTVcGhBb4nsRox3pCs7qbcZhdq1Au0BCyuAW0oBa+37Q5NcMEhrakZeT84M/FUkKbM1R0F7QuZPJupXwjShZzUNzgCkTlBJBY5iA6noQagV2hlCmAIUSQWGjEM1eUPySQqtHUAWAbmR1cV+UIMwGYoJSCkOxH3UQG/9iu3MrHypaCtKcTlAXLJ8zpoVJ0UDf3juKSQSFny5jlGXYtvZ48xhTEKDJLhm8pD3II+lov3ZbvcnyGlYsfiJLMFU8RI6n4xTWsBrCsUEiplywPMSCNXA9f1MJVxQANnSLEOaqLUcXr8miF2d4xhsekTZC0qypqkoGZJL0UliehcjnEk4UFQUQ4SMrFIBJa7kkilaGA4+OWtc0pOcUolqNu7sBsLmGcVgDmSyU5WqrV9QxIIOtHtE7iuNCynLLSVf3KDpBItzPTWFYlDoJXMUSoOyAK673o0AlKFBSPUHMD0F9Q1+cCIUtkzEqDkOXUpyapBAYn6aQICxTZpIGamvR7H5+hiMz1S7g1pdhU/xDiJmpUCas9q3pBzcwytl1uadGFXgEy0AJLXvUsa/7tDgWBVzlblfX5wjLYnzGzabip9ob8NSFEuLj8wL0DHnAOS5mYksRUdG26tCVKVoSBpY1L70Ijk8Y7UycNSdMCVEHKBdugtFG7U95KVyzLwpUFLHmWQ2UMxCdXgLX2i7xpGDdCR481IHkcMOalD9A8ZZ2p7TzMdOEyccoAZKA+VHQNU87xxgkAex5vCyRrc+19YBJTlJ3FH0vSkax2T7wRMlJlzgpalpCFZgCkqDBs1kpUGNdjGRKUR5rnmKDp0vGgd2eCRiJGLkzgky8qShSnAStQIoQLgc4C7cb7Gfh0KxHD1Lw05wpSLyFEGoIqEg/wBwjg8b7bTZmHUjGcPzKVmCVyZw/JckMTernQxwe0mF4rhUCVNmTlYcsApJKkECg5/DoYrqMcJOISqWpM3I1ZiFJSprpIdy0BYMXIWjD+P+CxYQVDJNmzAEJzD+wB2PVvaKwqQojMSkkuShLGgox0BjoY7ic6amXLViVTUpDpSgkJSTUpSNSLfpDPE+GIlIlKTMMwkZpgCGCTokkm93DQHJl4Zy9bMCo0HOHMQA7Byn5OOt/SFSZfiKSknJmpmILAaktyiXP4WgqUJE0KCJXiOt0FVfgANM36wEQSFEsQxUQKhmCmckbQwubUgkXLG0WPiHd/jJKk+JKXnUlJSEkKBS9iXobRxMTLSEqSp84UoEXYpIDUH1gCw0nObmwch7Ch9riFYhLjK/kOwsQSGvzc6QjCJOU8qXcB6OXvdoJkvaujOA+hbTrAJw85Uo5k5kLDMpFCD1+kaB2c73VyyEYqXnSD5pqSc1bFSbHZ4z+akhy16sLP7MIjLBqzgKHp7QHo7CKGIk+NIXLXLJJBSLcriuloUrhKlISATLHluA4Fc5D1YvaMC4Tx3EYQhWHnKls1vhLs+ZJofaL9wHvlnpRlxUlE8D8yGSrS4sSDs0BdZuATJWEuVSycqQS7G9tL0gQ/wnj2FxqR4UxCtShdFAgGwerb8oEBJ8Olnt6GAtXIh69G6Q7KlK1p09ooXeP2zEtHgSFkKI860t/wCKTvuRaAs3E+ISpIzTJiQlD+alwHa7kxm/abvRmTfJhQqUgVKj8TmzaCKRMmZjqaE3Ot3h1ILea9vvnAImzytRKiVHVRJUr1JvBBjQDc1/eFrF9daXI9vWCFGb3NLenOAUFs+rUpBKU1abQABowgBNWZusAU0XcXYHpGk9zHEZajicOpIOYJWAUuDQpIt6xm603uWDsC3zjsdh8d4eOkmwWoSlKJtmtXe0BtXaLihlhSMOoqxKEAIlKQVIo2lWXapjPe3KlTcUn8RgihYSHSjyqWC2Y5gCCeWjxdOJkcOxkuelH9OcvKtSgo5LB6Eija7xJxXFpeLxEs4YhSpai6wFPWhD6AN0qIDIu0+EkysSr8PhsRIShCfKSpTLuTm0BDRJ4T2cmY6YlGHkqGVJVNVMemYhy5PmrVuZjVpJVP4grOpKDKBJklThaT8Cm3IrFjn4cBfiJfMQEskaPtAZF267Jowk3D5Qp5g/7K5DkAcZKkGrvziPxeWjBcRllSE4uVOQlQRVB8zgJJ0L6Ec46nGu0ExfGpZOVYQTLTKmy15UpUwVMIJ3/Na0TsdwiZP4lLC5OHUcKfFmLlqUFrGUeHKILVLZgK0gOb2/7Vzy0pWHVhpiFpUvMtKwuU/kDAkXDmKnxrsrOk4KTiVmUlM5SlIGYZ2UHdmqDf1FotnbCYrFcSky14QyFzwiX/2AqVLcnNMSKAgUrUQO+uenxcLhQGTKluKUGYgJHsmAzzBSCqXlZIDF1KLdRqD/ABCVBLNQBtNhpvDkqQAUvVga0od4amJNzYggqIcDmf2gEz2YM9AOd71g8gKnLENd9+WkEJhygFQFGAD25k/Yhaw4DGvycbbtzgCIygAEEtU3YByzaweVLkmo3A16QoAFBufNT6mFy5KTSjgEmtSP3gAqcynzFL08tCBtQ6wUMgu7a6M9LVPK8CAvPbbtlNVPmyULMuXKUZbCgUU/EXuXNPpFDnTirW3P+Y6XaFGXF4hAYgT5jFv8jp63jmTCzin3zgCSQxrersPlCxL1cc/3g1KzNoANBeCGxOV/sQDS0EaBmFr86wRFhWr/AMB+cPg66wgkBzcuW+2gCBa9SBVqs8BSq0s3vBUctQn7fnBBLEO+7/VoBaUUoCaNtc3hCVGWQpJZSSFJN2IsbXEL8azEXhJS7udbQG69mMSniCETpwE1KAk5VmpU3mVlt8WgET+IhcjE5kzEy5agPIkJLlR1o78hoDGXdhsacLJVijKdKP6ZdgS9PKWYXrFp7AqXjZ61TUo8JJBKUFn8QFhQuU3s1TAS5XbgT+LS5MuTLXkeX4g+NbByEiwS7sXtF3RN81fiUQAn8yXoSRpqaRnuESvA8ZUkyB4eIWTLK0ZlhAAP9NQLjzPTaJ3H+OCbjSjAhUzES0l1AE/1NKWo5gJ2KlnFcRIlLCpeHSVzU5AlXiEsJecp8yctQLO0cXtP/wClcQOKTKMyViUpl5phKgg5h4hFmLWdhzg+7gTQZs7EsFLWrMtbglYKgsHQsf00hntZwg8QW8iaVSSoU8Qqq4BWlAsAPfeAuMtaJ2N/EZEZcNLV/Waqs2gUQxCQ/qYwvthx38TjZk3OFpKmBbKyQQEjViLvuTGzq4ejh3CsQiXNztLU0xdlOGqKg3sIwT4kuSGHws7GzptWsA9IorLQBz+92AIhXEEAZfVgbaUgsJMsH3qaBL+hh7iCwtumzUAp84BkJ8oLhqdb68oTkYsWHT9G0hctTM4u12Y8hR4KaUlTjW/1gBIFSCHp/qFIkhiKB66ki1uRhJBBdgQadIXLSWI9CBSkA1ZRY00NdtYELmUVfSld4EAicoklayVKNSSakmpVzhhv9wrxAdK/ekF1EAJZh+UQXcaUq0R5qqjpC0LD1cmgZ3ro0ApMohVA721fqdGgEts5uH5waUCpYhx9tAUipa+8AhddqfOAJYd3rCmbYhvv1gS0uwbb7raAYTLJ1cWMOCYzgU0HT6GFFBNK6lh+sMLfXep/T0gLx3UJ8TGqlqR4ksylEoLFBsHIMdvheJTwziS0T5aZcuYc8vIpkoluopoKqJY0NqUijdleJpwuMkzlglKFebKSPKqhI6OKR3+I4KXi+MErXMRKxC3zJclCLJJd8rqYcngLDL4RP4rjPF8VSEST5Jpc0FcoZnUNSIjYTjcvAYvEImJmiZmCDNkl1Bh5llJuku+VyXi49m8JOw2KnYVCJf4NCBMllTu5oai1bmxMZf274kufjFFKJSEtleT5gtSHdWbp9IC94ThkjHSpGGlzZs7DBCprqdC85X51KJFak0g+0/CE8OmYebhEKkIJVLmCWBVOUGgVYkVe94Pu1wS5ODE2cAJakPKUV1OZRJerMLteLZgEylqE1CvENQMxB2JUx+E2EBwe8jiXgcMmaFakywKkVUCUgWsk1jBl5iH20AoPW0a/3140JlYaW6cxmKmsxKgEhgq9Klm1jI/FIUwLAmrNWr0HJ7QD2GQRUaNUAVh/EoITYOXJ1YaA7RHkTDSzfdYmzTSlaX568+cBDAYizUvXn6QU4EsT6U3MHJZ6gFz9iDnBgOXrAFlN6X+ZOzUFIkeGx0ckGtQdfRucMIWCNtqfoYUC1AKNq+tLawDWLxHnLOWA0FQ0CHMdKS9yUu2xYCg96VgQEEDa/OFCzNBwIABLtvyLe0PqluSUDypFXAJG7b1gQIBMlVgQBUQU1LAeuntBQIBSBsKamFJAdjqH9ukCBAEdOVNbRFf4tPu0CBAHL9KfX6Wi78Y4Jiv+MkY0JyeGkIzBQzKTm8qqOco2PWBAgL72Z4qrimGSpKyicJZlTSHDgEEUqA7f/YxE7c4GSmRIkrwilLUsBMySllAJICiEhiulB1gQIDv8PwsmfOyISDIky5Y8NZY5i5rL0LUYwJOCw3C5WInkZEFRWEguQL5Ugv1gQIDGO0/F5mKxKsRORlMwBhU5ECiEjRue5feOBmajMxO1jrS8CBASJFWyubuWsdKRNWlWV2qWAe4pUs/+oECAikeUFJYkufpC1uwttT+IECAQZYcMdYUXcN9ga/xBQICNMxFwwD2fr1oeUFAg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48" name="Picture 12" descr="https://encrypted-tbn1.gstatic.com/images?q=tbn:ANd9GcT4JumEb_TKzzZ31KXsjZ2K3eyu1BfFgmpAsC1g7yMzgGMZuzV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140968"/>
            <a:ext cx="1905000" cy="2324101"/>
          </a:xfrm>
          <a:prstGeom prst="rect">
            <a:avLst/>
          </a:prstGeom>
          <a:noFill/>
        </p:spPr>
      </p:pic>
      <p:pic>
        <p:nvPicPr>
          <p:cNvPr id="39952" name="Picture 16" descr="http://www.saratov-ouk.ru/assets/images/calender/july_2012/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581128"/>
            <a:ext cx="1968996" cy="2148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6700" dirty="0" smtClean="0"/>
              <a:t>Серебряный век – это эпоха выдающихся актеров, художников, писателей, композиторов, поэтов, живописцев, философов. Это время созидания, время новых направлений и открытий. Ни в одной стране, ни в одной национальной культуре мира XX век не дал такого ее взлета, как в России. Это был синтез, сплав реализма и романтизма, науки и полета фантазии, действительности и мечты, сущего и должного, прошедшего и настоящего, озаряемых грядущим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Серебряный век – эпоха наивысшего расцвета русской культуры рубежа веков (по аналогии с «золотым», Х</a:t>
            </a:r>
            <a:r>
              <a:rPr lang="en-US" sz="2000" dirty="0" smtClean="0"/>
              <a:t>I</a:t>
            </a:r>
            <a:r>
              <a:rPr lang="ru-RU" sz="2000" dirty="0" smtClean="0"/>
              <a:t>Х веком)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Век серебряный,</a:t>
            </a:r>
          </a:p>
          <a:p>
            <a:pPr>
              <a:buNone/>
            </a:pPr>
            <a:r>
              <a:rPr lang="ru-RU" dirty="0" smtClean="0"/>
              <a:t>      Век из света…</a:t>
            </a:r>
          </a:p>
          <a:p>
            <a:pPr>
              <a:buNone/>
            </a:pPr>
            <a:r>
              <a:rPr lang="ru-RU" dirty="0" smtClean="0"/>
              <a:t>          Век поэзии,</a:t>
            </a:r>
          </a:p>
          <a:p>
            <a:pPr>
              <a:buNone/>
            </a:pPr>
            <a:r>
              <a:rPr lang="ru-RU" dirty="0" smtClean="0"/>
              <a:t>                 Век мечты,</a:t>
            </a:r>
          </a:p>
          <a:p>
            <a:pPr>
              <a:buNone/>
            </a:pPr>
            <a:r>
              <a:rPr lang="ru-RU" dirty="0" smtClean="0"/>
              <a:t>                       Бытия век,</a:t>
            </a:r>
          </a:p>
          <a:p>
            <a:pPr>
              <a:buNone/>
            </a:pPr>
            <a:r>
              <a:rPr lang="ru-RU" dirty="0" smtClean="0"/>
              <a:t>                              Век человека,</a:t>
            </a:r>
          </a:p>
          <a:p>
            <a:pPr>
              <a:buNone/>
            </a:pPr>
            <a:r>
              <a:rPr lang="ru-RU" dirty="0" smtClean="0"/>
              <a:t>                                    Мысли век</a:t>
            </a:r>
          </a:p>
          <a:p>
            <a:pPr>
              <a:buNone/>
            </a:pPr>
            <a:r>
              <a:rPr lang="ru-RU" dirty="0" smtClean="0"/>
              <a:t>                                        И век красоты…</a:t>
            </a:r>
          </a:p>
          <a:p>
            <a:pPr>
              <a:buNone/>
            </a:pPr>
            <a:r>
              <a:rPr lang="ru-RU" dirty="0" smtClean="0"/>
              <a:t>  Век Душа, век Поэт…Звука век, Слова  век…         </a:t>
            </a:r>
            <a:br>
              <a:rPr lang="ru-RU" dirty="0" smtClean="0"/>
            </a:br>
            <a:r>
              <a:rPr lang="ru-RU" dirty="0" smtClean="0"/>
              <a:t>   Сколько тайн и имен! В этот век я влюблен.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Модернизм  -(новейший, современный)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Модернизм </a:t>
            </a:r>
            <a:r>
              <a:rPr lang="ru-RU" dirty="0" smtClean="0"/>
              <a:t>– художественно-эстетическая система, сложившаяся на рубеже Х</a:t>
            </a:r>
            <a:r>
              <a:rPr lang="en-US" dirty="0" smtClean="0"/>
              <a:t>I</a:t>
            </a:r>
            <a:r>
              <a:rPr lang="ru-RU" dirty="0" smtClean="0"/>
              <a:t>Х – ХХ веков.</a:t>
            </a:r>
          </a:p>
          <a:p>
            <a:endParaRPr lang="ru-RU" dirty="0" smtClean="0"/>
          </a:p>
          <a:p>
            <a:r>
              <a:rPr lang="ru-RU" u="sng" dirty="0" smtClean="0"/>
              <a:t>Цель</a:t>
            </a:r>
            <a:r>
              <a:rPr lang="ru-RU" dirty="0" smtClean="0"/>
              <a:t> – создание новой поэтической культуры, содействующей духовному возрождению человечества; преображение мира с помощью искусства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6561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Основные</a:t>
            </a:r>
            <a:br>
              <a:rPr lang="ru-RU" sz="4000" dirty="0" smtClean="0"/>
            </a:br>
            <a:r>
              <a:rPr lang="ru-RU" sz="4000" dirty="0" smtClean="0"/>
              <a:t> модернистские течения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7239000" cy="417886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F0"/>
                </a:solidFill>
              </a:rPr>
              <a:t>Символизм</a:t>
            </a:r>
          </a:p>
          <a:p>
            <a:endParaRPr lang="ru-RU" sz="4400" dirty="0" smtClean="0"/>
          </a:p>
          <a:p>
            <a:pPr algn="ctr"/>
            <a:r>
              <a:rPr lang="ru-RU" sz="4400" dirty="0" smtClean="0">
                <a:solidFill>
                  <a:srgbClr val="00B0F0"/>
                </a:solidFill>
              </a:rPr>
              <a:t>Акмеизм</a:t>
            </a:r>
          </a:p>
          <a:p>
            <a:pPr algn="ctr"/>
            <a:endParaRPr lang="ru-RU" sz="4400" dirty="0" smtClean="0"/>
          </a:p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Футуризм</a:t>
            </a:r>
            <a:endParaRPr lang="ru-RU" sz="4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u="sng" dirty="0" smtClean="0"/>
              <a:t>Символизм</a:t>
            </a:r>
            <a:r>
              <a:rPr lang="ru-RU" sz="2400" dirty="0" smtClean="0"/>
              <a:t> – первое и самое значительное из модернистских течений в России</a:t>
            </a:r>
            <a:r>
              <a:rPr lang="ru-RU" sz="2000" dirty="0" smtClean="0"/>
              <a:t>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3" descr="сим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8700" y="1747044"/>
            <a:ext cx="6096000" cy="4572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«Старшие символисты» (1890 г.)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772816"/>
            <a:ext cx="3024336" cy="40324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Дмитрий Сергеевич Мережковский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FFC000"/>
                </a:solidFill>
              </a:rPr>
              <a:t>(1866 – 1941)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Брюсов Валерий Яковлевич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(1873-1924)</a:t>
            </a:r>
          </a:p>
        </p:txBody>
      </p:sp>
      <p:pic>
        <p:nvPicPr>
          <p:cNvPr id="4" name="Picture 2" descr="http://upload.wikimedia.org/wikipedia/commons/thumb/3/31/Merezhkovsky_1890s.jpg/230px-Merezhkovsky_1890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2160240" cy="25922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0032" y="3105834"/>
            <a:ext cx="28803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92D050"/>
                </a:solidFill>
              </a:rPr>
              <a:t>Гиппиус Зинаида Николаевна</a:t>
            </a:r>
            <a:br>
              <a:rPr lang="ru-RU" sz="2400" dirty="0" smtClean="0">
                <a:solidFill>
                  <a:srgbClr val="92D050"/>
                </a:solidFill>
              </a:rPr>
            </a:br>
            <a:r>
              <a:rPr lang="ru-RU" sz="2400" dirty="0" smtClean="0">
                <a:solidFill>
                  <a:srgbClr val="92D050"/>
                </a:solidFill>
              </a:rPr>
              <a:t>(1869-1945)</a:t>
            </a: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 smtClean="0">
              <a:solidFill>
                <a:srgbClr val="92D050"/>
              </a:solidFill>
            </a:endParaRPr>
          </a:p>
          <a:p>
            <a:endParaRPr lang="ru-RU" sz="2400" dirty="0">
              <a:solidFill>
                <a:srgbClr val="92D050"/>
              </a:solidFill>
            </a:endParaRPr>
          </a:p>
        </p:txBody>
      </p:sp>
      <p:pic>
        <p:nvPicPr>
          <p:cNvPr id="6" name="Picture 4" descr="Гиппиус З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636912"/>
            <a:ext cx="1944216" cy="2520280"/>
          </a:xfrm>
          <a:prstGeom prst="rect">
            <a:avLst/>
          </a:prstGeom>
          <a:noFill/>
          <a:effectLst>
            <a:outerShdw dist="161645" dir="2700000" algn="ctr" rotWithShape="0">
              <a:schemeClr val="tx1">
                <a:alpha val="50000"/>
              </a:scheme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221088"/>
            <a:ext cx="2232248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u="sng" dirty="0" err="1" smtClean="0"/>
              <a:t>Младосимволисты</a:t>
            </a:r>
            <a:r>
              <a:rPr lang="ru-RU" sz="3600" u="sng" dirty="0" smtClean="0"/>
              <a:t> (1900)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1700808"/>
            <a:ext cx="3096344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92D050"/>
                </a:solidFill>
              </a:rPr>
              <a:t>Блок Александр Александрович</a:t>
            </a:r>
            <a:r>
              <a:rPr lang="ru-RU" sz="2400" dirty="0" smtClean="0">
                <a:solidFill>
                  <a:srgbClr val="92D050"/>
                </a:solidFill>
              </a:rPr>
              <a:t/>
            </a:r>
            <a:br>
              <a:rPr lang="ru-RU" sz="2400" dirty="0" smtClean="0">
                <a:solidFill>
                  <a:srgbClr val="92D050"/>
                </a:solidFill>
              </a:rPr>
            </a:br>
            <a:r>
              <a:rPr lang="ru-RU" sz="2400" dirty="0" smtClean="0">
                <a:solidFill>
                  <a:srgbClr val="92D050"/>
                </a:solidFill>
              </a:rPr>
              <a:t>(1880 -1921)</a:t>
            </a:r>
          </a:p>
          <a:p>
            <a:endParaRPr lang="ru-RU" sz="2400" dirty="0" smtClean="0"/>
          </a:p>
          <a:p>
            <a:r>
              <a:rPr lang="ru-RU" dirty="0" smtClean="0">
                <a:solidFill>
                  <a:srgbClr val="00B0F0"/>
                </a:solidFill>
              </a:rPr>
              <a:t>Андрей Белый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(настоящее имя Борис Николаевич Бугаев)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(1880-1934)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Picture 7" descr="bl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2736304" cy="2376264"/>
          </a:xfrm>
          <a:prstGeom prst="rect">
            <a:avLst/>
          </a:prstGeom>
          <a:noFill/>
          <a:effectLst>
            <a:outerShdw dist="143684" dir="2700000" algn="ctr" rotWithShape="0">
              <a:schemeClr val="tx1">
                <a:alpha val="50000"/>
              </a:schemeClr>
            </a:outerShdw>
          </a:effectLst>
        </p:spPr>
      </p:pic>
      <p:pic>
        <p:nvPicPr>
          <p:cNvPr id="5" name="Picture 2" descr="Andrei Bely (1910s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3717032"/>
            <a:ext cx="3024336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 символизма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Символисты придали поэтическому слову  подвижность и многозначность.    </a:t>
            </a:r>
          </a:p>
          <a:p>
            <a:r>
              <a:rPr lang="ru-RU" dirty="0" smtClean="0"/>
              <a:t>Научили русскую поэзию открывать в слове дополнительные оттенки и грани смысла..</a:t>
            </a:r>
          </a:p>
          <a:p>
            <a:r>
              <a:rPr lang="ru-RU" dirty="0" smtClean="0"/>
              <a:t>Расширили ритмические возможности русского стиха, разнообразнее стала строфика</a:t>
            </a:r>
          </a:p>
          <a:p>
            <a:r>
              <a:rPr lang="ru-RU" dirty="0" smtClean="0"/>
              <a:t>Попытались создать новую философию культуры.</a:t>
            </a:r>
          </a:p>
          <a:p>
            <a:r>
              <a:rPr lang="ru-RU" dirty="0" smtClean="0"/>
              <a:t>Поставили по-новому вопрос об общественной роли художника.</a:t>
            </a:r>
          </a:p>
          <a:p>
            <a:r>
              <a:rPr lang="ru-RU" dirty="0" smtClean="0"/>
              <a:t>Сделали искусство более личностным.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Акмеизм</a:t>
            </a:r>
            <a:br>
              <a:rPr lang="ru-RU" sz="4800" dirty="0" smtClean="0"/>
            </a:br>
            <a:r>
              <a:rPr lang="ru-RU" sz="2000" dirty="0" smtClean="0">
                <a:solidFill>
                  <a:srgbClr val="00B0F0"/>
                </a:solidFill>
              </a:rPr>
              <a:t>Акмеизм – это тоска по мировой культуре</a:t>
            </a:r>
            <a:br>
              <a:rPr lang="ru-RU" sz="2000" dirty="0" smtClean="0">
                <a:solidFill>
                  <a:srgbClr val="00B0F0"/>
                </a:solidFill>
              </a:rPr>
            </a:br>
            <a:r>
              <a:rPr lang="ru-RU" sz="2000" dirty="0" smtClean="0">
                <a:solidFill>
                  <a:srgbClr val="00B0F0"/>
                </a:solidFill>
              </a:rPr>
              <a:t>                                                                     О.Э.Мандельштам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 (от греч. </a:t>
            </a:r>
            <a:r>
              <a:rPr lang="ru-RU" dirty="0" err="1" smtClean="0"/>
              <a:t>аkme</a:t>
            </a:r>
            <a:r>
              <a:rPr lang="ru-RU" dirty="0" smtClean="0"/>
              <a:t> – высшая степень чего-  либо; расцвет; вершина; острие).</a:t>
            </a:r>
          </a:p>
          <a:p>
            <a:endParaRPr lang="ru-RU" dirty="0" smtClean="0"/>
          </a:p>
          <a:p>
            <a:r>
              <a:rPr lang="ru-RU" dirty="0" smtClean="0"/>
              <a:t>1910 – возникновение акмеизма.   .</a:t>
            </a:r>
          </a:p>
          <a:p>
            <a:endParaRPr lang="ru-RU" dirty="0" smtClean="0"/>
          </a:p>
          <a:p>
            <a:r>
              <a:rPr lang="ru-RU" dirty="0" smtClean="0"/>
              <a:t>1911 – основано новое литературное  объединение – «Цех поэтов».  </a:t>
            </a:r>
          </a:p>
          <a:p>
            <a:r>
              <a:rPr lang="ru-RU" dirty="0" smtClean="0"/>
              <a:t>Руководители «Цеха»: Н.Гумилев и С.Городецкий.</a:t>
            </a:r>
          </a:p>
          <a:p>
            <a:endParaRPr lang="ru-RU" dirty="0" smtClean="0"/>
          </a:p>
          <a:p>
            <a:r>
              <a:rPr lang="ru-RU" dirty="0" smtClean="0"/>
              <a:t>Акмеисты издали 10 номеров своего журнала«Гиперборей» (редактор М.Л.Лозинский), а также несколько альманахов «Цеха поэтов). 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636</TotalTime>
  <Words>377</Words>
  <Application>Microsoft Office PowerPoint</Application>
  <PresentationFormat>Экран (4:3)</PresentationFormat>
  <Paragraphs>130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«Серебряный век»  русской поэзии </vt:lpstr>
      <vt:lpstr>Серебряный век – эпоха наивысшего расцвета русской культуры рубежа веков (по аналогии с «золотым», ХIХ веком)</vt:lpstr>
      <vt:lpstr>Модернизм  -(новейший, современный)</vt:lpstr>
      <vt:lpstr>Основные  модернистские течения</vt:lpstr>
      <vt:lpstr>Символизм – первое и самое значительное из модернистских течений в России. </vt:lpstr>
      <vt:lpstr>«Старшие символисты» (1890 г.)</vt:lpstr>
      <vt:lpstr>Младосимволисты (1900) </vt:lpstr>
      <vt:lpstr>Значение символизма</vt:lpstr>
      <vt:lpstr>Акмеизм Акмеизм – это тоска по мировой культуре                                                                      О.Э.Мандельштам</vt:lpstr>
      <vt:lpstr>Основные принципы акмеизма:</vt:lpstr>
      <vt:lpstr>Акмеисты:</vt:lpstr>
      <vt:lpstr>Футуризм</vt:lpstr>
      <vt:lpstr>Эстетические принципы футуризма</vt:lpstr>
      <vt:lpstr>Пощечина общественному вкусу (1812)</vt:lpstr>
      <vt:lpstr>Слайд 15</vt:lpstr>
      <vt:lpstr>Представители русского футуризма</vt:lpstr>
      <vt:lpstr>Поэты и писатели, не входившие в литературные группы:</vt:lpstr>
      <vt:lpstr>Новокрестьянские поэты: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«Серебряный век»  русской поэзии</dc:title>
  <dc:creator>днс</dc:creator>
  <cp:lastModifiedBy>днс</cp:lastModifiedBy>
  <cp:revision>53</cp:revision>
  <dcterms:created xsi:type="dcterms:W3CDTF">2014-02-20T13:41:19Z</dcterms:created>
  <dcterms:modified xsi:type="dcterms:W3CDTF">2014-03-02T13:50:24Z</dcterms:modified>
</cp:coreProperties>
</file>