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7" r:id="rId4"/>
    <p:sldId id="259" r:id="rId5"/>
    <p:sldId id="258" r:id="rId6"/>
    <p:sldId id="265" r:id="rId7"/>
    <p:sldId id="261" r:id="rId8"/>
    <p:sldId id="262" r:id="rId9"/>
    <p:sldId id="263" r:id="rId10"/>
    <p:sldId id="264" r:id="rId11"/>
    <p:sldId id="269" r:id="rId12"/>
    <p:sldId id="270" r:id="rId13"/>
    <p:sldId id="266" r:id="rId14"/>
    <p:sldId id="267" r:id="rId15"/>
    <p:sldId id="268" r:id="rId16"/>
    <p:sldId id="271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ACF3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420" y="20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152705" cy="1527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48965" y="5261460"/>
            <a:ext cx="7772400" cy="859205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48965" y="4956050"/>
            <a:ext cx="6400800" cy="835455"/>
          </a:xfrm>
        </p:spPr>
        <p:txBody>
          <a:bodyPr>
            <a:normAutofit/>
          </a:bodyPr>
          <a:lstStyle>
            <a:lvl1pPr marL="0" indent="0" algn="l">
              <a:buNone/>
              <a:defRPr sz="240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3875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6078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866572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3609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44713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0604" y="274638"/>
            <a:ext cx="7016195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670604" y="1600200"/>
            <a:ext cx="7016195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93913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34415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7918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2911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297731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864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744526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74F12-AA26-4AC8-9962-C36BB8F32554}" type="datetimeFigureOut">
              <a:rPr lang="en-US" smtClean="0"/>
              <a:t>5/19/2017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2CCC60-E8CD-4174-8B1A-7DF615B22EE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40393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jpeg"/><Relationship Id="rId3" Type="http://schemas.openxmlformats.org/officeDocument/2006/relationships/image" Target="../media/image24.jpeg"/><Relationship Id="rId7" Type="http://schemas.openxmlformats.org/officeDocument/2006/relationships/image" Target="../media/image28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10" Type="http://schemas.openxmlformats.org/officeDocument/2006/relationships/image" Target="../media/image31.jpeg"/><Relationship Id="rId4" Type="http://schemas.openxmlformats.org/officeDocument/2006/relationships/image" Target="../media/image25.jpeg"/><Relationship Id="rId9" Type="http://schemas.openxmlformats.org/officeDocument/2006/relationships/image" Target="../media/image3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39.jpe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45.jpeg"/><Relationship Id="rId4" Type="http://schemas.openxmlformats.org/officeDocument/2006/relationships/image" Target="../media/image44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7.jpeg"/><Relationship Id="rId7" Type="http://schemas.openxmlformats.org/officeDocument/2006/relationships/image" Target="../media/image11.jpe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Подробности - Новости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9117" y="3630930"/>
            <a:ext cx="4637405" cy="322707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TextBox 2"/>
          <p:cNvSpPr txBox="1"/>
          <p:nvPr/>
        </p:nvSpPr>
        <p:spPr>
          <a:xfrm>
            <a:off x="4817060" y="4549676"/>
            <a:ext cx="397033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Отчет по проекту «Разнообразие</a:t>
            </a:r>
          </a:p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природы родного края»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3920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0" y="184452"/>
            <a:ext cx="487741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Викторина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3200" b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«Обитатели водоемов </a:t>
            </a:r>
            <a:r>
              <a:rPr kumimoji="0" lang="ru-RU" altLang="ru-RU" sz="3200" b="1" u="none" strike="noStrike" cap="none" normalizeH="0" baseline="0" dirty="0" err="1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Жирновского</a:t>
            </a:r>
            <a:r>
              <a:rPr kumimoji="0" lang="ru-RU" altLang="ru-RU" sz="3200" b="1" u="none" strike="noStrike" cap="none" normalizeH="0" baseline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района». </a:t>
            </a:r>
            <a:endParaRPr kumimoji="0" lang="ru-RU" altLang="ru-RU" sz="3200" b="0" u="none" strike="noStrike" cap="none" normalizeH="0" baseline="0" dirty="0" smtClean="0">
              <a:ln>
                <a:noFill/>
              </a:ln>
              <a:solidFill>
                <a:schemeClr val="accent3">
                  <a:lumMod val="50000"/>
                </a:schemeClr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           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52" name="Picture 4" descr="http://pandia.ru/text/78/303/images/image001_1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4196"/>
            <a:ext cx="3095010" cy="19395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http://pandia.ru/text/78/303/images/image003_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734410"/>
            <a:ext cx="2857500" cy="12096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http://pandia.ru/text/78/303/images/image004_4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98" y="4944086"/>
            <a:ext cx="2802625" cy="17105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http://pandia.ru/text/78/303/images/image005_49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62575" y="2617018"/>
            <a:ext cx="2247035" cy="19773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://pandia.ru/text/78/303/images/image006_4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86500" y="4572000"/>
            <a:ext cx="2857500" cy="228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http://pandia.ru/text/78/303/images/image008_45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098829" y="641741"/>
            <a:ext cx="1656211" cy="24341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17"/>
          <p:cNvSpPr>
            <a:spLocks noChangeArrowheads="1"/>
          </p:cNvSpPr>
          <p:nvPr/>
        </p:nvSpPr>
        <p:spPr bwMode="auto">
          <a:xfrm>
            <a:off x="0" y="-184666"/>
            <a:ext cx="3129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 </a:t>
            </a:r>
            <a:endParaRPr kumimoji="0" lang="ru-RU" altLang="ru-RU" sz="6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68" name="Picture 20" descr="&amp;Rcy;&amp;iecy;&amp;chcy;&amp;ncy;&amp;acy;&amp;yacy; &amp;vcy;&amp;ycy;&amp;dcy;&amp;rcy;&amp;acy;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5009" y="1749245"/>
            <a:ext cx="2640489" cy="265649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70" name="Picture 22" descr="Речной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4024" y="4405739"/>
            <a:ext cx="2563526" cy="23827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6" name="Picture 18" descr="Обыкновенный прудовик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64862" y="2643508"/>
            <a:ext cx="1643276" cy="21127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21043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3749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«Животный мир нашего поселка»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://zapoved-kursk.ru/assets/images/news-2013/2013-05-01-n2-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34" t="12467" r="4766"/>
          <a:stretch/>
        </p:blipFill>
        <p:spPr bwMode="auto">
          <a:xfrm>
            <a:off x="5290068" y="1855451"/>
            <a:ext cx="3827417" cy="50025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://kotomatrix.ru/images/lolz/2015/11/22/u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897" t="12663" r="14919" b="33824"/>
          <a:stretch/>
        </p:blipFill>
        <p:spPr bwMode="auto">
          <a:xfrm>
            <a:off x="0" y="3276295"/>
            <a:ext cx="5237570" cy="35817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688610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632" t="14225" r="2909"/>
          <a:stretch/>
        </p:blipFill>
        <p:spPr>
          <a:xfrm>
            <a:off x="907080" y="1696650"/>
            <a:ext cx="7167985" cy="50976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10014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555" y="374900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«Редкие и охраняемые виды растений и животных </a:t>
            </a:r>
            <a:r>
              <a:rPr lang="ru-RU" sz="3200" b="1" dirty="0" err="1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Жирновского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района»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09" t="15141" b="19576"/>
          <a:stretch/>
        </p:blipFill>
        <p:spPr>
          <a:xfrm>
            <a:off x="0" y="4056016"/>
            <a:ext cx="5034372" cy="27823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://firstimagess.ru/img-q5y5x5n4g4041456w4t4q21636t5v4p4e4g5a4n4l4e414m436/images/doklady/russkaya-vykhukhol/b/04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6" t="22676" r="12529" b="6558"/>
          <a:stretch/>
        </p:blipFill>
        <p:spPr bwMode="auto">
          <a:xfrm>
            <a:off x="601669" y="2612433"/>
            <a:ext cx="2446221" cy="15738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 cstate="print"/>
          <a:srcRect l="37380" t="3225" r="6388" b="14329"/>
          <a:stretch/>
        </p:blipFill>
        <p:spPr bwMode="auto">
          <a:xfrm>
            <a:off x="7105828" y="3887115"/>
            <a:ext cx="2038172" cy="248018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5" cstate="print"/>
          <a:srcRect l="20410" r="38499"/>
          <a:stretch/>
        </p:blipFill>
        <p:spPr bwMode="auto">
          <a:xfrm>
            <a:off x="5239708" y="4024274"/>
            <a:ext cx="1732725" cy="244440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0" name="Picture 4" descr="http://nashadacha.info/wp-content/uploads/sites/12/2016/02/83427_524bc945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4461" y="2051641"/>
            <a:ext cx="2631582" cy="17112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www.nashfermer.ru/pr_img/1002110015/20161207/93867433/849300.jpe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7371" y="2437003"/>
            <a:ext cx="2678699" cy="157993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60762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555" y="527605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Творческая мастерская «Мое любимое животное»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 descr="D:\IMG_1632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2" t="6654" r="2272"/>
          <a:stretch/>
        </p:blipFill>
        <p:spPr bwMode="auto">
          <a:xfrm>
            <a:off x="1365195" y="2156821"/>
            <a:ext cx="5955495" cy="46582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34779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6260" y="68031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игра 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Поле—Чудес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Природа родного края»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Шапкина\Desktop\фото на отчеты\на проект\DSC0422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37" b="5510"/>
          <a:stretch/>
        </p:blipFill>
        <p:spPr bwMode="auto">
          <a:xfrm rot="5400000">
            <a:off x="152515" y="2217751"/>
            <a:ext cx="4487734" cy="4792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Шапкина\Desktop\фото на отчеты\на проект\IMG_1604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75" t="24759" r="10206" b="17897"/>
          <a:stretch/>
        </p:blipFill>
        <p:spPr bwMode="auto">
          <a:xfrm>
            <a:off x="4866061" y="4345231"/>
            <a:ext cx="4277939" cy="251277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Шапкина\Desktop\фото на отчеты\на проект\IMG_159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901" t="12427" b="32889"/>
          <a:stretch/>
        </p:blipFill>
        <p:spPr bwMode="auto">
          <a:xfrm>
            <a:off x="4721720" y="1596540"/>
            <a:ext cx="4422280" cy="25959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81" t="23573" r="28239" b="38213"/>
          <a:stretch/>
        </p:blipFill>
        <p:spPr>
          <a:xfrm>
            <a:off x="4721719" y="1885224"/>
            <a:ext cx="2446266" cy="21545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547422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401"/>
          <a:stretch/>
        </p:blipFill>
        <p:spPr>
          <a:xfrm>
            <a:off x="-6109" y="34082"/>
            <a:ext cx="9144000" cy="68239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367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Выноска со стрелкой вправо 3"/>
          <p:cNvSpPr/>
          <p:nvPr/>
        </p:nvSpPr>
        <p:spPr>
          <a:xfrm>
            <a:off x="143555" y="2054655"/>
            <a:ext cx="2137870" cy="1374346"/>
          </a:xfrm>
          <a:prstGeom prst="rightArrowCallout">
            <a:avLst>
              <a:gd name="adj1" fmla="val 23445"/>
              <a:gd name="adj2" fmla="val 25000"/>
              <a:gd name="adj3" fmla="val 25000"/>
              <a:gd name="adj4" fmla="val 7418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проекта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Выноска со стрелкой вправо 4"/>
          <p:cNvSpPr/>
          <p:nvPr/>
        </p:nvSpPr>
        <p:spPr>
          <a:xfrm>
            <a:off x="149824" y="3876134"/>
            <a:ext cx="2137870" cy="1374346"/>
          </a:xfrm>
          <a:prstGeom prst="rightArrowCallout">
            <a:avLst>
              <a:gd name="adj1" fmla="val 23445"/>
              <a:gd name="adj2" fmla="val 25000"/>
              <a:gd name="adj3" fmla="val 25000"/>
              <a:gd name="adj4" fmla="val 74189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проекта </a:t>
            </a:r>
            <a:endParaRPr lang="ru-RU" sz="3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434130" y="2207360"/>
            <a:ext cx="6413610" cy="914400"/>
          </a:xfrm>
          <a:prstGeom prst="round2DiagRect">
            <a:avLst/>
          </a:prstGeom>
          <a:solidFill>
            <a:srgbClr val="BACF3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знакомство  с разнообразием растительного и животного мира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Жирновского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района.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с двумя скругленными противолежащими углами 6"/>
          <p:cNvSpPr/>
          <p:nvPr/>
        </p:nvSpPr>
        <p:spPr>
          <a:xfrm>
            <a:off x="2434130" y="3419335"/>
            <a:ext cx="6413610" cy="2681489"/>
          </a:xfrm>
          <a:prstGeom prst="round2DiagRect">
            <a:avLst/>
          </a:prstGeom>
          <a:solidFill>
            <a:srgbClr val="BACF3D"/>
          </a:solidFill>
          <a:ln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расширение представлений о разнообразии растительного и животного мира </a:t>
            </a:r>
            <a:r>
              <a:rPr lang="ru-RU" sz="24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Жирновского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района;</a:t>
            </a: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воспитание  чувства гордости за свой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край;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воспитание экологической  культуры, заботливого и бережного отношения к природе;</a:t>
            </a:r>
          </a:p>
          <a:p>
            <a:pPr algn="ctr"/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49942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SC04838.JPG"/>
          <p:cNvPicPr>
            <a:picLocks noChangeAspect="1"/>
          </p:cNvPicPr>
          <p:nvPr/>
        </p:nvPicPr>
        <p:blipFill rotWithShape="1">
          <a:blip r:embed="rId2" cstate="print"/>
          <a:srcRect l="27429" t="8129" r="5269" b="17204"/>
          <a:stretch/>
        </p:blipFill>
        <p:spPr>
          <a:xfrm>
            <a:off x="11233" y="1240949"/>
            <a:ext cx="3797242" cy="56170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3961180" y="1749245"/>
            <a:ext cx="488656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Классный час </a:t>
            </a:r>
            <a:endParaRPr lang="ru-RU" sz="28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8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8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Мы живем на земле Красноярской»</a:t>
            </a:r>
            <a:r>
              <a:rPr lang="ru-RU" sz="2800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pic>
        <p:nvPicPr>
          <p:cNvPr id="4" name="Рисунок 3" descr="D:\Мои документы\Мои фото\30.05.2010\DSC04516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3885" y="3276295"/>
            <a:ext cx="5009869" cy="3581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4103309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843421" y="53293"/>
            <a:ext cx="635492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«Край Родной</a:t>
            </a:r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r>
              <a:rPr lang="ru-RU" sz="3200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 descr="http://vetert.ru/rossiya/volgogradskaya-oblast/sights/57-bolshoj-kamennyj-ovrag/0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7760" y="4348221"/>
            <a:ext cx="3290292" cy="246771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ww.chaskor.ru/posts_images_201111/392_300_25766_pasni_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82820" y="1854024"/>
            <a:ext cx="3812637" cy="24319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&amp;Lcy;&amp;ucy;&amp;gcy;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539"/>
          <a:stretch/>
        </p:blipFill>
        <p:spPr bwMode="auto">
          <a:xfrm>
            <a:off x="4877410" y="638068"/>
            <a:ext cx="3646457" cy="121595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4" descr="http://mw2.google.com/mw-panoramio/photos/medium/24071028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16" y="3652246"/>
            <a:ext cx="3340018" cy="30242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D:\Мои документы\Мои фото\Красный Яр мост\DSC04778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-36191" y="1112381"/>
            <a:ext cx="4608191" cy="253986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C:\Users\Шапкины\Documents\ольга\природа\100_0644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910" b="15485"/>
          <a:stretch/>
        </p:blipFill>
        <p:spPr bwMode="auto">
          <a:xfrm>
            <a:off x="3503066" y="3887115"/>
            <a:ext cx="2223618" cy="297088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01633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998" y="833015"/>
            <a:ext cx="473385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Экскурсия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Растительный мир»</a:t>
            </a:r>
          </a:p>
        </p:txBody>
      </p:sp>
      <p:pic>
        <p:nvPicPr>
          <p:cNvPr id="1026" name="Picture 2" descr="C:\Users\Шапкина\Desktop\фото на отчеты\на проект\DSC04170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13"/>
          <a:stretch/>
        </p:blipFill>
        <p:spPr bwMode="auto">
          <a:xfrm>
            <a:off x="0" y="2384423"/>
            <a:ext cx="5235852" cy="447357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Шапкина\Desktop\фото на отчеты\на проект\DSC04168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12" r="23362" b="17448"/>
          <a:stretch/>
        </p:blipFill>
        <p:spPr bwMode="auto">
          <a:xfrm>
            <a:off x="5235853" y="2481478"/>
            <a:ext cx="3757274" cy="42794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7078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Шапкина\Desktop\фото на отчеты\на проект\DSC04166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1" t="27662" r="5744"/>
          <a:stretch/>
        </p:blipFill>
        <p:spPr bwMode="auto">
          <a:xfrm>
            <a:off x="29992" y="1443835"/>
            <a:ext cx="9047915" cy="54141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32463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3555" y="37490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Составление гербария из природного материала</a:t>
            </a:r>
          </a:p>
        </p:txBody>
      </p:sp>
      <p:pic>
        <p:nvPicPr>
          <p:cNvPr id="2050" name="Picture 2" descr="C:\Users\Шапкина\Desktop\фото на отчеты\на проект\DSC0415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458" t="24450" b="11894"/>
          <a:stretch/>
        </p:blipFill>
        <p:spPr bwMode="auto">
          <a:xfrm>
            <a:off x="6269" y="1944560"/>
            <a:ext cx="9306170" cy="49134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829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Шапкина\Desktop\фото на отчеты\на проект\IMG_15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842" t="882" r="23836"/>
          <a:stretch/>
        </p:blipFill>
        <p:spPr bwMode="auto">
          <a:xfrm>
            <a:off x="0" y="1410790"/>
            <a:ext cx="2939144" cy="5418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Шапкина\Desktop\фото на отчеты\на проект\IMG_159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73" b="14109"/>
          <a:stretch/>
        </p:blipFill>
        <p:spPr bwMode="auto">
          <a:xfrm rot="5400000">
            <a:off x="4877739" y="2591740"/>
            <a:ext cx="5334867" cy="319765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Шапкина\Desktop\фото на отчеты\на проект\DSC0416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80" t="29998" r="36623" b="7222"/>
          <a:stretch/>
        </p:blipFill>
        <p:spPr bwMode="auto">
          <a:xfrm>
            <a:off x="2939144" y="2360065"/>
            <a:ext cx="3073494" cy="42757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83556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4230" y="527605"/>
            <a:ext cx="4451860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Беседа с презентацией </a:t>
            </a:r>
            <a:endParaRPr lang="ru-RU" sz="3200" b="1" dirty="0" smtClean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3200" b="1" dirty="0" smtClean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200" b="1" dirty="0">
                <a:solidFill>
                  <a:schemeClr val="accent3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Река Медведица»</a:t>
            </a:r>
            <a:endParaRPr lang="ru-RU" sz="3200" dirty="0">
              <a:solidFill>
                <a:schemeClr val="accent3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 descr="C:\Users\Шапкина\Desktop\фото на отчеты\на проект\IMG_1598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358" b="32707"/>
          <a:stretch/>
        </p:blipFill>
        <p:spPr bwMode="auto">
          <a:xfrm>
            <a:off x="187340" y="1528655"/>
            <a:ext cx="8737499" cy="320680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51"/>
          <a:stretch/>
        </p:blipFill>
        <p:spPr>
          <a:xfrm>
            <a:off x="4556089" y="4020089"/>
            <a:ext cx="4587911" cy="285803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Picture 2" descr="D:\Мои документы\Мои фото\13.05.2008\DSC0172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" y="4192525"/>
            <a:ext cx="4353877" cy="268559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7980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922</TotalTime>
  <Words>129</Words>
  <Application>Microsoft Office PowerPoint</Application>
  <PresentationFormat>Экран (4:3)</PresentationFormat>
  <Paragraphs>25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Julian</dc:creator>
  <cp:lastModifiedBy>Шапкина</cp:lastModifiedBy>
  <cp:revision>23</cp:revision>
  <dcterms:created xsi:type="dcterms:W3CDTF">2013-08-21T19:17:07Z</dcterms:created>
  <dcterms:modified xsi:type="dcterms:W3CDTF">2017-05-19T07:19:28Z</dcterms:modified>
</cp:coreProperties>
</file>