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6"/>
  </p:notes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893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518D54-6104-480B-AA67-35CD44DE1085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D485A07-4EAE-4BB1-A8BB-73F02BC62299}">
      <dgm:prSet phldrT="[Текст]" custT="1"/>
      <dgm:spPr/>
      <dgm:t>
        <a:bodyPr/>
        <a:lstStyle/>
        <a:p>
          <a:pPr algn="just"/>
          <a:r>
            <a:rPr lang="ru-RU" sz="16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Формировать элементарные представления о бумаге, её разнообразии; </a:t>
          </a:r>
          <a:endParaRPr lang="ru-RU" sz="16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73F6F6-89E9-49FE-B17D-22335334E2ED}" type="parTrans" cxnId="{126DC12E-C81B-4C9B-AF3B-9D3FF3484ECF}">
      <dgm:prSet/>
      <dgm:spPr/>
      <dgm:t>
        <a:bodyPr/>
        <a:lstStyle/>
        <a:p>
          <a:endParaRPr lang="ru-RU"/>
        </a:p>
      </dgm:t>
    </dgm:pt>
    <dgm:pt modelId="{9006A731-D301-4A34-9F7F-F4E47FAEB19A}" type="sibTrans" cxnId="{126DC12E-C81B-4C9B-AF3B-9D3FF3484ECF}">
      <dgm:prSet/>
      <dgm:spPr/>
      <dgm:t>
        <a:bodyPr/>
        <a:lstStyle/>
        <a:p>
          <a:endParaRPr lang="ru-RU"/>
        </a:p>
      </dgm:t>
    </dgm:pt>
    <dgm:pt modelId="{8F5E449C-6646-47EE-962A-182AB1EB820C}">
      <dgm:prSet custT="1"/>
      <dgm:spPr/>
      <dgm:t>
        <a:bodyPr/>
        <a:lstStyle/>
        <a:p>
          <a:pPr algn="just"/>
          <a:r>
            <a:rPr lang="ru-RU" sz="16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Развивать умение проводить эксперимент, делать выводы на основе проведённого исследования, устанавливать причинно-следственные связи;</a:t>
          </a:r>
          <a:endParaRPr lang="ru-RU" sz="16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03648D-DAA1-4075-BE4E-FF1CCEC92393}" type="parTrans" cxnId="{1D9ED941-5398-45A0-AD1F-C81488674D9F}">
      <dgm:prSet/>
      <dgm:spPr/>
      <dgm:t>
        <a:bodyPr/>
        <a:lstStyle/>
        <a:p>
          <a:endParaRPr lang="ru-RU"/>
        </a:p>
      </dgm:t>
    </dgm:pt>
    <dgm:pt modelId="{56001058-4CCE-4825-924D-B3D2A7164754}" type="sibTrans" cxnId="{1D9ED941-5398-45A0-AD1F-C81488674D9F}">
      <dgm:prSet/>
      <dgm:spPr/>
      <dgm:t>
        <a:bodyPr/>
        <a:lstStyle/>
        <a:p>
          <a:endParaRPr lang="ru-RU"/>
        </a:p>
      </dgm:t>
    </dgm:pt>
    <dgm:pt modelId="{55516828-C8C8-4505-968B-9B6722741BEA}">
      <dgm:prSet custT="1"/>
      <dgm:spPr/>
      <dgm:t>
        <a:bodyPr/>
        <a:lstStyle/>
        <a:p>
          <a:pPr algn="just"/>
          <a:r>
            <a:rPr lang="ru-RU" sz="16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Поддерживать детскую инициативу, стремление к познавательной деятельности и самостоятельности в реализации творческих замыслов;</a:t>
          </a:r>
          <a:endParaRPr lang="ru-RU" sz="16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51CE8F-E441-4378-96A2-CE8E1BC77422}" type="parTrans" cxnId="{1CAF4EA3-D4D2-4127-9C4F-EB85956AA2F8}">
      <dgm:prSet/>
      <dgm:spPr/>
      <dgm:t>
        <a:bodyPr/>
        <a:lstStyle/>
        <a:p>
          <a:endParaRPr lang="ru-RU"/>
        </a:p>
      </dgm:t>
    </dgm:pt>
    <dgm:pt modelId="{CB45CAFC-CCFD-4624-8EAB-373BF7274812}" type="sibTrans" cxnId="{1CAF4EA3-D4D2-4127-9C4F-EB85956AA2F8}">
      <dgm:prSet/>
      <dgm:spPr/>
      <dgm:t>
        <a:bodyPr/>
        <a:lstStyle/>
        <a:p>
          <a:endParaRPr lang="ru-RU"/>
        </a:p>
      </dgm:t>
    </dgm:pt>
    <dgm:pt modelId="{3CB8CFB8-1B41-4A55-BD9B-2DB75695AB19}">
      <dgm:prSet custT="1"/>
      <dgm:spPr/>
      <dgm:t>
        <a:bodyPr/>
        <a:lstStyle/>
        <a:p>
          <a:pPr algn="just"/>
          <a:r>
            <a:rPr lang="ru-RU" sz="16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Развивать исследовательские умения, любознательность, внимание, </a:t>
          </a:r>
          <a:r>
            <a:rPr lang="ru-RU" sz="16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воображение.</a:t>
          </a:r>
          <a:endParaRPr lang="ru-RU" sz="16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88F19E-64D7-4278-95E0-F70355126BEE}" type="parTrans" cxnId="{DC9D85BB-9AD7-4FE9-88A8-1E8869A4CB31}">
      <dgm:prSet/>
      <dgm:spPr/>
      <dgm:t>
        <a:bodyPr/>
        <a:lstStyle/>
        <a:p>
          <a:endParaRPr lang="ru-RU"/>
        </a:p>
      </dgm:t>
    </dgm:pt>
    <dgm:pt modelId="{563C62DB-426A-4F5D-9ECD-32DF05278522}" type="sibTrans" cxnId="{DC9D85BB-9AD7-4FE9-88A8-1E8869A4CB31}">
      <dgm:prSet/>
      <dgm:spPr/>
      <dgm:t>
        <a:bodyPr/>
        <a:lstStyle/>
        <a:p>
          <a:endParaRPr lang="ru-RU"/>
        </a:p>
      </dgm:t>
    </dgm:pt>
    <dgm:pt modelId="{952FB4B1-94BA-4BFF-BA8C-AD1C81B832A7}" type="pres">
      <dgm:prSet presAssocID="{3B518D54-6104-480B-AA67-35CD44DE108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2C40D09-D509-46A7-B161-165468C9C8FD}" type="pres">
      <dgm:prSet presAssocID="{3B518D54-6104-480B-AA67-35CD44DE1085}" presName="Name1" presStyleCnt="0"/>
      <dgm:spPr/>
    </dgm:pt>
    <dgm:pt modelId="{42B11391-15BE-4DF1-942A-52EA8C36E29A}" type="pres">
      <dgm:prSet presAssocID="{3B518D54-6104-480B-AA67-35CD44DE1085}" presName="cycle" presStyleCnt="0"/>
      <dgm:spPr/>
    </dgm:pt>
    <dgm:pt modelId="{79D5F71A-629C-4ED1-8077-1DFD3C9E9C1F}" type="pres">
      <dgm:prSet presAssocID="{3B518D54-6104-480B-AA67-35CD44DE1085}" presName="srcNode" presStyleLbl="node1" presStyleIdx="0" presStyleCnt="4"/>
      <dgm:spPr/>
    </dgm:pt>
    <dgm:pt modelId="{5DD35A44-95ED-468B-960A-CCF522E7D4D6}" type="pres">
      <dgm:prSet presAssocID="{3B518D54-6104-480B-AA67-35CD44DE1085}" presName="conn" presStyleLbl="parChTrans1D2" presStyleIdx="0" presStyleCnt="1"/>
      <dgm:spPr/>
      <dgm:t>
        <a:bodyPr/>
        <a:lstStyle/>
        <a:p>
          <a:endParaRPr lang="ru-RU"/>
        </a:p>
      </dgm:t>
    </dgm:pt>
    <dgm:pt modelId="{2756B004-F9D6-46BA-BFEB-B6C45DB3E495}" type="pres">
      <dgm:prSet presAssocID="{3B518D54-6104-480B-AA67-35CD44DE1085}" presName="extraNode" presStyleLbl="node1" presStyleIdx="0" presStyleCnt="4"/>
      <dgm:spPr/>
    </dgm:pt>
    <dgm:pt modelId="{651AD1FC-C70E-4DE9-8DBD-70555AFF95AB}" type="pres">
      <dgm:prSet presAssocID="{3B518D54-6104-480B-AA67-35CD44DE1085}" presName="dstNode" presStyleLbl="node1" presStyleIdx="0" presStyleCnt="4"/>
      <dgm:spPr/>
    </dgm:pt>
    <dgm:pt modelId="{7F83B220-557E-44FF-97DF-D1853595E8E7}" type="pres">
      <dgm:prSet presAssocID="{6D485A07-4EAE-4BB1-A8BB-73F02BC62299}" presName="text_1" presStyleLbl="node1" presStyleIdx="0" presStyleCnt="4" custScaleY="103978" custLinFactNeighborX="1722" custLinFactNeighborY="-364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15BEED-3D52-42D5-BC07-8E220CEB34AE}" type="pres">
      <dgm:prSet presAssocID="{6D485A07-4EAE-4BB1-A8BB-73F02BC62299}" presName="accent_1" presStyleCnt="0"/>
      <dgm:spPr/>
    </dgm:pt>
    <dgm:pt modelId="{3D0B6471-A457-449B-90E4-16D9A9F1AF70}" type="pres">
      <dgm:prSet presAssocID="{6D485A07-4EAE-4BB1-A8BB-73F02BC62299}" presName="accentRepeatNode" presStyleLbl="solidFgAcc1" presStyleIdx="0" presStyleCnt="4" custScaleX="65258" custScaleY="71909" custLinFactNeighborX="-23009" custLinFactNeighborY="-3270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460C20B-124F-47A3-A81D-0D3B9E5B8AB2}" type="pres">
      <dgm:prSet presAssocID="{8F5E449C-6646-47EE-962A-182AB1EB820C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1D670F-7A84-4FEB-8B84-61AB206E5748}" type="pres">
      <dgm:prSet presAssocID="{8F5E449C-6646-47EE-962A-182AB1EB820C}" presName="accent_2" presStyleCnt="0"/>
      <dgm:spPr/>
    </dgm:pt>
    <dgm:pt modelId="{94321EE5-2AA3-45D7-874B-3A7BAD706D63}" type="pres">
      <dgm:prSet presAssocID="{8F5E449C-6646-47EE-962A-182AB1EB820C}" presName="accentRepeatNode" presStyleLbl="solidFgAcc1" presStyleIdx="1" presStyleCnt="4" custScaleX="76718" custScaleY="81198" custLinFactNeighborX="-9367" custLinFactNeighborY="-5138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68F4597-A468-48C4-AFEA-41AD6EF8EEF8}" type="pres">
      <dgm:prSet presAssocID="{55516828-C8C8-4505-968B-9B6722741BEA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092302-6141-4102-B668-BD4A9F1D50A0}" type="pres">
      <dgm:prSet presAssocID="{55516828-C8C8-4505-968B-9B6722741BEA}" presName="accent_3" presStyleCnt="0"/>
      <dgm:spPr/>
    </dgm:pt>
    <dgm:pt modelId="{0C066CBB-E319-4277-A7D4-62361418ACDB}" type="pres">
      <dgm:prSet presAssocID="{55516828-C8C8-4505-968B-9B6722741BEA}" presName="accentRepeatNode" presStyleLbl="solidFgAcc1" presStyleIdx="2" presStyleCnt="4" custScaleX="40450" custScaleY="4758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232F48D-E4E6-46D7-89DC-3AA8EC12BACD}" type="pres">
      <dgm:prSet presAssocID="{3CB8CFB8-1B41-4A55-BD9B-2DB75695AB19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80DF22-F3C3-44F2-A836-62B65D3A646F}" type="pres">
      <dgm:prSet presAssocID="{3CB8CFB8-1B41-4A55-BD9B-2DB75695AB19}" presName="accent_4" presStyleCnt="0"/>
      <dgm:spPr/>
    </dgm:pt>
    <dgm:pt modelId="{29338E3B-61A8-49EB-801E-0369D22CD03D}" type="pres">
      <dgm:prSet presAssocID="{3CB8CFB8-1B41-4A55-BD9B-2DB75695AB19}" presName="accentRepeatNode" presStyleLbl="solidFgAcc1" presStyleIdx="3" presStyleCnt="4" custScaleX="76945" custScaleY="73602" custLinFactNeighborX="2415" custLinFactNeighborY="-222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820BDA3B-934C-4959-84A5-443FA2E7B0A8}" type="presOf" srcId="{3B518D54-6104-480B-AA67-35CD44DE1085}" destId="{952FB4B1-94BA-4BFF-BA8C-AD1C81B832A7}" srcOrd="0" destOrd="0" presId="urn:microsoft.com/office/officeart/2008/layout/VerticalCurvedList"/>
    <dgm:cxn modelId="{5C5099A7-B977-412F-AF5E-CEBF19A1DBC9}" type="presOf" srcId="{3CB8CFB8-1B41-4A55-BD9B-2DB75695AB19}" destId="{3232F48D-E4E6-46D7-89DC-3AA8EC12BACD}" srcOrd="0" destOrd="0" presId="urn:microsoft.com/office/officeart/2008/layout/VerticalCurvedList"/>
    <dgm:cxn modelId="{1CAF4EA3-D4D2-4127-9C4F-EB85956AA2F8}" srcId="{3B518D54-6104-480B-AA67-35CD44DE1085}" destId="{55516828-C8C8-4505-968B-9B6722741BEA}" srcOrd="2" destOrd="0" parTransId="{D851CE8F-E441-4378-96A2-CE8E1BC77422}" sibTransId="{CB45CAFC-CCFD-4624-8EAB-373BF7274812}"/>
    <dgm:cxn modelId="{C9347FD1-961B-4362-BC4D-E3969DF33A22}" type="presOf" srcId="{55516828-C8C8-4505-968B-9B6722741BEA}" destId="{E68F4597-A468-48C4-AFEA-41AD6EF8EEF8}" srcOrd="0" destOrd="0" presId="urn:microsoft.com/office/officeart/2008/layout/VerticalCurvedList"/>
    <dgm:cxn modelId="{1D9ED941-5398-45A0-AD1F-C81488674D9F}" srcId="{3B518D54-6104-480B-AA67-35CD44DE1085}" destId="{8F5E449C-6646-47EE-962A-182AB1EB820C}" srcOrd="1" destOrd="0" parTransId="{8803648D-DAA1-4075-BE4E-FF1CCEC92393}" sibTransId="{56001058-4CCE-4825-924D-B3D2A7164754}"/>
    <dgm:cxn modelId="{1914E201-5751-43D8-B6D8-BF8F266A1296}" type="presOf" srcId="{8F5E449C-6646-47EE-962A-182AB1EB820C}" destId="{A460C20B-124F-47A3-A81D-0D3B9E5B8AB2}" srcOrd="0" destOrd="0" presId="urn:microsoft.com/office/officeart/2008/layout/VerticalCurvedList"/>
    <dgm:cxn modelId="{DC9D85BB-9AD7-4FE9-88A8-1E8869A4CB31}" srcId="{3B518D54-6104-480B-AA67-35CD44DE1085}" destId="{3CB8CFB8-1B41-4A55-BD9B-2DB75695AB19}" srcOrd="3" destOrd="0" parTransId="{A688F19E-64D7-4278-95E0-F70355126BEE}" sibTransId="{563C62DB-426A-4F5D-9ECD-32DF05278522}"/>
    <dgm:cxn modelId="{9667E3F6-8849-40ED-974E-046002CA55C3}" type="presOf" srcId="{6D485A07-4EAE-4BB1-A8BB-73F02BC62299}" destId="{7F83B220-557E-44FF-97DF-D1853595E8E7}" srcOrd="0" destOrd="0" presId="urn:microsoft.com/office/officeart/2008/layout/VerticalCurvedList"/>
    <dgm:cxn modelId="{126DC12E-C81B-4C9B-AF3B-9D3FF3484ECF}" srcId="{3B518D54-6104-480B-AA67-35CD44DE1085}" destId="{6D485A07-4EAE-4BB1-A8BB-73F02BC62299}" srcOrd="0" destOrd="0" parTransId="{A173F6F6-89E9-49FE-B17D-22335334E2ED}" sibTransId="{9006A731-D301-4A34-9F7F-F4E47FAEB19A}"/>
    <dgm:cxn modelId="{3A3237C8-C6CC-4E88-9CFC-956332BDACB6}" type="presOf" srcId="{9006A731-D301-4A34-9F7F-F4E47FAEB19A}" destId="{5DD35A44-95ED-468B-960A-CCF522E7D4D6}" srcOrd="0" destOrd="0" presId="urn:microsoft.com/office/officeart/2008/layout/VerticalCurvedList"/>
    <dgm:cxn modelId="{E619A4C9-16F2-4D86-B6C7-BB6C627DBF37}" type="presParOf" srcId="{952FB4B1-94BA-4BFF-BA8C-AD1C81B832A7}" destId="{A2C40D09-D509-46A7-B161-165468C9C8FD}" srcOrd="0" destOrd="0" presId="urn:microsoft.com/office/officeart/2008/layout/VerticalCurvedList"/>
    <dgm:cxn modelId="{6A584D15-035D-4B06-95FD-01F19E73920B}" type="presParOf" srcId="{A2C40D09-D509-46A7-B161-165468C9C8FD}" destId="{42B11391-15BE-4DF1-942A-52EA8C36E29A}" srcOrd="0" destOrd="0" presId="urn:microsoft.com/office/officeart/2008/layout/VerticalCurvedList"/>
    <dgm:cxn modelId="{38DA9E5C-383B-404C-B529-E11B70F074CE}" type="presParOf" srcId="{42B11391-15BE-4DF1-942A-52EA8C36E29A}" destId="{79D5F71A-629C-4ED1-8077-1DFD3C9E9C1F}" srcOrd="0" destOrd="0" presId="urn:microsoft.com/office/officeart/2008/layout/VerticalCurvedList"/>
    <dgm:cxn modelId="{E94CBD24-483B-40DF-883C-2A7B38FF48D6}" type="presParOf" srcId="{42B11391-15BE-4DF1-942A-52EA8C36E29A}" destId="{5DD35A44-95ED-468B-960A-CCF522E7D4D6}" srcOrd="1" destOrd="0" presId="urn:microsoft.com/office/officeart/2008/layout/VerticalCurvedList"/>
    <dgm:cxn modelId="{25DB3E03-ED9F-4D32-942E-3E9E2145D2A0}" type="presParOf" srcId="{42B11391-15BE-4DF1-942A-52EA8C36E29A}" destId="{2756B004-F9D6-46BA-BFEB-B6C45DB3E495}" srcOrd="2" destOrd="0" presId="urn:microsoft.com/office/officeart/2008/layout/VerticalCurvedList"/>
    <dgm:cxn modelId="{31AA15E0-0EB9-4B76-A2DE-6449228BB7F7}" type="presParOf" srcId="{42B11391-15BE-4DF1-942A-52EA8C36E29A}" destId="{651AD1FC-C70E-4DE9-8DBD-70555AFF95AB}" srcOrd="3" destOrd="0" presId="urn:microsoft.com/office/officeart/2008/layout/VerticalCurvedList"/>
    <dgm:cxn modelId="{BFCB145C-5AF1-47D8-9BAC-A436D8C97E48}" type="presParOf" srcId="{A2C40D09-D509-46A7-B161-165468C9C8FD}" destId="{7F83B220-557E-44FF-97DF-D1853595E8E7}" srcOrd="1" destOrd="0" presId="urn:microsoft.com/office/officeart/2008/layout/VerticalCurvedList"/>
    <dgm:cxn modelId="{B1DCBEE9-6F9D-45A1-BB38-FF9BD2C43323}" type="presParOf" srcId="{A2C40D09-D509-46A7-B161-165468C9C8FD}" destId="{8E15BEED-3D52-42D5-BC07-8E220CEB34AE}" srcOrd="2" destOrd="0" presId="urn:microsoft.com/office/officeart/2008/layout/VerticalCurvedList"/>
    <dgm:cxn modelId="{4B8EB090-2ACA-4736-91AE-B08F1D96981D}" type="presParOf" srcId="{8E15BEED-3D52-42D5-BC07-8E220CEB34AE}" destId="{3D0B6471-A457-449B-90E4-16D9A9F1AF70}" srcOrd="0" destOrd="0" presId="urn:microsoft.com/office/officeart/2008/layout/VerticalCurvedList"/>
    <dgm:cxn modelId="{FE168652-2516-47A5-9572-9F550E2BB645}" type="presParOf" srcId="{A2C40D09-D509-46A7-B161-165468C9C8FD}" destId="{A460C20B-124F-47A3-A81D-0D3B9E5B8AB2}" srcOrd="3" destOrd="0" presId="urn:microsoft.com/office/officeart/2008/layout/VerticalCurvedList"/>
    <dgm:cxn modelId="{232BB9BC-4F88-4FBA-BD50-3A31B46E1459}" type="presParOf" srcId="{A2C40D09-D509-46A7-B161-165468C9C8FD}" destId="{311D670F-7A84-4FEB-8B84-61AB206E5748}" srcOrd="4" destOrd="0" presId="urn:microsoft.com/office/officeart/2008/layout/VerticalCurvedList"/>
    <dgm:cxn modelId="{12D48BC7-B3C9-4AC1-9EB3-2583F3835EA3}" type="presParOf" srcId="{311D670F-7A84-4FEB-8B84-61AB206E5748}" destId="{94321EE5-2AA3-45D7-874B-3A7BAD706D63}" srcOrd="0" destOrd="0" presId="urn:microsoft.com/office/officeart/2008/layout/VerticalCurvedList"/>
    <dgm:cxn modelId="{A5B6D262-B563-42D4-B930-B2D4D57EFE2A}" type="presParOf" srcId="{A2C40D09-D509-46A7-B161-165468C9C8FD}" destId="{E68F4597-A468-48C4-AFEA-41AD6EF8EEF8}" srcOrd="5" destOrd="0" presId="urn:microsoft.com/office/officeart/2008/layout/VerticalCurvedList"/>
    <dgm:cxn modelId="{1D1BDD20-05AA-41F6-99DF-6114A3E96928}" type="presParOf" srcId="{A2C40D09-D509-46A7-B161-165468C9C8FD}" destId="{D6092302-6141-4102-B668-BD4A9F1D50A0}" srcOrd="6" destOrd="0" presId="urn:microsoft.com/office/officeart/2008/layout/VerticalCurvedList"/>
    <dgm:cxn modelId="{71B2B527-47F5-4B41-AB3F-66B41097F65E}" type="presParOf" srcId="{D6092302-6141-4102-B668-BD4A9F1D50A0}" destId="{0C066CBB-E319-4277-A7D4-62361418ACDB}" srcOrd="0" destOrd="0" presId="urn:microsoft.com/office/officeart/2008/layout/VerticalCurvedList"/>
    <dgm:cxn modelId="{B87165B8-B9FF-48F3-A7D0-3D8380DA9ADE}" type="presParOf" srcId="{A2C40D09-D509-46A7-B161-165468C9C8FD}" destId="{3232F48D-E4E6-46D7-89DC-3AA8EC12BACD}" srcOrd="7" destOrd="0" presId="urn:microsoft.com/office/officeart/2008/layout/VerticalCurvedList"/>
    <dgm:cxn modelId="{E0796E8F-A4E5-4527-86DD-348AD75B31D6}" type="presParOf" srcId="{A2C40D09-D509-46A7-B161-165468C9C8FD}" destId="{A580DF22-F3C3-44F2-A836-62B65D3A646F}" srcOrd="8" destOrd="0" presId="urn:microsoft.com/office/officeart/2008/layout/VerticalCurvedList"/>
    <dgm:cxn modelId="{0F462243-9F0A-4E4D-A592-A02CA19DFED8}" type="presParOf" srcId="{A580DF22-F3C3-44F2-A836-62B65D3A646F}" destId="{29338E3B-61A8-49EB-801E-0369D22CD03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B518D54-6104-480B-AA67-35CD44DE1085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D485A07-4EAE-4BB1-A8BB-73F02BC62299}">
      <dgm:prSet phldrT="[Текст]" custT="1"/>
      <dgm:spPr/>
      <dgm:t>
        <a:bodyPr/>
        <a:lstStyle/>
        <a:p>
          <a:pPr algn="just"/>
          <a:r>
            <a:rPr lang="ru-RU" sz="16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бережного отношения к природе; </a:t>
          </a:r>
          <a:endParaRPr lang="ru-RU" sz="16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73F6F6-89E9-49FE-B17D-22335334E2ED}" type="parTrans" cxnId="{126DC12E-C81B-4C9B-AF3B-9D3FF3484ECF}">
      <dgm:prSet/>
      <dgm:spPr/>
      <dgm:t>
        <a:bodyPr/>
        <a:lstStyle/>
        <a:p>
          <a:endParaRPr lang="ru-RU"/>
        </a:p>
      </dgm:t>
    </dgm:pt>
    <dgm:pt modelId="{9006A731-D301-4A34-9F7F-F4E47FAEB19A}" type="sibTrans" cxnId="{126DC12E-C81B-4C9B-AF3B-9D3FF3484ECF}">
      <dgm:prSet/>
      <dgm:spPr/>
      <dgm:t>
        <a:bodyPr/>
        <a:lstStyle/>
        <a:p>
          <a:endParaRPr lang="ru-RU"/>
        </a:p>
      </dgm:t>
    </dgm:pt>
    <dgm:pt modelId="{5EBEA1F5-0E86-46E5-AD52-594D899678A8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Активизация познавательной и исследовательской деятельности ребенка;</a:t>
          </a:r>
          <a:endParaRPr lang="ru-RU" sz="16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8BA46E-E3EC-4615-8B57-B7D3C4823863}" type="parTrans" cxnId="{725850C3-EC95-451B-BD5D-4FEBB8309E19}">
      <dgm:prSet/>
      <dgm:spPr/>
      <dgm:t>
        <a:bodyPr/>
        <a:lstStyle/>
        <a:p>
          <a:endParaRPr lang="ru-RU"/>
        </a:p>
      </dgm:t>
    </dgm:pt>
    <dgm:pt modelId="{FFF461CF-2626-4FD8-890E-4A2EC81FABFD}" type="sibTrans" cxnId="{725850C3-EC95-451B-BD5D-4FEBB8309E19}">
      <dgm:prSet/>
      <dgm:spPr/>
      <dgm:t>
        <a:bodyPr/>
        <a:lstStyle/>
        <a:p>
          <a:endParaRPr lang="ru-RU"/>
        </a:p>
      </dgm:t>
    </dgm:pt>
    <dgm:pt modelId="{8F5E449C-6646-47EE-962A-182AB1EB820C}">
      <dgm:prSet custT="1"/>
      <dgm:spPr/>
      <dgm:t>
        <a:bodyPr/>
        <a:lstStyle/>
        <a:p>
          <a:pPr algn="just"/>
          <a:r>
            <a:rPr lang="ru-RU" sz="16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декоративных и полезных вещей из бумаги,  бумажных отходов</a:t>
          </a:r>
          <a:endParaRPr lang="ru-RU" sz="16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03648D-DAA1-4075-BE4E-FF1CCEC92393}" type="parTrans" cxnId="{1D9ED941-5398-45A0-AD1F-C81488674D9F}">
      <dgm:prSet/>
      <dgm:spPr/>
      <dgm:t>
        <a:bodyPr/>
        <a:lstStyle/>
        <a:p>
          <a:endParaRPr lang="ru-RU"/>
        </a:p>
      </dgm:t>
    </dgm:pt>
    <dgm:pt modelId="{56001058-4CCE-4825-924D-B3D2A7164754}" type="sibTrans" cxnId="{1D9ED941-5398-45A0-AD1F-C81488674D9F}">
      <dgm:prSet/>
      <dgm:spPr/>
      <dgm:t>
        <a:bodyPr/>
        <a:lstStyle/>
        <a:p>
          <a:endParaRPr lang="ru-RU"/>
        </a:p>
      </dgm:t>
    </dgm:pt>
    <dgm:pt modelId="{952FB4B1-94BA-4BFF-BA8C-AD1C81B832A7}" type="pres">
      <dgm:prSet presAssocID="{3B518D54-6104-480B-AA67-35CD44DE108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2C40D09-D509-46A7-B161-165468C9C8FD}" type="pres">
      <dgm:prSet presAssocID="{3B518D54-6104-480B-AA67-35CD44DE1085}" presName="Name1" presStyleCnt="0"/>
      <dgm:spPr/>
    </dgm:pt>
    <dgm:pt modelId="{42B11391-15BE-4DF1-942A-52EA8C36E29A}" type="pres">
      <dgm:prSet presAssocID="{3B518D54-6104-480B-AA67-35CD44DE1085}" presName="cycle" presStyleCnt="0"/>
      <dgm:spPr/>
    </dgm:pt>
    <dgm:pt modelId="{79D5F71A-629C-4ED1-8077-1DFD3C9E9C1F}" type="pres">
      <dgm:prSet presAssocID="{3B518D54-6104-480B-AA67-35CD44DE1085}" presName="srcNode" presStyleLbl="node1" presStyleIdx="0" presStyleCnt="3"/>
      <dgm:spPr/>
    </dgm:pt>
    <dgm:pt modelId="{5DD35A44-95ED-468B-960A-CCF522E7D4D6}" type="pres">
      <dgm:prSet presAssocID="{3B518D54-6104-480B-AA67-35CD44DE1085}" presName="conn" presStyleLbl="parChTrans1D2" presStyleIdx="0" presStyleCnt="1"/>
      <dgm:spPr/>
      <dgm:t>
        <a:bodyPr/>
        <a:lstStyle/>
        <a:p>
          <a:endParaRPr lang="ru-RU"/>
        </a:p>
      </dgm:t>
    </dgm:pt>
    <dgm:pt modelId="{2756B004-F9D6-46BA-BFEB-B6C45DB3E495}" type="pres">
      <dgm:prSet presAssocID="{3B518D54-6104-480B-AA67-35CD44DE1085}" presName="extraNode" presStyleLbl="node1" presStyleIdx="0" presStyleCnt="3"/>
      <dgm:spPr/>
    </dgm:pt>
    <dgm:pt modelId="{651AD1FC-C70E-4DE9-8DBD-70555AFF95AB}" type="pres">
      <dgm:prSet presAssocID="{3B518D54-6104-480B-AA67-35CD44DE1085}" presName="dstNode" presStyleLbl="node1" presStyleIdx="0" presStyleCnt="3"/>
      <dgm:spPr/>
    </dgm:pt>
    <dgm:pt modelId="{7F83B220-557E-44FF-97DF-D1853595E8E7}" type="pres">
      <dgm:prSet presAssocID="{6D485A07-4EAE-4BB1-A8BB-73F02BC62299}" presName="text_1" presStyleLbl="node1" presStyleIdx="0" presStyleCnt="3" custScaleY="103978" custLinFactNeighborX="1722" custLinFactNeighborY="-364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15BEED-3D52-42D5-BC07-8E220CEB34AE}" type="pres">
      <dgm:prSet presAssocID="{6D485A07-4EAE-4BB1-A8BB-73F02BC62299}" presName="accent_1" presStyleCnt="0"/>
      <dgm:spPr/>
    </dgm:pt>
    <dgm:pt modelId="{3D0B6471-A457-449B-90E4-16D9A9F1AF70}" type="pres">
      <dgm:prSet presAssocID="{6D485A07-4EAE-4BB1-A8BB-73F02BC62299}" presName="accentRepeatNode" presStyleLbl="solidFgAcc1" presStyleIdx="0" presStyleCnt="3" custScaleX="65258" custScaleY="71909" custLinFactNeighborX="-23009" custLinFactNeighborY="-3270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696BEAE-D024-4DDB-8B5E-C4D77F3AB86A}" type="pres">
      <dgm:prSet presAssocID="{5EBEA1F5-0E86-46E5-AD52-594D899678A8}" presName="text_2" presStyleLbl="node1" presStyleIdx="1" presStyleCnt="3" custLinFactNeighborX="1383" custLinFactNeighborY="-71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9C69E5-1906-45EA-9B8F-4BE382381011}" type="pres">
      <dgm:prSet presAssocID="{5EBEA1F5-0E86-46E5-AD52-594D899678A8}" presName="accent_2" presStyleCnt="0"/>
      <dgm:spPr/>
    </dgm:pt>
    <dgm:pt modelId="{F4DDF774-3FB2-486C-82B3-8ACFACCD657F}" type="pres">
      <dgm:prSet presAssocID="{5EBEA1F5-0E86-46E5-AD52-594D899678A8}" presName="accentRepeatNode" presStyleLbl="solidFgAcc1" presStyleIdx="1" presStyleCnt="3" custScaleX="44539" custScaleY="45916" custLinFactNeighborX="-20949" custLinFactNeighborY="-5650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36DCFAC-FD08-45B8-BAE0-71B52F3FD678}" type="pres">
      <dgm:prSet presAssocID="{8F5E449C-6646-47EE-962A-182AB1EB820C}" presName="text_3" presStyleLbl="node1" presStyleIdx="2" presStyleCnt="3" custScaleY="185246" custLinFactNeighborX="1109" custLinFactNeighborY="-695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AD437C-3DF1-4C25-B3D9-660F570B3061}" type="pres">
      <dgm:prSet presAssocID="{8F5E449C-6646-47EE-962A-182AB1EB820C}" presName="accent_3" presStyleCnt="0"/>
      <dgm:spPr/>
    </dgm:pt>
    <dgm:pt modelId="{94321EE5-2AA3-45D7-874B-3A7BAD706D63}" type="pres">
      <dgm:prSet presAssocID="{8F5E449C-6646-47EE-962A-182AB1EB820C}" presName="accentRepeatNode" presStyleLbl="solidFgAcc1" presStyleIdx="2" presStyleCnt="3" custScaleX="76718" custScaleY="81198" custLinFactNeighborX="-9367" custLinFactNeighborY="-5138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820BDA3B-934C-4959-84A5-443FA2E7B0A8}" type="presOf" srcId="{3B518D54-6104-480B-AA67-35CD44DE1085}" destId="{952FB4B1-94BA-4BFF-BA8C-AD1C81B832A7}" srcOrd="0" destOrd="0" presId="urn:microsoft.com/office/officeart/2008/layout/VerticalCurvedList"/>
    <dgm:cxn modelId="{D2B34D0B-A5FB-478F-9179-EDF9F2A53FE7}" type="presOf" srcId="{5EBEA1F5-0E86-46E5-AD52-594D899678A8}" destId="{7696BEAE-D024-4DDB-8B5E-C4D77F3AB86A}" srcOrd="0" destOrd="0" presId="urn:microsoft.com/office/officeart/2008/layout/VerticalCurvedList"/>
    <dgm:cxn modelId="{1D9ED941-5398-45A0-AD1F-C81488674D9F}" srcId="{3B518D54-6104-480B-AA67-35CD44DE1085}" destId="{8F5E449C-6646-47EE-962A-182AB1EB820C}" srcOrd="2" destOrd="0" parTransId="{8803648D-DAA1-4075-BE4E-FF1CCEC92393}" sibTransId="{56001058-4CCE-4825-924D-B3D2A7164754}"/>
    <dgm:cxn modelId="{725850C3-EC95-451B-BD5D-4FEBB8309E19}" srcId="{3B518D54-6104-480B-AA67-35CD44DE1085}" destId="{5EBEA1F5-0E86-46E5-AD52-594D899678A8}" srcOrd="1" destOrd="0" parTransId="{6F8BA46E-E3EC-4615-8B57-B7D3C4823863}" sibTransId="{FFF461CF-2626-4FD8-890E-4A2EC81FABFD}"/>
    <dgm:cxn modelId="{9667E3F6-8849-40ED-974E-046002CA55C3}" type="presOf" srcId="{6D485A07-4EAE-4BB1-A8BB-73F02BC62299}" destId="{7F83B220-557E-44FF-97DF-D1853595E8E7}" srcOrd="0" destOrd="0" presId="urn:microsoft.com/office/officeart/2008/layout/VerticalCurvedList"/>
    <dgm:cxn modelId="{C8EA21FC-CE59-4916-BF7A-C3E6C24E342E}" type="presOf" srcId="{8F5E449C-6646-47EE-962A-182AB1EB820C}" destId="{C36DCFAC-FD08-45B8-BAE0-71B52F3FD678}" srcOrd="0" destOrd="0" presId="urn:microsoft.com/office/officeart/2008/layout/VerticalCurvedList"/>
    <dgm:cxn modelId="{126DC12E-C81B-4C9B-AF3B-9D3FF3484ECF}" srcId="{3B518D54-6104-480B-AA67-35CD44DE1085}" destId="{6D485A07-4EAE-4BB1-A8BB-73F02BC62299}" srcOrd="0" destOrd="0" parTransId="{A173F6F6-89E9-49FE-B17D-22335334E2ED}" sibTransId="{9006A731-D301-4A34-9F7F-F4E47FAEB19A}"/>
    <dgm:cxn modelId="{3A3237C8-C6CC-4E88-9CFC-956332BDACB6}" type="presOf" srcId="{9006A731-D301-4A34-9F7F-F4E47FAEB19A}" destId="{5DD35A44-95ED-468B-960A-CCF522E7D4D6}" srcOrd="0" destOrd="0" presId="urn:microsoft.com/office/officeart/2008/layout/VerticalCurvedList"/>
    <dgm:cxn modelId="{E619A4C9-16F2-4D86-B6C7-BB6C627DBF37}" type="presParOf" srcId="{952FB4B1-94BA-4BFF-BA8C-AD1C81B832A7}" destId="{A2C40D09-D509-46A7-B161-165468C9C8FD}" srcOrd="0" destOrd="0" presId="urn:microsoft.com/office/officeart/2008/layout/VerticalCurvedList"/>
    <dgm:cxn modelId="{6A584D15-035D-4B06-95FD-01F19E73920B}" type="presParOf" srcId="{A2C40D09-D509-46A7-B161-165468C9C8FD}" destId="{42B11391-15BE-4DF1-942A-52EA8C36E29A}" srcOrd="0" destOrd="0" presId="urn:microsoft.com/office/officeart/2008/layout/VerticalCurvedList"/>
    <dgm:cxn modelId="{38DA9E5C-383B-404C-B529-E11B70F074CE}" type="presParOf" srcId="{42B11391-15BE-4DF1-942A-52EA8C36E29A}" destId="{79D5F71A-629C-4ED1-8077-1DFD3C9E9C1F}" srcOrd="0" destOrd="0" presId="urn:microsoft.com/office/officeart/2008/layout/VerticalCurvedList"/>
    <dgm:cxn modelId="{E94CBD24-483B-40DF-883C-2A7B38FF48D6}" type="presParOf" srcId="{42B11391-15BE-4DF1-942A-52EA8C36E29A}" destId="{5DD35A44-95ED-468B-960A-CCF522E7D4D6}" srcOrd="1" destOrd="0" presId="urn:microsoft.com/office/officeart/2008/layout/VerticalCurvedList"/>
    <dgm:cxn modelId="{25DB3E03-ED9F-4D32-942E-3E9E2145D2A0}" type="presParOf" srcId="{42B11391-15BE-4DF1-942A-52EA8C36E29A}" destId="{2756B004-F9D6-46BA-BFEB-B6C45DB3E495}" srcOrd="2" destOrd="0" presId="urn:microsoft.com/office/officeart/2008/layout/VerticalCurvedList"/>
    <dgm:cxn modelId="{31AA15E0-0EB9-4B76-A2DE-6449228BB7F7}" type="presParOf" srcId="{42B11391-15BE-4DF1-942A-52EA8C36E29A}" destId="{651AD1FC-C70E-4DE9-8DBD-70555AFF95AB}" srcOrd="3" destOrd="0" presId="urn:microsoft.com/office/officeart/2008/layout/VerticalCurvedList"/>
    <dgm:cxn modelId="{BFCB145C-5AF1-47D8-9BAC-A436D8C97E48}" type="presParOf" srcId="{A2C40D09-D509-46A7-B161-165468C9C8FD}" destId="{7F83B220-557E-44FF-97DF-D1853595E8E7}" srcOrd="1" destOrd="0" presId="urn:microsoft.com/office/officeart/2008/layout/VerticalCurvedList"/>
    <dgm:cxn modelId="{B1DCBEE9-6F9D-45A1-BB38-FF9BD2C43323}" type="presParOf" srcId="{A2C40D09-D509-46A7-B161-165468C9C8FD}" destId="{8E15BEED-3D52-42D5-BC07-8E220CEB34AE}" srcOrd="2" destOrd="0" presId="urn:microsoft.com/office/officeart/2008/layout/VerticalCurvedList"/>
    <dgm:cxn modelId="{4B8EB090-2ACA-4736-91AE-B08F1D96981D}" type="presParOf" srcId="{8E15BEED-3D52-42D5-BC07-8E220CEB34AE}" destId="{3D0B6471-A457-449B-90E4-16D9A9F1AF70}" srcOrd="0" destOrd="0" presId="urn:microsoft.com/office/officeart/2008/layout/VerticalCurvedList"/>
    <dgm:cxn modelId="{A2BDDA1C-3555-465B-9DBB-3BEA32A18B90}" type="presParOf" srcId="{A2C40D09-D509-46A7-B161-165468C9C8FD}" destId="{7696BEAE-D024-4DDB-8B5E-C4D77F3AB86A}" srcOrd="3" destOrd="0" presId="urn:microsoft.com/office/officeart/2008/layout/VerticalCurvedList"/>
    <dgm:cxn modelId="{FCFCA6FC-54CC-46D0-A994-2C4B99B8C846}" type="presParOf" srcId="{A2C40D09-D509-46A7-B161-165468C9C8FD}" destId="{829C69E5-1906-45EA-9B8F-4BE382381011}" srcOrd="4" destOrd="0" presId="urn:microsoft.com/office/officeart/2008/layout/VerticalCurvedList"/>
    <dgm:cxn modelId="{79C561D2-C493-4000-9211-FF2DBD16A55B}" type="presParOf" srcId="{829C69E5-1906-45EA-9B8F-4BE382381011}" destId="{F4DDF774-3FB2-486C-82B3-8ACFACCD657F}" srcOrd="0" destOrd="0" presId="urn:microsoft.com/office/officeart/2008/layout/VerticalCurvedList"/>
    <dgm:cxn modelId="{2D705C06-9131-46FD-B0D9-AE87C825CEA8}" type="presParOf" srcId="{A2C40D09-D509-46A7-B161-165468C9C8FD}" destId="{C36DCFAC-FD08-45B8-BAE0-71B52F3FD678}" srcOrd="5" destOrd="0" presId="urn:microsoft.com/office/officeart/2008/layout/VerticalCurvedList"/>
    <dgm:cxn modelId="{A2E47B38-7FE2-447A-BA2A-12D510B3C3AE}" type="presParOf" srcId="{A2C40D09-D509-46A7-B161-165468C9C8FD}" destId="{5FAD437C-3DF1-4C25-B3D9-660F570B3061}" srcOrd="6" destOrd="0" presId="urn:microsoft.com/office/officeart/2008/layout/VerticalCurvedList"/>
    <dgm:cxn modelId="{357396BC-C262-403D-B8AC-560C260C48ED}" type="presParOf" srcId="{5FAD437C-3DF1-4C25-B3D9-660F570B3061}" destId="{94321EE5-2AA3-45D7-874B-3A7BAD706D6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D35A44-95ED-468B-960A-CCF522E7D4D6}">
      <dsp:nvSpPr>
        <dsp:cNvPr id="0" name=""/>
        <dsp:cNvSpPr/>
      </dsp:nvSpPr>
      <dsp:spPr>
        <a:xfrm>
          <a:off x="-6188009" y="-946688"/>
          <a:ext cx="7365985" cy="7365985"/>
        </a:xfrm>
        <a:prstGeom prst="blockArc">
          <a:avLst>
            <a:gd name="adj1" fmla="val 18900000"/>
            <a:gd name="adj2" fmla="val 2700000"/>
            <a:gd name="adj3" fmla="val 293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83B220-557E-44FF-97DF-D1853595E8E7}">
      <dsp:nvSpPr>
        <dsp:cNvPr id="0" name=""/>
        <dsp:cNvSpPr/>
      </dsp:nvSpPr>
      <dsp:spPr>
        <a:xfrm>
          <a:off x="693926" y="96810"/>
          <a:ext cx="6050145" cy="87539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2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2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68263" tIns="40640" rIns="40640" bIns="4064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Формировать элементарные представления о бумаге, её разнообразии; </a:t>
          </a:r>
          <a:endParaRPr lang="ru-RU" sz="1600" b="1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93926" y="96810"/>
        <a:ext cx="6050145" cy="875397"/>
      </dsp:txXfrm>
    </dsp:sp>
    <dsp:sp modelId="{3D0B6471-A457-449B-90E4-16D9A9F1AF70}">
      <dsp:nvSpPr>
        <dsp:cNvPr id="0" name=""/>
        <dsp:cNvSpPr/>
      </dsp:nvSpPr>
      <dsp:spPr>
        <a:xfrm>
          <a:off x="30968" y="119158"/>
          <a:ext cx="686763" cy="75675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460C20B-124F-47A3-A81D-0D3B9E5B8AB2}">
      <dsp:nvSpPr>
        <dsp:cNvPr id="0" name=""/>
        <dsp:cNvSpPr/>
      </dsp:nvSpPr>
      <dsp:spPr>
        <a:xfrm>
          <a:off x="1099176" y="1683812"/>
          <a:ext cx="5567461" cy="84190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3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3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68263" tIns="40640" rIns="40640" bIns="4064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Развивать умение проводить эксперимент, делать выводы на основе проведённого исследования, устанавливать причинно-следственные связи;</a:t>
          </a:r>
          <a:endParaRPr lang="ru-RU" sz="1600" b="1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99176" y="1683812"/>
        <a:ext cx="5567461" cy="841906"/>
      </dsp:txXfrm>
    </dsp:sp>
    <dsp:sp modelId="{94321EE5-2AA3-45D7-874B-3A7BAD706D63}">
      <dsp:nvSpPr>
        <dsp:cNvPr id="0" name=""/>
        <dsp:cNvSpPr/>
      </dsp:nvSpPr>
      <dsp:spPr>
        <a:xfrm>
          <a:off x="596916" y="1136783"/>
          <a:ext cx="807366" cy="85451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E68F4597-A468-48C4-AFEA-41AD6EF8EEF8}">
      <dsp:nvSpPr>
        <dsp:cNvPr id="0" name=""/>
        <dsp:cNvSpPr/>
      </dsp:nvSpPr>
      <dsp:spPr>
        <a:xfrm>
          <a:off x="1099176" y="2946889"/>
          <a:ext cx="5567461" cy="84190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4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4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68263" tIns="40640" rIns="40640" bIns="4064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Поддерживать детскую инициативу, стремление к познавательной деятельности и самостоятельности в реализации творческих замыслов;</a:t>
          </a:r>
          <a:endParaRPr lang="ru-RU" sz="1600" b="1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99176" y="2946889"/>
        <a:ext cx="5567461" cy="841906"/>
      </dsp:txXfrm>
    </dsp:sp>
    <dsp:sp modelId="{0C066CBB-E319-4277-A7D4-62361418ACDB}">
      <dsp:nvSpPr>
        <dsp:cNvPr id="0" name=""/>
        <dsp:cNvSpPr/>
      </dsp:nvSpPr>
      <dsp:spPr>
        <a:xfrm>
          <a:off x="886332" y="3117465"/>
          <a:ext cx="425688" cy="50075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232F48D-E4E6-46D7-89DC-3AA8EC12BACD}">
      <dsp:nvSpPr>
        <dsp:cNvPr id="0" name=""/>
        <dsp:cNvSpPr/>
      </dsp:nvSpPr>
      <dsp:spPr>
        <a:xfrm>
          <a:off x="616492" y="4209967"/>
          <a:ext cx="6050145" cy="84190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5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5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68263" tIns="40640" rIns="40640" bIns="4064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Развивать исследовательские умения, любознательность, внимание, </a:t>
          </a:r>
          <a:r>
            <a:rPr lang="ru-RU" sz="1600" b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воображение.</a:t>
          </a:r>
          <a:endParaRPr lang="ru-RU" sz="1600" b="1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6492" y="4209967"/>
        <a:ext cx="6050145" cy="841906"/>
      </dsp:txXfrm>
    </dsp:sp>
    <dsp:sp modelId="{29338E3B-61A8-49EB-801E-0369D22CD03D}">
      <dsp:nvSpPr>
        <dsp:cNvPr id="0" name=""/>
        <dsp:cNvSpPr/>
      </dsp:nvSpPr>
      <dsp:spPr>
        <a:xfrm>
          <a:off x="237029" y="4220197"/>
          <a:ext cx="809755" cy="77457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D35A44-95ED-468B-960A-CCF522E7D4D6}">
      <dsp:nvSpPr>
        <dsp:cNvPr id="0" name=""/>
        <dsp:cNvSpPr/>
      </dsp:nvSpPr>
      <dsp:spPr>
        <a:xfrm>
          <a:off x="-6188009" y="-965243"/>
          <a:ext cx="7365985" cy="7365985"/>
        </a:xfrm>
        <a:prstGeom prst="blockArc">
          <a:avLst>
            <a:gd name="adj1" fmla="val 18900000"/>
            <a:gd name="adj2" fmla="val 2700000"/>
            <a:gd name="adj3" fmla="val 293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83B220-557E-44FF-97DF-D1853595E8E7}">
      <dsp:nvSpPr>
        <dsp:cNvPr id="0" name=""/>
        <dsp:cNvSpPr/>
      </dsp:nvSpPr>
      <dsp:spPr>
        <a:xfrm>
          <a:off x="835119" y="107588"/>
          <a:ext cx="5908952" cy="113806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2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2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68777" tIns="40640" rIns="40640" bIns="4064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бережного отношения к природе; </a:t>
          </a:r>
          <a:endParaRPr lang="ru-RU" sz="1600" b="1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35119" y="107588"/>
        <a:ext cx="5908952" cy="1138061"/>
      </dsp:txXfrm>
    </dsp:sp>
    <dsp:sp modelId="{3D0B6471-A457-449B-90E4-16D9A9F1AF70}">
      <dsp:nvSpPr>
        <dsp:cNvPr id="0" name=""/>
        <dsp:cNvSpPr/>
      </dsp:nvSpPr>
      <dsp:spPr>
        <a:xfrm>
          <a:off x="0" y="136641"/>
          <a:ext cx="892828" cy="98382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7696BEAE-D024-4DDB-8B5E-C4D77F3AB86A}">
      <dsp:nvSpPr>
        <dsp:cNvPr id="0" name=""/>
        <dsp:cNvSpPr/>
      </dsp:nvSpPr>
      <dsp:spPr>
        <a:xfrm>
          <a:off x="1231762" y="1386350"/>
          <a:ext cx="5511093" cy="109452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3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3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6877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Активизация познавательной и исследовательской деятельности ребенка;</a:t>
          </a:r>
          <a:endParaRPr lang="ru-RU" sz="1600" b="1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31762" y="1386350"/>
        <a:ext cx="5511093" cy="1094521"/>
      </dsp:txXfrm>
    </dsp:sp>
    <dsp:sp modelId="{F4DDF774-3FB2-486C-82B3-8ACFACCD657F}">
      <dsp:nvSpPr>
        <dsp:cNvPr id="0" name=""/>
        <dsp:cNvSpPr/>
      </dsp:nvSpPr>
      <dsp:spPr>
        <a:xfrm>
          <a:off x="564249" y="1630560"/>
          <a:ext cx="609361" cy="62820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36DCFAC-FD08-45B8-BAE0-71B52F3FD678}">
      <dsp:nvSpPr>
        <dsp:cNvPr id="0" name=""/>
        <dsp:cNvSpPr/>
      </dsp:nvSpPr>
      <dsp:spPr>
        <a:xfrm>
          <a:off x="823216" y="2584501"/>
          <a:ext cx="5908952" cy="202755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4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4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68777" tIns="40640" rIns="40640" bIns="4064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декоративных и полезных вещей из бумаги,  бумажных отходов</a:t>
          </a:r>
          <a:endParaRPr lang="ru-RU" sz="1600" b="1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23216" y="2584501"/>
        <a:ext cx="5908952" cy="2027557"/>
      </dsp:txXfrm>
    </dsp:sp>
    <dsp:sp modelId="{94321EE5-2AA3-45D7-874B-3A7BAD706D63}">
      <dsp:nvSpPr>
        <dsp:cNvPr id="0" name=""/>
        <dsp:cNvSpPr/>
      </dsp:nvSpPr>
      <dsp:spPr>
        <a:xfrm>
          <a:off x="104721" y="3101104"/>
          <a:ext cx="1049618" cy="111091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12009F-4CC7-4765-B362-7E9785B2BB2C}" type="datetimeFigureOut">
              <a:rPr lang="ru-RU" smtClean="0"/>
              <a:t>14.11.2025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D51A52-8989-44EB-B4E8-36E2356997F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14.11.2025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5" Type="http://schemas.microsoft.com/office/2007/relationships/hdphoto" Target="../media/hdphoto3.wdp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jpeg"/><Relationship Id="rId7" Type="http://schemas.microsoft.com/office/2007/relationships/hdphoto" Target="../media/hdphoto4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3714752"/>
            <a:ext cx="8182004" cy="2700794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: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Вахламова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С.А.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Адрес: 353620 , Краснодарский край,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таница Старощербиновская, ул. Тельмана, 146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Телефон, факс 8(86151)7-78-38</a:t>
            </a:r>
          </a:p>
          <a:p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kolokolchiki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/9@yandex/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сайт :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// detsad9/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uo-moshr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1800" dirty="0" smtClean="0"/>
              <a:t> </a:t>
            </a:r>
            <a:endParaRPr lang="ru-RU" sz="1800" dirty="0"/>
          </a:p>
        </p:txBody>
      </p:sp>
      <p:pic>
        <p:nvPicPr>
          <p:cNvPr id="1026" name="Picture 2" descr="C:\Users\2022\Desktop\бумага\IMG-20250604-WA0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429000"/>
            <a:ext cx="3997678" cy="300039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59839" y="500042"/>
            <a:ext cx="63498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развития ребенка – детский сад № 9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Щербиновский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станица Старощербиновская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109233"/>
            <a:ext cx="79598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«Проектная деятельность, как эффективный инструмент поддержки детской индивидуальности, инициативы и самостоятельности детей старшего дошкольного возраста»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022\Desktop\IMG_20250718_155113_0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556792"/>
            <a:ext cx="3226093" cy="4638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2022\Desktop\IMG_20250716_155717_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9036" y="764704"/>
            <a:ext cx="3445000" cy="4643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8028384" y="912962"/>
            <a:ext cx="50006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ПОДЕЛКИ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ИЗ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БУМАГИ      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59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022\Desktop\IMG_20250715_162501_0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1643050"/>
            <a:ext cx="3643337" cy="4638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2022\Desktop\IMG_20250805_083649_8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714488"/>
            <a:ext cx="3437795" cy="4562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699792" y="764704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Волшебный мир бумаги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010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022\Desktop\IMG_20250731_155155_5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1556792"/>
            <a:ext cx="3172265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2022\Desktop\IMG_20250731_155206_2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040" y="1340198"/>
            <a:ext cx="3279921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763159" y="620688"/>
            <a:ext cx="3238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ПРИГЛАШЕНИЕ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82484" y="620688"/>
            <a:ext cx="3026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НА      ВЫСТАВКУ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485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022\Desktop\IMG_20250805_090157_4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3495235" cy="4638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2022\Desktop\IMG_20250805_090002_3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714356"/>
            <a:ext cx="4068739" cy="5781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вал 5"/>
          <p:cNvSpPr/>
          <p:nvPr/>
        </p:nvSpPr>
        <p:spPr>
          <a:xfrm>
            <a:off x="1324087" y="404664"/>
            <a:ext cx="2704384" cy="10527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0698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38463979"/>
              </p:ext>
            </p:extLst>
          </p:nvPr>
        </p:nvGraphicFramePr>
        <p:xfrm>
          <a:off x="899592" y="1196752"/>
          <a:ext cx="674407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31640" y="476672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88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Xakep\Desktop\бумага\20220729_1555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72516" y="2312876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Xakep\Desktop\бумага\20220823_16123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9" t="10343" b="9261"/>
          <a:stretch/>
        </p:blipFill>
        <p:spPr bwMode="auto">
          <a:xfrm rot="5400000">
            <a:off x="2663220" y="3321556"/>
            <a:ext cx="3757307" cy="23880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фото дети\20220305_15315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8" r="15563"/>
          <a:stretch/>
        </p:blipFill>
        <p:spPr bwMode="auto">
          <a:xfrm>
            <a:off x="5940152" y="1912144"/>
            <a:ext cx="2847485" cy="2223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69465" y="692696"/>
            <a:ext cx="7344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Бумага - доступный для ребенка и универсальный материал для детского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творчества</a:t>
            </a:r>
            <a:r>
              <a:rPr lang="ru-RU" dirty="0"/>
              <a:t>, креативного и речевого развития, экспериментальной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642164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022\Desktop\бумага\IMG-20250604-WA0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6366" y="2132856"/>
            <a:ext cx="5544616" cy="4161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Выноска-облако 4"/>
          <p:cNvSpPr/>
          <p:nvPr/>
        </p:nvSpPr>
        <p:spPr>
          <a:xfrm rot="20415133" flipH="1">
            <a:off x="193769" y="2111180"/>
            <a:ext cx="2185007" cy="1585721"/>
          </a:xfrm>
          <a:prstGeom prst="cloudCallout">
            <a:avLst>
              <a:gd name="adj1" fmla="val -28372"/>
              <a:gd name="adj2" fmla="val 7874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«Откуда берется </a:t>
            </a:r>
            <a:r>
              <a:rPr lang="ru-RU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бкумага</a:t>
            </a:r>
            <a:r>
              <a:rPr lang="ru-RU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  <a:endParaRPr lang="ru-RU" b="1" dirty="0">
              <a:ln w="12700">
                <a:solidFill>
                  <a:srgbClr val="00206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 rot="279130">
            <a:off x="4714161" y="989808"/>
            <a:ext cx="2307967" cy="1823641"/>
          </a:xfrm>
          <a:prstGeom prst="cloudCallout">
            <a:avLst>
              <a:gd name="adj1" fmla="val -20656"/>
              <a:gd name="adj2" fmla="val 7234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«Кто придумал бумагу?»</a:t>
            </a:r>
            <a:endParaRPr lang="ru-RU" b="1" dirty="0">
              <a:ln w="12700">
                <a:solidFill>
                  <a:srgbClr val="00206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899216"/>
            <a:ext cx="439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возникла тема проекта?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244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Xakep\Desktop\бумага\20220803_16000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6" t="5742" r="7473" b="11388"/>
          <a:stretch/>
        </p:blipFill>
        <p:spPr bwMode="auto">
          <a:xfrm rot="5400000">
            <a:off x="-390889" y="2775264"/>
            <a:ext cx="4320480" cy="31796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Xakep\Desktop\бумага\20220803_1613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74078" y="710698"/>
            <a:ext cx="4176464" cy="31323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Xakep\Desktop\бумага\20220822_14215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10" t="10423" r="15274" b="5098"/>
          <a:stretch/>
        </p:blipFill>
        <p:spPr bwMode="auto">
          <a:xfrm rot="5400000">
            <a:off x="2821049" y="1867583"/>
            <a:ext cx="3528392" cy="27627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ьная выноска 6"/>
          <p:cNvSpPr/>
          <p:nvPr/>
        </p:nvSpPr>
        <p:spPr>
          <a:xfrm flipH="1">
            <a:off x="387918" y="1609711"/>
            <a:ext cx="2232248" cy="1334322"/>
          </a:xfrm>
          <a:prstGeom prst="wedgeEllipseCallout">
            <a:avLst/>
          </a:prstGeom>
          <a:solidFill>
            <a:schemeClr val="accent1">
              <a:lumMod val="20000"/>
              <a:lumOff val="80000"/>
              <a:alpha val="69804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макулатуру</a:t>
            </a:r>
            <a:endParaRPr lang="ru-RU" sz="1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ьная выноска 7"/>
          <p:cNvSpPr/>
          <p:nvPr/>
        </p:nvSpPr>
        <p:spPr>
          <a:xfrm flipH="1">
            <a:off x="3419872" y="116632"/>
            <a:ext cx="1880592" cy="1287760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бумага?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6622100" y="4337464"/>
            <a:ext cx="2273484" cy="1559202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Спросить у мамы, папы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3942873" y="5074274"/>
            <a:ext cx="2023769" cy="1440160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Посмотреть в интернете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5556" y="758137"/>
            <a:ext cx="2044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ЛОТОС - ПЛАН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758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75334011"/>
              </p:ext>
            </p:extLst>
          </p:nvPr>
        </p:nvGraphicFramePr>
        <p:xfrm>
          <a:off x="899592" y="1196752"/>
          <a:ext cx="674407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55576" y="404664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познакомить детей с основными свойствами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26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Xakep\Desktop\бумага\20220805_1556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300"/>
          <a:stretch/>
        </p:blipFill>
        <p:spPr bwMode="auto">
          <a:xfrm>
            <a:off x="395536" y="764704"/>
            <a:ext cx="4464496" cy="28312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Xakep\Desktop\бумага\IMG-20220804-WA000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753"/>
          <a:stretch/>
        </p:blipFill>
        <p:spPr bwMode="auto">
          <a:xfrm>
            <a:off x="4139952" y="3717032"/>
            <a:ext cx="4303809" cy="28484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36096" y="1556792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бумагой</a:t>
            </a:r>
          </a:p>
        </p:txBody>
      </p:sp>
    </p:spTree>
    <p:extLst>
      <p:ext uri="{BB962C8B-B14F-4D97-AF65-F5344CB8AC3E}">
        <p14:creationId xmlns:p14="http://schemas.microsoft.com/office/powerpoint/2010/main" val="148423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Xakep\Desktop\бумага\20220823_1122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3501891" cy="24890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Xakep\Desktop\бумага\20220823_1124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96752"/>
            <a:ext cx="3247684" cy="24798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Users\Xakep\Desktop\бумага\20220810_1547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77072"/>
            <a:ext cx="3556029" cy="26670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C:\Users\Xakep\Desktop\бумага\20220810_16060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6"/>
          <a:stretch/>
        </p:blipFill>
        <p:spPr bwMode="auto">
          <a:xfrm rot="5400000">
            <a:off x="4942111" y="4086770"/>
            <a:ext cx="2795492" cy="23440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987824" y="612181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Альбом «Виды бумаги»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1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2022\Desktop\бумага\IMG_20250715_162251_9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66315"/>
            <a:ext cx="2016224" cy="2677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2022\Desktop\IMG_20250814_154621_1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2947" y="650292"/>
            <a:ext cx="3102591" cy="4119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C:\Users\Xakep\Desktop\бумага\20220811_1600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30934" y="3961665"/>
            <a:ext cx="2988231" cy="22411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Xakep\Desktop\бумага\20220729_16205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99"/>
          <a:stretch/>
        </p:blipFill>
        <p:spPr bwMode="auto">
          <a:xfrm rot="5400000">
            <a:off x="2768839" y="1124264"/>
            <a:ext cx="2455152" cy="21611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Xakep\Desktop\бумага\20220811_16013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033" r="11431"/>
          <a:stretch/>
        </p:blipFill>
        <p:spPr bwMode="auto">
          <a:xfrm>
            <a:off x="2584187" y="3576914"/>
            <a:ext cx="3316012" cy="23858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Xakep\Desktop\бумага\20220729_16212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32074" y="4211706"/>
            <a:ext cx="3024336" cy="22682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475656" y="260648"/>
            <a:ext cx="4417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Опыты - эксперименты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03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022\Desktop\IMG_20250814_154833_8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14" y="2944858"/>
            <a:ext cx="2736304" cy="3683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2022\Desktop\IMG_20250724_154920_5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5617" y="336931"/>
            <a:ext cx="2510808" cy="3862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C:\Users\2022\Desktop\IMG_20250604_083812_2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00" y="3113038"/>
            <a:ext cx="2568835" cy="3527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Выноска-облако 6"/>
          <p:cNvSpPr/>
          <p:nvPr/>
        </p:nvSpPr>
        <p:spPr>
          <a:xfrm>
            <a:off x="395536" y="1196752"/>
            <a:ext cx="2428892" cy="107157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ИГРЫ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3857620" y="4857760"/>
            <a:ext cx="1643074" cy="121444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6369267" y="911000"/>
            <a:ext cx="2571768" cy="135732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БУМАГОЙ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78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</TotalTime>
  <Words>224</Words>
  <Application>Microsoft Office PowerPoint</Application>
  <PresentationFormat>Экран (4:3)</PresentationFormat>
  <Paragraphs>41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Calibri</vt:lpstr>
      <vt:lpstr>Constantia</vt:lpstr>
      <vt:lpstr>Times New Roman</vt:lpstr>
      <vt:lpstr>Wingdings 2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2022</dc:creator>
  <cp:lastModifiedBy>DOU</cp:lastModifiedBy>
  <cp:revision>43</cp:revision>
  <dcterms:created xsi:type="dcterms:W3CDTF">2025-08-06T17:19:49Z</dcterms:created>
  <dcterms:modified xsi:type="dcterms:W3CDTF">2025-11-14T07:24:05Z</dcterms:modified>
</cp:coreProperties>
</file>