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164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90F7F-AFF8-40A1-9C07-C5846B17E075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B983E-C45D-45E4-9661-016D8BF5A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23.03.2023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2022-2023%20&#1091;&#1095;&#1077;&#1073;&#1085;&#1099;&#1081;%20&#1075;&#1086;&#1076;\&#1050;&#1086;&#1085;&#1082;&#1091;&#1088;&#1089;%20&#1063;&#1080;&#1090;.%20&#1075;&#1088;&#1072;&#1084;&#1086;&#1090;&#1085;&#1086;&#1089;&#1090;&#1100;\&#1085;&#1072;&#1096;&#1080;%20&#1084;&#1072;&#1090;-&#1083;&#1099;\&#1057;&#1086;&#1083;&#1086;&#1074;&#1099;&#1093;%20&#1048;.%20&#1060;.%20&#1080;%20&#1050;&#1080;&#1088;&#1080;&#1083;&#1077;&#1082;&#1085;&#1086;%20&#1053;.%20&#1048;\&#1042;&#1086;&#1076;&#1072;%20&#1085;&#1072;%20&#1087;&#1083;&#1072;&#1085;&#1077;&#1090;&#1077;%20&#1047;&#1077;&#1084;&#1083;&#1103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b="1" dirty="0" smtClean="0"/>
          </a:p>
          <a:p>
            <a:pPr algn="ctr">
              <a:lnSpc>
                <a:spcPct val="150000"/>
              </a:lnSpc>
              <a:buNone/>
            </a:pPr>
            <a:r>
              <a:rPr lang="ru-RU" sz="5700" b="1" dirty="0" smtClean="0">
                <a:latin typeface="Monotype Corsiva" pitchFamily="66" charset="0"/>
              </a:rPr>
              <a:t>Тема занятия: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8000" b="1" dirty="0" smtClean="0">
                <a:latin typeface="Monotype Corsiva" pitchFamily="66" charset="0"/>
              </a:rPr>
              <a:t>«Вода </a:t>
            </a:r>
            <a:r>
              <a:rPr lang="ru-RU" sz="8000" b="1" dirty="0" smtClean="0">
                <a:latin typeface="Monotype Corsiva" pitchFamily="66" charset="0"/>
              </a:rPr>
              <a:t>живая и </a:t>
            </a:r>
            <a:r>
              <a:rPr lang="ru-RU" sz="8000" b="1" dirty="0" smtClean="0">
                <a:latin typeface="Monotype Corsiva" pitchFamily="66" charset="0"/>
              </a:rPr>
              <a:t>мёртвая»</a:t>
            </a:r>
            <a:endParaRPr lang="ru-RU" sz="8000" b="1" dirty="0" smtClean="0">
              <a:latin typeface="Monotype Corsiva" pitchFamily="66" charset="0"/>
            </a:endParaRPr>
          </a:p>
          <a:p>
            <a:pPr algn="ctr">
              <a:lnSpc>
                <a:spcPct val="150000"/>
              </a:lnSpc>
              <a:buNone/>
            </a:pPr>
            <a:endParaRPr lang="ru-RU" b="1" u="sng" dirty="0" smtClean="0">
              <a:latin typeface="Monotype Corsiva" pitchFamily="66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Внеурочное занятие по читательской грамотности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в 6 классе</a:t>
            </a:r>
          </a:p>
          <a:p>
            <a:pPr>
              <a:lnSpc>
                <a:spcPct val="150000"/>
              </a:lnSpc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marL="4392613" indent="0">
              <a:lnSpc>
                <a:spcPct val="150000"/>
              </a:lnSpc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Работу выполнили: </a:t>
            </a:r>
          </a:p>
          <a:p>
            <a:pPr marL="4392613" indent="0">
              <a:lnSpc>
                <a:spcPct val="150000"/>
              </a:lnSpc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Соловых И. Ф. и Кириленко Н.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И.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marL="4392613" indent="0">
              <a:lnSpc>
                <a:spcPct val="150000"/>
              </a:lnSpc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учителя русского языка и литературы</a:t>
            </a: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2022-2023 учебный год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740352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 учреждение</a:t>
            </a:r>
            <a:br>
              <a:rPr lang="ru-RU" sz="2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Николаевская средняя общеобразовательная школа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-53" t="-95" r="-53" b="-95"/>
          <a:stretch>
            <a:fillRect/>
          </a:stretch>
        </p:blipFill>
        <p:spPr bwMode="auto">
          <a:xfrm>
            <a:off x="0" y="0"/>
            <a:ext cx="161967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xn--b1addbnagcefbkmlmfkilododi2u.xn--p1ai/image/cache/catalog/deflectors/nabor-svetootrazhayushchih-nakleek-ladoshki-1000x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052736"/>
            <a:ext cx="5184576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Эпиграф </a:t>
            </a:r>
            <a:endParaRPr lang="ru-RU" sz="4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sun9-west.userapi.com/sun9-51/s/v1/if2/P6AARQ_u1oQvzUKg4pEMHOUHWurrwIgWO07BrU-ZxFzw11e7_9ZZpvy3V2EJzej_NFR--6ymukZM0tISFbIASBsP.jpg?size=1270x1713&amp;quality=95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702212" cy="4993614"/>
          </a:xfrm>
          <a:prstGeom prst="rect">
            <a:avLst/>
          </a:prstGeom>
          <a:noFill/>
        </p:spPr>
      </p:pic>
      <p:sp>
        <p:nvSpPr>
          <p:cNvPr id="6" name="Содержимое 5"/>
          <p:cNvSpPr txBox="1">
            <a:spLocks/>
          </p:cNvSpPr>
          <p:nvPr/>
        </p:nvSpPr>
        <p:spPr>
          <a:xfrm>
            <a:off x="4283968" y="980728"/>
            <a:ext cx="4860032" cy="5328592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84138" marR="0" lvl="0" indent="0" algn="l" defTabSz="914400" rtl="0" eaLnBrk="1" fontAlgn="auto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«У тебя нет ни вкуса, ни цвета, ни запаха, тебя невозможно описать, тобой наслаждаются, не ведая, что ты такое! Нельзя сказать, что ты необходима для жизни: ты – сама жизнь. Ты наполняешь нас невыразимой радостью… Ты – самое большое богатство на свете.</a:t>
            </a:r>
          </a:p>
          <a:p>
            <a:pPr marL="84138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84138" marR="0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Антуана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де </a:t>
            </a:r>
            <a:r>
              <a:rPr kumimoji="0" lang="ru-RU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Сент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– </a:t>
            </a:r>
            <a:r>
              <a:rPr kumimoji="0" lang="ru-RU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Экзюпери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«Верите ли Вы...»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980728"/>
            <a:ext cx="89644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нормам на каждого жителя города приходится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220 литров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холодной воды в сутки.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1772816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Принимая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душ в течение 5 минут, вы расходуете около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100 литров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2348880"/>
            <a:ext cx="849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Каждый раз, когда вы чистите зубы, вы расходуете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5 литр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2996952"/>
            <a:ext cx="856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Наполняя ванну лишь до половины, вы расходуете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150 литров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9512" y="3645024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Разовый смыв в туалете –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8-10 литров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4293096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 время влажной уборки расходуется не менее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 литр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4941168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Каждая стирка белья в стиральной машине требует свыше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100 литров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512" y="5589240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Через обычный водопроводный кран проходит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15 литров</a:t>
            </a:r>
            <a:r>
              <a:rPr lang="ru-RU" sz="2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воды в минуту.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0" name="Picture 6" descr="C:\Users\Кириленко\Downloads\smayl-aplodismenty-animatsionnaya-kartinka-002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8227" y="6007993"/>
            <a:ext cx="1195773" cy="850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24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Вспомните сказки, где вода приносит пользу или приходит на помощь главным героям.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 descr="https://cv0.litres.ru/pub/c/cover_max1500/508081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2448272" cy="2448272"/>
          </a:xfrm>
          <a:prstGeom prst="rect">
            <a:avLst/>
          </a:prstGeom>
          <a:noFill/>
        </p:spPr>
      </p:pic>
      <p:pic>
        <p:nvPicPr>
          <p:cNvPr id="29700" name="Picture 4" descr="https://cdn1.ozone.ru/s3/multimedia-e/6079140182.jpg"/>
          <p:cNvPicPr>
            <a:picLocks noChangeAspect="1" noChangeArrowheads="1"/>
          </p:cNvPicPr>
          <p:nvPr/>
        </p:nvPicPr>
        <p:blipFill>
          <a:blip r:embed="rId3" cstate="print"/>
          <a:srcRect l="8404" b="7930"/>
          <a:stretch>
            <a:fillRect/>
          </a:stretch>
        </p:blipFill>
        <p:spPr bwMode="auto">
          <a:xfrm>
            <a:off x="6012160" y="4005064"/>
            <a:ext cx="1967997" cy="2636912"/>
          </a:xfrm>
          <a:prstGeom prst="rect">
            <a:avLst/>
          </a:prstGeom>
          <a:noFill/>
        </p:spPr>
      </p:pic>
      <p:pic>
        <p:nvPicPr>
          <p:cNvPr id="29702" name="Picture 6" descr="https://otvet.imgsmail.ru/download/u_d94925f124fe034af904dd050b5a8145_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412776"/>
            <a:ext cx="3227512" cy="2420634"/>
          </a:xfrm>
          <a:prstGeom prst="rect">
            <a:avLst/>
          </a:prstGeom>
          <a:noFill/>
        </p:spPr>
      </p:pic>
      <p:pic>
        <p:nvPicPr>
          <p:cNvPr id="29704" name="Picture 8" descr="https://skazachok.ru/wp-content/uploads/2017/12/Ivan_-_muzhickij_sin_-_chitat_skazku_onlajn_-_Russkie_skazk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005064"/>
            <a:ext cx="1874912" cy="2517739"/>
          </a:xfrm>
          <a:prstGeom prst="rect">
            <a:avLst/>
          </a:prstGeom>
          <a:noFill/>
        </p:spPr>
      </p:pic>
      <p:sp>
        <p:nvSpPr>
          <p:cNvPr id="29706" name="AutoShape 10" descr="http://ftp.libs.spb.ru/covers/images/cover_19217021-ks_2019-12-18_16-36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8" name="Picture 12" descr="https://static.auction.ru/offer_images/2017/05/17/02/big/U/uaGhaTyIYvp/sivka_burka_izdatelstvo_tula_priokskoe_knizhnoe_1987_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1484784"/>
            <a:ext cx="1763688" cy="2299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fsd.multiurok.ru/html/2022/01/31/s_61f7b636b0b21/phpkcoxRt_scenarij-okruzh.mir-1_html_e6fbc3d91f1a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pic>
        <p:nvPicPr>
          <p:cNvPr id="31748" name="Picture 4" descr="http://ds165.omsk.obr55.ru/files/2022/02/maxresdefault.jpg"/>
          <p:cNvPicPr>
            <a:picLocks noChangeAspect="1" noChangeArrowheads="1"/>
          </p:cNvPicPr>
          <p:nvPr/>
        </p:nvPicPr>
        <p:blipFill>
          <a:blip r:embed="rId3" cstate="print"/>
          <a:srcRect l="7881" r="16030"/>
          <a:stretch>
            <a:fillRect/>
          </a:stretch>
        </p:blipFill>
        <p:spPr bwMode="auto">
          <a:xfrm>
            <a:off x="-2" y="1"/>
            <a:ext cx="914400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139952" y="1124744"/>
            <a:ext cx="5004048" cy="551723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речке быстро мы спустились,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Наклонились и умылись.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теперь поплыли дружно,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Вместе раз – это брасс,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Одной, другой – это кроль.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Вышли на берег,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Обтерлись полотенцем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Так, чтоб каждый был сухой,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отправились домой.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4" name="Picture 6" descr="https://tacon.ru/wp-content/uploads/a/a/c/aac54e46e58a1dea0d3347e53e688d11.jpeg"/>
          <p:cNvPicPr>
            <a:picLocks noChangeAspect="1" noChangeArrowheads="1"/>
          </p:cNvPicPr>
          <p:nvPr/>
        </p:nvPicPr>
        <p:blipFill>
          <a:blip r:embed="rId2" cstate="print"/>
          <a:srcRect l="68900" t="45800"/>
          <a:stretch>
            <a:fillRect/>
          </a:stretch>
        </p:blipFill>
        <p:spPr bwMode="auto">
          <a:xfrm>
            <a:off x="539552" y="1340768"/>
            <a:ext cx="3258488" cy="4259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Практическая демонстрация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36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групп</a:t>
            </a:r>
            <a:r>
              <a:rPr lang="ru-RU" sz="3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s://blog.edmentum.com/sites/blog.edmentum.com/files/images/Edtech%20fidelit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24744"/>
            <a:ext cx="7246479" cy="4725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  <a:endParaRPr lang="ru-RU" sz="4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gas-kvas.com/uploads/posts/2023-01/1674658742_gas-kvas-com-p-planeta-konturnii-risunok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04453"/>
            <a:ext cx="5953546" cy="59535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Социальный ролик </a:t>
            </a:r>
            <a:b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«Вода на планете Земля».</a:t>
            </a:r>
            <a:endParaRPr lang="ru-RU" sz="4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Вода на планете Земл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700808"/>
            <a:ext cx="7552839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152</TotalTime>
  <Words>255</Words>
  <Application>Microsoft Office PowerPoint</Application>
  <PresentationFormat>Экран (4:3)</PresentationFormat>
  <Paragraphs>43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Муниципальное бюджетное общеобразовательное  учреждение Николаевская средняя общеобразовательная школа </vt:lpstr>
      <vt:lpstr>Эпиграф </vt:lpstr>
      <vt:lpstr>Игра «Верите ли Вы...»</vt:lpstr>
      <vt:lpstr>Вспомните сказки, где вода приносит пользу или приходит на помощь главным героям. </vt:lpstr>
      <vt:lpstr>Слайд 5</vt:lpstr>
      <vt:lpstr>Физминутка</vt:lpstr>
      <vt:lpstr>Практическая демонстрация  работы групп.</vt:lpstr>
      <vt:lpstr>Проектная деятельность</vt:lpstr>
      <vt:lpstr>Социальный ролик  «Вода на планете Земля».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 учреждение Николаевская средняя общеобразовательная школа </dc:title>
  <dc:creator>Учитель</dc:creator>
  <cp:lastModifiedBy>Кириленко</cp:lastModifiedBy>
  <cp:revision>19</cp:revision>
  <dcterms:created xsi:type="dcterms:W3CDTF">2023-03-23T19:35:03Z</dcterms:created>
  <dcterms:modified xsi:type="dcterms:W3CDTF">2023-03-23T12:04:38Z</dcterms:modified>
</cp:coreProperties>
</file>