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6" r:id="rId3"/>
    <p:sldId id="259" r:id="rId4"/>
    <p:sldId id="261" r:id="rId5"/>
    <p:sldId id="262" r:id="rId6"/>
    <p:sldId id="264" r:id="rId7"/>
    <p:sldId id="266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8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763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15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688" y="0"/>
            <a:ext cx="9281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1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7"/>
            <a:ext cx="8136904" cy="648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79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700808"/>
            <a:ext cx="8136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/>
              <a:t>Географическая  карта  </a:t>
            </a:r>
            <a:r>
              <a:rPr lang="ru-RU" sz="4400" b="1" dirty="0"/>
              <a:t>— это построенное в картографической проекции, уменьшенное, обобщённое изображение поверхности Земли. </a:t>
            </a:r>
          </a:p>
        </p:txBody>
      </p:sp>
    </p:spTree>
    <p:extLst>
      <p:ext uri="{BB962C8B-B14F-4D97-AF65-F5344CB8AC3E}">
        <p14:creationId xmlns:p14="http://schemas.microsoft.com/office/powerpoint/2010/main" val="86905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946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367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Особое оружие. Географы - великой победе » Военная тематика и моделиз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3071299"/>
            <a:ext cx="5056196" cy="378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715" y="16112"/>
            <a:ext cx="5200796" cy="3895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18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60172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/>
              <a:t>Карта — математически определённая образно-знаковая модель действительности.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40234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764703"/>
            <a:ext cx="55263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 карта  — это построенное в картографической проекции, уменьшенное, обобщённое изображение поверхности </a:t>
            </a:r>
            <a:r>
              <a:rPr lang="ru-RU" sz="2800" b="1" dirty="0">
                <a:latin typeface="+mj-lt"/>
                <a:cs typeface="Times New Roman" panose="02020603050405020304" pitchFamily="18" charset="0"/>
              </a:rPr>
              <a:t>Земли</a:t>
            </a:r>
            <a:r>
              <a:rPr lang="ru-RU" sz="2800" dirty="0">
                <a:latin typeface="+mj-lt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63688" y="4005064"/>
            <a:ext cx="53285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Карта — математически определённая образно-знаковая модель действительности.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44475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8175"/>
            <a:ext cx="9144000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59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0"/>
            <a:ext cx="576064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02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10" descr="Карта &quot;Победы советской армии в ВОВ 1941-1945&quot; — покупайте на Auction.ru по  выгодной цен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2" descr="Карта &quot;Победы советской армии в ВОВ 1941-1945&quot; — покупайте на Auction.ru по  выгодной цене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4" descr="Карта &quot;Победы советской армии в ВОВ 1941-1945&quot; — покупайте на Auction.ru по  выгодной цене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0" y="4221088"/>
            <a:ext cx="66967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Географическая 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5587586"/>
            <a:ext cx="27363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23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19175"/>
            <a:ext cx="85725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26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24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80112" y="5373216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800" b="1" dirty="0" smtClean="0">
                <a:solidFill>
                  <a:srgbClr val="C00000"/>
                </a:solidFill>
              </a:rPr>
              <a:t>Карта на</a:t>
            </a:r>
          </a:p>
          <a:p>
            <a:r>
              <a:rPr lang="ru-RU" sz="4800" b="1" dirty="0" smtClean="0">
                <a:solidFill>
                  <a:srgbClr val="C00000"/>
                </a:solidFill>
              </a:rPr>
              <a:t> камне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486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692696"/>
            <a:ext cx="89063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Карта на бивне мамонта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25713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0358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0603" y="5794459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Карта Птолемея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67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6911" cy="6822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868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9168"/>
            <a:ext cx="9144000" cy="708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21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Earth wallpaper Планета Земля, Небесные Тела, День Земли, Смирение, Мировая Музыка, Жуткий, Окружающая Среда, Космос, Плане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832"/>
            <a:ext cx="9143999" cy="689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34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33574"/>
            <a:ext cx="6840759" cy="488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39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132</TotalTime>
  <Words>60</Words>
  <Application>Microsoft Office PowerPoint</Application>
  <PresentationFormat>Экран (4:3)</PresentationFormat>
  <Paragraphs>10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</dc:creator>
  <cp:lastModifiedBy>Александра</cp:lastModifiedBy>
  <cp:revision>13</cp:revision>
  <dcterms:created xsi:type="dcterms:W3CDTF">2020-10-12T17:10:59Z</dcterms:created>
  <dcterms:modified xsi:type="dcterms:W3CDTF">2020-10-12T19:34:55Z</dcterms:modified>
</cp:coreProperties>
</file>