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65" r:id="rId3"/>
    <p:sldId id="266" r:id="rId4"/>
    <p:sldId id="258" r:id="rId5"/>
    <p:sldId id="271" r:id="rId6"/>
    <p:sldId id="268" r:id="rId7"/>
    <p:sldId id="269" r:id="rId8"/>
    <p:sldId id="270" r:id="rId9"/>
    <p:sldId id="264" r:id="rId10"/>
  </p:sldIdLst>
  <p:sldSz cx="9144000" cy="5143500" type="screen16x9"/>
  <p:notesSz cx="6858000" cy="9144000"/>
  <p:embeddedFontLst>
    <p:embeddedFont>
      <p:font typeface="Georgia" pitchFamily="18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96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354274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ba93f4dbe0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ba93f4dbe0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05ae922bd1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05ae922bd1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05ae922bd1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05ae922bd1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ba93f4dbe0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ba93f4dbe0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ba93f4dbe0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1ba93f4dbe0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0CAF6FEA-79EF-432B-AE3D-A33C4686CD56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4480A-DF55-4C79-A6EC-8CCBB2C37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851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yararchive.ru/publications/details/505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interacty.me/ru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hyperlink" Target="https://interacty.me/projects/c92c2d2ab398f7d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tanuagrushina@yandex.r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575732" y="992066"/>
            <a:ext cx="88362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lvl="0">
              <a:spcBef>
                <a:spcPts val="200"/>
              </a:spcBef>
              <a:buSzPts val="1100"/>
            </a:pPr>
            <a:r>
              <a:rPr lang="ru-RU" sz="1850" b="1" dirty="0" smtClean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Цифровой п</a:t>
            </a:r>
            <a:r>
              <a:rPr lang="ru-RU" sz="1850" b="1" dirty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роект: </a:t>
            </a:r>
            <a:r>
              <a:rPr lang="ru-RU" sz="1850" b="1" dirty="0" smtClean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«</a:t>
            </a:r>
            <a:r>
              <a:rPr lang="ru-RU" sz="1850" b="1" dirty="0" err="1" smtClean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Heritage</a:t>
            </a:r>
            <a:r>
              <a:rPr lang="ru-RU" sz="1850" b="1" dirty="0" smtClean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ru-RU" sz="1850" b="1" dirty="0" err="1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studies</a:t>
            </a:r>
            <a:r>
              <a:rPr lang="ru-RU" sz="1850" b="1" dirty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 как образовательный конструкт: Красный перекоп в истории </a:t>
            </a:r>
            <a:r>
              <a:rPr lang="ru-RU" sz="1850" b="1" dirty="0" smtClean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Ярославля»</a:t>
            </a:r>
            <a:r>
              <a:rPr lang="ru-RU" sz="1850" b="1" dirty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/>
            </a:r>
            <a:br>
              <a:rPr lang="ru-RU" sz="1850" b="1" dirty="0"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</a:br>
            <a:endParaRPr sz="1850" b="1" dirty="0"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50" b="1" dirty="0"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1607924" y="3684917"/>
            <a:ext cx="5596270" cy="87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6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выполнила</a:t>
            </a:r>
            <a:r>
              <a:rPr lang="ru" sz="16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ru" sz="16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Преподаватель </a:t>
            </a:r>
            <a:r>
              <a:rPr lang="ru" sz="16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обществоведческих дисциплин Грушина Татьяна Анатольевна</a:t>
            </a:r>
            <a:endParaRPr sz="1600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607924" y="12378"/>
            <a:ext cx="5994400" cy="10925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dirty="0">
                <a:latin typeface="Georgia"/>
                <a:ea typeface="Georgia"/>
                <a:cs typeface="Georgia"/>
                <a:sym typeface="Georgia"/>
              </a:rPr>
              <a:t>Государственное профессиональное образовательное автономное </a:t>
            </a:r>
          </a:p>
          <a:p>
            <a:pPr lvl="0" algn="ctr"/>
            <a:r>
              <a:rPr lang="ru-RU" dirty="0">
                <a:latin typeface="Georgia"/>
                <a:ea typeface="Georgia"/>
                <a:cs typeface="Georgia"/>
                <a:sym typeface="Georgia"/>
              </a:rPr>
              <a:t>учреждение Ярославской области Заволжский политехнический колледж</a:t>
            </a:r>
          </a:p>
          <a:p>
            <a:pPr lvl="0" algn="ctr"/>
            <a:endParaRPr lang="ru-RU" sz="17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0" y="-10200"/>
            <a:ext cx="451556" cy="5163900"/>
          </a:xfrm>
          <a:prstGeom prst="rect">
            <a:avLst/>
          </a:prstGeom>
          <a:solidFill>
            <a:srgbClr val="92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6" name="Picture 2" descr="https://sun9-50.userapi.com/impg/l4qVML-CMxl6hVDUUK5bVftbcIaCaS_pZ942kA/VXTdN8QoM_U.jpg?size=1160x1148&amp;quality=95&amp;sign=ffdf5443c79c32ec285368b2cd4102ae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812" y="3487178"/>
            <a:ext cx="1870185" cy="166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3519700" y="653150"/>
            <a:ext cx="4160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/>
          <p:nvPr/>
        </p:nvSpPr>
        <p:spPr>
          <a:xfrm>
            <a:off x="2636750" y="701525"/>
            <a:ext cx="359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2636750" y="112175"/>
            <a:ext cx="3362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dirty="0"/>
              <a:t>публичная история </a:t>
            </a:r>
            <a:endParaRPr sz="2000" dirty="0"/>
          </a:p>
        </p:txBody>
      </p:sp>
      <p:cxnSp>
        <p:nvCxnSpPr>
          <p:cNvPr id="64" name="Google Shape;64;p14"/>
          <p:cNvCxnSpPr/>
          <p:nvPr/>
        </p:nvCxnSpPr>
        <p:spPr>
          <a:xfrm>
            <a:off x="4039775" y="509050"/>
            <a:ext cx="0" cy="1014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" name="Google Shape;65;p14"/>
          <p:cNvSpPr txBox="1"/>
          <p:nvPr/>
        </p:nvSpPr>
        <p:spPr>
          <a:xfrm>
            <a:off x="2328425" y="1402513"/>
            <a:ext cx="3422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/>
              <a:t>городское пространство</a:t>
            </a:r>
            <a:endParaRPr sz="1800" dirty="0"/>
          </a:p>
        </p:txBody>
      </p:sp>
      <p:sp>
        <p:nvSpPr>
          <p:cNvPr id="66" name="Google Shape;66;p14"/>
          <p:cNvSpPr txBox="1"/>
          <p:nvPr/>
        </p:nvSpPr>
        <p:spPr>
          <a:xfrm>
            <a:off x="768050" y="1864213"/>
            <a:ext cx="7329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“чтение” - опрашивать можно не только людей, но и культурные ландшафты и города, которые понимаются как тексты, пригодные для дешифровки исторических нарративов.</a:t>
            </a:r>
            <a:endParaRPr dirty="0"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9150" y="3129638"/>
            <a:ext cx="2967297" cy="1678732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4"/>
          <p:cNvSpPr txBox="1"/>
          <p:nvPr/>
        </p:nvSpPr>
        <p:spPr>
          <a:xfrm>
            <a:off x="1923100" y="4366536"/>
            <a:ext cx="3798000" cy="6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50" i="1" dirty="0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Энциклопедия гражданской застройки Ярославля до 1917</a:t>
            </a:r>
            <a:r>
              <a:rPr lang="ru" i="1" dirty="0">
                <a:solidFill>
                  <a:schemeClr val="dk1"/>
                </a:solidFill>
              </a:rPr>
              <a:t>. Петропавловский парк</a:t>
            </a:r>
            <a:r>
              <a:rPr lang="ru" dirty="0"/>
              <a:t> </a:t>
            </a:r>
            <a:endParaRPr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039775" y="2427111"/>
            <a:ext cx="0" cy="4967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948267" y="2923822"/>
            <a:ext cx="49227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0018" lvl="0" algn="just">
              <a:buSzPct val="100000"/>
            </a:pPr>
            <a:r>
              <a:rPr lang="ru-RU" dirty="0"/>
              <a:t>город - феномен, возникающий из «групповых (коллективных) идентичностей, общих воспоминаний, культур сообществ и локальных историй» </a:t>
            </a:r>
            <a:r>
              <a:rPr lang="ru-RU" b="1" i="1" dirty="0" err="1">
                <a:solidFill>
                  <a:schemeClr val="dk1"/>
                </a:solidFill>
              </a:rPr>
              <a:t>memory</a:t>
            </a:r>
            <a:r>
              <a:rPr lang="ru-RU" b="1" i="1" dirty="0">
                <a:solidFill>
                  <a:schemeClr val="dk1"/>
                </a:solidFill>
              </a:rPr>
              <a:t> </a:t>
            </a:r>
            <a:r>
              <a:rPr lang="ru-RU" b="1" i="1" dirty="0" err="1">
                <a:solidFill>
                  <a:schemeClr val="dk1"/>
                </a:solidFill>
              </a:rPr>
              <a:t>studies</a:t>
            </a:r>
            <a:endParaRPr lang="ru-RU" b="1" i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762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188775" y="700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/>
              <a:t>Heritage Studies – </a:t>
            </a:r>
            <a:r>
              <a:rPr lang="ru-RU" sz="2000" dirty="0" smtClean="0"/>
              <a:t>методологическое направление исследования истории города и его наследия</a:t>
            </a:r>
            <a:endParaRPr sz="2000" dirty="0"/>
          </a:p>
        </p:txBody>
      </p:sp>
      <p:sp>
        <p:nvSpPr>
          <p:cNvPr id="90" name="Google Shape;90;p17"/>
          <p:cNvSpPr txBox="1">
            <a:spLocks noGrp="1"/>
          </p:cNvSpPr>
          <p:nvPr>
            <p:ph type="body" idx="1"/>
          </p:nvPr>
        </p:nvSpPr>
        <p:spPr>
          <a:xfrm>
            <a:off x="639625" y="1032675"/>
            <a:ext cx="5663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" dirty="0"/>
              <a:t>Елена Трубина “Город  в теории” 2011 - Городская повседневность в монографии описывается через метафорику пространства — «повседневность как пространство спонтанности и сопротивления»</a:t>
            </a:r>
            <a:endParaRPr dirty="0"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3421" y="1032675"/>
            <a:ext cx="2215950" cy="34864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7"/>
          <p:cNvCxnSpPr/>
          <p:nvPr/>
        </p:nvCxnSpPr>
        <p:spPr>
          <a:xfrm flipH="1">
            <a:off x="2056200" y="2533950"/>
            <a:ext cx="1487700" cy="46575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" name="Google Shape;93;p17"/>
          <p:cNvCxnSpPr/>
          <p:nvPr/>
        </p:nvCxnSpPr>
        <p:spPr>
          <a:xfrm>
            <a:off x="3471325" y="2533950"/>
            <a:ext cx="1366800" cy="483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4" name="Google Shape;94;p17"/>
          <p:cNvSpPr txBox="1"/>
          <p:nvPr/>
        </p:nvSpPr>
        <p:spPr>
          <a:xfrm>
            <a:off x="72600" y="4015625"/>
            <a:ext cx="899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7"/>
          <p:cNvSpPr txBox="1"/>
          <p:nvPr/>
        </p:nvSpPr>
        <p:spPr>
          <a:xfrm>
            <a:off x="188775" y="3120550"/>
            <a:ext cx="32826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Мишель де Серто (1925–1986) практики освоения городского пространства, производства его смыслов обычными людьми в ходе «прогулок» и борьбы</a:t>
            </a:r>
            <a:endParaRPr/>
          </a:p>
        </p:txBody>
      </p:sp>
      <p:sp>
        <p:nvSpPr>
          <p:cNvPr id="96" name="Google Shape;96;p17"/>
          <p:cNvSpPr txBox="1"/>
          <p:nvPr/>
        </p:nvSpPr>
        <p:spPr>
          <a:xfrm>
            <a:off x="3882575" y="3208938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Анри Лефевр (1901–1991) «правом на город»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26238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2447" y="108619"/>
            <a:ext cx="7755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0018" lvl="0">
              <a:buSzPct val="100000"/>
            </a:pPr>
            <a:r>
              <a:rPr lang="ru-RU" sz="2400" dirty="0" smtClean="0"/>
              <a:t>Педагогический потенциал исследований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1244" y="3451665"/>
            <a:ext cx="8602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«</a:t>
            </a:r>
            <a:r>
              <a:rPr lang="ru-RU" sz="1600" b="1" dirty="0"/>
              <a:t>Лента</a:t>
            </a:r>
            <a:r>
              <a:rPr lang="ru-RU" sz="1600" dirty="0"/>
              <a:t> </a:t>
            </a:r>
            <a:r>
              <a:rPr lang="ru-RU" sz="1600" b="1" dirty="0"/>
              <a:t>времени</a:t>
            </a:r>
            <a:r>
              <a:rPr lang="ru-RU" sz="1600" dirty="0"/>
              <a:t>» - технология, направленная на расширение </a:t>
            </a:r>
            <a:r>
              <a:rPr lang="ru-RU" sz="1600" dirty="0" smtClean="0"/>
              <a:t>исторических знаний посредством выведения за </a:t>
            </a:r>
            <a:r>
              <a:rPr lang="ru-RU" sz="1600" dirty="0"/>
              <a:t>пределы непосредственного практического опыта в более широкую пространственную и временную перспективу освоения представлений о социальном мире на освоение временных </a:t>
            </a:r>
            <a:r>
              <a:rPr lang="ru-RU" sz="1600" dirty="0" smtClean="0"/>
              <a:t>отношений.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74044" y="906967"/>
            <a:ext cx="67507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наследия 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(heritage studies)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это широкая область, которая изучает наше общее материальное и нематериальное культурное наследие. Используя критические теории и практические упражнения,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можем изучать культурное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наследия с политической, правовой и социальной точек зрения.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Особую актуальность данное направление приобретает в образовательной среде.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>
          <a:xfrm>
            <a:off x="4549422" y="2476627"/>
            <a:ext cx="0" cy="853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62311" y="2641814"/>
            <a:ext cx="4165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/>
              <a:t>Одна из цифровых форм которую можно применить это ленты времени</a:t>
            </a:r>
            <a:endParaRPr lang="ru-RU" sz="16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68" y="169333"/>
            <a:ext cx="8520600" cy="333908"/>
          </a:xfrm>
        </p:spPr>
        <p:txBody>
          <a:bodyPr>
            <a:noAutofit/>
          </a:bodyPr>
          <a:lstStyle/>
          <a:p>
            <a:r>
              <a:rPr lang="ru-RU" sz="1800" dirty="0" smtClean="0"/>
              <a:t>Красный Перекоп в истории Ярославля</a:t>
            </a:r>
            <a:endParaRPr lang="ru-RU" sz="1800" dirty="0"/>
          </a:p>
        </p:txBody>
      </p:sp>
      <p:pic>
        <p:nvPicPr>
          <p:cNvPr id="4" name="Рисунок 3" descr="https://sun9-14.userapi.com/impg/ZOp_uXehQwqUTT63CnZxW4rgSEOiLhqne4s09g/S9zs0ehWcoI.jpg?size=1667x2160&amp;quality=96&amp;sign=5a7157cc6cc3478599879668738faa88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157" y="169333"/>
            <a:ext cx="3296354" cy="46026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вал 4"/>
          <p:cNvSpPr/>
          <p:nvPr/>
        </p:nvSpPr>
        <p:spPr>
          <a:xfrm>
            <a:off x="5949244" y="2765778"/>
            <a:ext cx="1433689" cy="11853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5238044" y="3951111"/>
            <a:ext cx="1428044" cy="4854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73779" y="4510344"/>
            <a:ext cx="2359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i="1" dirty="0" smtClean="0"/>
              <a:t>Район «Красный Перекоп» в начале </a:t>
            </a:r>
            <a:r>
              <a:rPr lang="en-US" sz="1200" i="1" dirty="0" smtClean="0"/>
              <a:t>XX</a:t>
            </a:r>
            <a:r>
              <a:rPr lang="ru-RU" sz="1200" i="1" dirty="0"/>
              <a:t> </a:t>
            </a:r>
            <a:r>
              <a:rPr lang="ru-RU" sz="1200" i="1" dirty="0" smtClean="0"/>
              <a:t>века</a:t>
            </a:r>
            <a:endParaRPr lang="ru-RU" sz="12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2845" y="1024093"/>
            <a:ext cx="501226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Старейшая фабрика России, с кульминационным центром в виде Петропавловского собора и парка, ведет свою историю с петровских времен. В первой четверти XVIII века Ярославль становился одним из центров промышленности. Для этого было все необходимое: капиталы, накопленные ярославскими купцами, рабочая сила в достатке, выгодное географическое положение и устоявшиеся торговые связи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«Второй центр Ярославля» – именно такое сравнение дают большинство исследователей городской культуры, подчеркивая не только важность производства, но и самого пространства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618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5875"/>
            <a:ext cx="8229600" cy="339447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 создан на цифровой платформе интерактивного контента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геймификации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interacry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2"/>
              </a:rPr>
              <a:t>https://interacty.me/ru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которую могут использовать педагоги при разработке цифровых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проектов. При этом учащиеся сами могут использовать платформу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2" y="1546422"/>
            <a:ext cx="5236766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6622" y="4525751"/>
            <a:ext cx="58363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interacty.me/projects/c92c2d2ab398f7d1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5" name="AutoShape 2" descr="data:image/png;base64,iVBORw0KGgoAAAANSUhEUgAAAIAAAACACAYAAADDPmHLAAAAAXNSR0IArs4c6QAAC7lJREFUeF7tneGV1DoMhbMVQAdABdABUAnQAVQAVAAdAJUAHUAFsB0sFfDGb/KGzN2b0ReNszuP0ZyzP/ZEkW35RpJlyb4YhuH35u9Wfr9/L2/6yZMnw9evX3f9ff369fDmzZu9/l9cXOz9rzRfvnwZnj59ukfz+fPnofE+5uf4Kr/Hjx8PjW760/4e04el7zZJLZ+Fpa3M0BcAtoIpACwAVGmABcICpKUBRiGVCRgF0WzUsbbQAa/ZvantbjRqAj5+/DhcXl7uXr93797w/PnzPXZEA6hPoGp2zvRMVbGTw9u3bw9+U8Sk3b9//9qY1ATc5Bxc0wDOqQKaJCRpk6ICVIHp5DqHiQBAO6NtZ/lGttrxDQVjfICbnIMCwDhDBFgFAALnGZrSAPPCi5atR4h971U3B6EGuLq6Gr5//764D00dTn8EAC9fvhy+ffu2e+3Ro0fD+/fv9/goTfMR1E9QX6M5eNO1t+OrGsDxbap5+vv58+eez7KmCdAxkQl5+PDhcPfu3R1pCgAkuOE6o/adAIAMitBkvigFQGZMawIgMj+uv7qyKQAcQE8BYBQOCZuSr7A0AJHSloZorNIAXJ5IoMquNMAJaIDm4C11OJ89exYGVlrwpf0d+jXnszm8//0cX41jaMCmOVzNwZz+dEzNMVPHtjTAKDHyFeokkt3ABcpjR0r4koANCW4VAAoAexgl4COg/t+tAkoDbKf1bAGgQR4XhNLghgvY9NjMajw0aUT5urb1y9QxkYSQswWACm+tzB2iPl3QhLwX0RQAJhKKtk8LAH+EdZZxgAJAAWCV5M1ITbfnZQKIlBbQkM0gsgogSxsSK1CaTD7ATcYBFoh6ljS1GdSj4bkvKsoIcm0XAPIzUgA4ILvSAKNwiFrLYLBMwFZq2WVgRub6DtIA7UvoEUhxa3qtiIlMgMsKbnynSyK3lNRNGwV1y+T59OnTXhcdH116RTQki5kA4Cbn4KTqAsjGSQ9VTZaXRGNlso0JAHp87ZRHAWCUFHEuoyQXkm5eADgQCSwNQL/bfnSlAc5dA2zU2q1VB0c47pWR7BzSUyoPj+Sw5vOLAsBWvLdZHLrmBEe8CwAzJiASnHtONFa2diDTH/JOAeDcAbDxvFfxAZpKnf5a6bcGXyKEtoygaalYo3/37t1e5q3j68rOp207vi2bd1pGFfWtPdfMYacBtL8uCEVkpTQk21hpbAb1ZhyrACBaMxMBO5oe6/Vs2/oeKaLR/jqQEFlFUVMSg7CpZgWAPBwKAAdkR1CdEX1pgK3UugXNVAO0DY1pFQ0pD79z5861ihjd+Gm2uv0d+jV7/+vXrx2J49sycR88eLCj0dLv9kA3gxxNBnxaoq1Zwa3/ze5OfwpYR6P9dbJSeX748GFo/sR/P1JK7zKdw/MBbnJp0w3VwTmBmclv7/RIzHRtr8VX20LbwcSuKeNea9sCAIdmJnBVAODytZRrfalr8S0NMEqgV5bTWhO1Ft8UALSUei4rZ8rclUVr4yQQ1AIVUwfU8SUJIeow6RmFrkSblKYrXx2j46tnHzrVomcPEVllTEBzGqeO479+ja4C1rLvJM+eDIoAIEI+CZpkrEWWb2bJTGRFxlAAGKVEahIigRYADkioNMC8cE5KA7hzatVJUVvtNjh0uCTvpAVWoqNcmn2c2jGXQRsdSevO61W+0dfenqtvkdUAerZx4xv5Gyor56up/2HnVn0AEgcgGxwqwF6eOJkYcuQK4RPRZLKCI57Z5wR8aDOoAMCnoAAwyoqEi0sDcGBlKEsDTKRWJmArDLJkDlPCSBUNQSyptFE+Wc0SRdbSX8tKm0xEfkpDlq0kVlAAmIkDkIOabtKsFQBmPhMyUfpqaYA/EikNcO4aYGOb95JCNVjQgi6ayaNBCBcI0g0OF9wgAaYoi8gFgtylUaoFlpZ+t/ej8vCMLc++kwmsuYu7wowg0kGS6er46CQQp4X0J6Ihji1xWkl4O+pL9nlGVqmEENLBAgCRUl+aAsAR8iwNMHECm2mbyjKztCGZrm6+9Ciado7+9Lx9lxWsmcMZHPz48cP6NVG2cY9MZ9dfvWDL0WhGssrKvaPnKrts4y4+ALHvmYkiy7W1+GY+hDmQRzd+EYcuCm65tomZKAAsWAZmwEYidgWAGcmWBpjYaglDEzCWBjgCWGUCDkCMZNBqIMix02NatJTaZQXr5U4ug1ZLqbVtF7jSLCdy0RT5CtUEuMxhdYbdmNQBVVm5vmhGECoPJ8hfy64RlaUDJQEbfYcsA8nkEhpS7UTGpDREVmg7OLMMLACQqd/SFAAOyKpHKLg0wLyAkQbYqPxrJ4REa06ybHGZrroezmyuqK12AIg2g+b6H41bRe02zqIziF1GMjEBzqeK+utOFVF/49p2MNngIPaHDCo69oQEN0h/3cSpU0XMmvLJJNAS40G0GukvmacCwEwgiExUAYBIaaRZC9WlAeYnoTTAEYEggu2/QgNEy0CSmdvrhJBe6/XIOSK+BQFARvsQvoSGVGeRA7XCzaACwPx0FABG2ZQGIN9sX5rSAAsCTET0xGEiS1vSVg+akwIACW5kBu0CNqSEPAoEzfVlqe+gmc7kOB2SQU1kpXIg+xs2M7uHE0g6nKFZy7S4vpDASjQG0t9sAm3UNgGA49HFCYw6l31OBJrlre8VAEaJkLVtL6FHfAoAkYT+PF9NA7iMX96tw5S6OaRZrM23ePHixUEmerZxI1a+5PzjluQyvZvA8Y3GTfrrMpL1SBvXTpQ57OZJz1V2YwpNQDToY55H28EkBkGKQzNajSTG6NhJf7P3BpId2MispY6IOWaCo3cLAFsJkdVHAWAGTaUB5j8zlBCyef3oyqDoS597XhrgjDQAyXTVi5tcYEUzkp0GiM4KJgEbV0qtQCaXRuk7LtM5OhOw8dBMHs0Kbk7gq1ev9prTDGqX6XxjTmBm44QUhhBnjRznphNF+ptxLrPaUt8joWDSVgFgRkoFAAKfBTREoMquNMC8gLtpgI2Q95xAvQhpwRwfJM1cGuUuQtLLktxFSNoRbdvxJaXUypdcGkUuwiIyjsrDswG78JAo0rleNCQeT7JcMv3JbAeTdjKFIY4viRWQ/ihNAWCUSAEgA5/O75QGmBdoaYCZLzXjXDoxn60G2AhjlcujiXKIKoOy28GZw6KJ9oni8b02g0h4m8iXgDq8M4g0lKUpAGwlRwCbMQEFgBGZJFpYGiD7GR/xXmmAE9QA7mKhI+Z496rbXFEA6MVNc5c7XV5e7vi6/mpWsDtP2AWL9FJFpYlK3p2P4C5u0s0f0t/oXOW5OYpMx63uBUROlRsU2ePuAVjCg2wyrRUIIvadmLUCAJnpGZoCwALhkfJwwq40wFZKpQEWePgEWBmas9AAJLjhhEeuQ82sAogGiBwfMtkkGNNreUn6ozRkO5hsnIU+QAHgj+hJwEYnijhiBYBRAsRjLg3gfQBSGZS6MaQ0QGmAQc/0JSqrhw/gMmj1nEAXYCLnFEdjIHw1y9Zl5mp/o3bpcw0wXV1d7ZW2NT6aZd0CXRrsOmkfwAmDODaZAJO2lVm2EjVMJzii6+VbFABgkKeRRcAqAEyE2cMElAaY1wOlAUbZuGxj3Wxpdm+6gRSp1/ac8FU+5DIqdxFWdKeQ66+Ws5MxpcrDb3MVQDQAGXivtLGoLVLHkC0Pj9omz1Pl4QUAItotTQHgFnwAMj2lAbZSKg1A0HIEzV+pAVyAgchIy5nJupp4thoHIJdGuQBINAbCV3m4MwC1RNuBxN1IqhdPRP11l1GRUvowDhA1TJ+vBQDCl/ZxSpfhS/wlkuqeMVlE+6RMQEZ47h0i0IwGIHwzY8jwLQAckDQRaAFgK8Bb1QAkgzbzRblzaqOEENeOS4SIsmx1Y4ceEaN8o0ST5gM032H6c5tBLq9g+o6TFZG58kWXRm0Yn2xpGAEAEQxJ3SJ8IgCQ/p78WcFEEL1oemgA0pcCwLyUTro2kHxRBYCtBLI7kQUAgqCR5m80Af8AX9nDpKkR6pQ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png;base64,iVBORw0KGgoAAAANSUhEUgAAAIAAAACACAYAAADDPmHLAAAAAXNSR0IArs4c6QAAC7lJREFUeF7tneGV1DoMhbMVQAdABdABUAnQAVQAVAAdAJUAHUAFsB0sFfDGb/KGzN2b0ReNszuP0ZyzP/ZEkW35RpJlyb4YhuH35u9Wfr9/L2/6yZMnw9evX3f9ff369fDmzZu9/l9cXOz9rzRfvnwZnj59ukfz+fPnofE+5uf4Kr/Hjx8PjW760/4e04el7zZJLZ+Fpa3M0BcAtoIpACwAVGmABcICpKUBRiGVCRgF0WzUsbbQAa/ZvantbjRqAj5+/DhcXl7uXr93797w/PnzPXZEA6hPoGp2zvRMVbGTw9u3bw9+U8Sk3b9//9qY1ATc5Bxc0wDOqQKaJCRpk6ICVIHp5DqHiQBAO6NtZ/lGttrxDQVjfICbnIMCwDhDBFgFAALnGZrSAPPCi5atR4h971U3B6EGuLq6Gr5//764D00dTn8EAC9fvhy+ffu2e+3Ro0fD+/fv9/goTfMR1E9QX6M5eNO1t+OrGsDxbap5+vv58+eez7KmCdAxkQl5+PDhcPfu3R1pCgAkuOE6o/adAIAMitBkvigFQGZMawIgMj+uv7qyKQAcQE8BYBQOCZuSr7A0AJHSloZorNIAXJ5IoMquNMAJaIDm4C11OJ89exYGVlrwpf0d+jXnszm8//0cX41jaMCmOVzNwZz+dEzNMVPHtjTAKDHyFeokkt3ABcpjR0r4koANCW4VAAoAexgl4COg/t+tAkoDbKf1bAGgQR4XhNLghgvY9NjMajw0aUT5urb1y9QxkYSQswWACm+tzB2iPl3QhLwX0RQAJhKKtk8LAH+EdZZxgAJAAWCV5M1ITbfnZQKIlBbQkM0gsgogSxsSK1CaTD7ATcYBFoh6ljS1GdSj4bkvKsoIcm0XAPIzUgA4ILvSAKNwiFrLYLBMwFZq2WVgRub6DtIA7UvoEUhxa3qtiIlMgMsKbnynSyK3lNRNGwV1y+T59OnTXhcdH116RTQki5kA4Cbn4KTqAsjGSQ9VTZaXRGNlso0JAHp87ZRHAWCUFHEuoyQXkm5eADgQCSwNQL/bfnSlAc5dA2zU2q1VB0c47pWR7BzSUyoPj+Sw5vOLAsBWvLdZHLrmBEe8CwAzJiASnHtONFa2diDTH/JOAeDcAbDxvFfxAZpKnf5a6bcGXyKEtoygaalYo3/37t1e5q3j68rOp207vi2bd1pGFfWtPdfMYacBtL8uCEVkpTQk21hpbAb1ZhyrACBaMxMBO5oe6/Vs2/oeKaLR/jqQEFlFUVMSg7CpZgWAPBwKAAdkR1CdEX1pgK3UugXNVAO0DY1pFQ0pD79z5861ihjd+Gm2uv0d+jV7/+vXrx2J49sycR88eLCj0dLv9kA3gxxNBnxaoq1Zwa3/ze5OfwpYR6P9dbJSeX748GFo/sR/P1JK7zKdw/MBbnJp0w3VwTmBmclv7/RIzHRtr8VX20LbwcSuKeNea9sCAIdmJnBVAODytZRrfalr8S0NMEqgV5bTWhO1Ft8UALSUei4rZ8rclUVr4yQQ1AIVUwfU8SUJIeow6RmFrkSblKYrXx2j46tnHzrVomcPEVllTEBzGqeO479+ja4C1rLvJM+eDIoAIEI+CZpkrEWWb2bJTGRFxlAAGKVEahIigRYADkioNMC8cE5KA7hzatVJUVvtNjh0uCTvpAVWoqNcmn2c2jGXQRsdSevO61W+0dfenqtvkdUAerZx4xv5Gyor56up/2HnVn0AEgcgGxwqwF6eOJkYcuQK4RPRZLKCI57Z5wR8aDOoAMCnoAAwyoqEi0sDcGBlKEsDTKRWJmArDLJkDlPCSBUNQSyptFE+Wc0SRdbSX8tKm0xEfkpDlq0kVlAAmIkDkIOabtKsFQBmPhMyUfpqaYA/EikNcO4aYGOb95JCNVjQgi6ayaNBCBcI0g0OF9wgAaYoi8gFgtylUaoFlpZ+t/ej8vCMLc++kwmsuYu7wowg0kGS6er46CQQp4X0J6Ihji1xWkl4O+pL9nlGVqmEENLBAgCRUl+aAsAR8iwNMHECm2mbyjKztCGZrm6+9Ciado7+9Lx9lxWsmcMZHPz48cP6NVG2cY9MZ9dfvWDL0WhGssrKvaPnKrts4y4+ALHvmYkiy7W1+GY+hDmQRzd+EYcuCm65tomZKAAsWAZmwEYidgWAGcmWBpjYaglDEzCWBjgCWGUCDkCMZNBqIMix02NatJTaZQXr5U4ug1ZLqbVtF7jSLCdy0RT5CtUEuMxhdYbdmNQBVVm5vmhGECoPJ8hfy64RlaUDJQEbfYcsA8nkEhpS7UTGpDREVmg7OLMMLACQqd/SFAAOyKpHKLg0wLyAkQbYqPxrJ4REa06ybHGZrroezmyuqK12AIg2g+b6H41bRe02zqIziF1GMjEBzqeK+utOFVF/49p2MNngIPaHDCo69oQEN0h/3cSpU0XMmvLJJNAS40G0GukvmacCwEwgiExUAYBIaaRZC9WlAeYnoTTAEYEggu2/QgNEy0CSmdvrhJBe6/XIOSK+BQFARvsQvoSGVGeRA7XCzaACwPx0FABG2ZQGIN9sX5rSAAsCTET0xGEiS1vSVg+akwIACW5kBu0CNqSEPAoEzfVlqe+gmc7kOB2SQU1kpXIg+xs2M7uHE0g6nKFZy7S4vpDASjQG0t9sAm3UNgGA49HFCYw6l31OBJrlre8VAEaJkLVtL6FHfAoAkYT+PF9NA7iMX96tw5S6OaRZrM23ePHixUEmerZxI1a+5PzjluQyvZvA8Y3GTfrrMpL1SBvXTpQ57OZJz1V2YwpNQDToY55H28EkBkGKQzNajSTG6NhJf7P3BpId2MispY6IOWaCo3cLAFsJkdVHAWAGTaUB5j8zlBCyef3oyqDoS597XhrgjDQAyXTVi5tcYEUzkp0GiM4KJgEbV0qtQCaXRuk7LtM5OhOw8dBMHs0Kbk7gq1ev9prTDGqX6XxjTmBm44QUhhBnjRznphNF+ptxLrPaUt8joWDSVgFgRkoFAAKfBTREoMquNMC8gLtpgI2Q95xAvQhpwRwfJM1cGuUuQtLLktxFSNoRbdvxJaXUypdcGkUuwiIyjsrDswG78JAo0rleNCQeT7JcMv3JbAeTdjKFIY4viRWQ/ihNAWCUSAEgA5/O75QGmBdoaYCZLzXjXDoxn60G2AhjlcujiXKIKoOy28GZw6KJ9oni8b02g0h4m8iXgDq8M4g0lKUpAGwlRwCbMQEFgBGZJFpYGiD7GR/xXmmAE9QA7mKhI+Z496rbXFEA6MVNc5c7XV5e7vi6/mpWsDtP2AWL9FJFpYlK3p2P4C5u0s0f0t/oXOW5OYpMx63uBUROlRsU2ePuAVjCg2wyrRUIIvadmLUCAJnpGZoCwALhkfJwwq40wFZKpQEWePgEWBmas9AAJLjhhEeuQ82sAogGiBwfMtkkGNNreUn6ozRkO5hsnIU+QAHgj+hJwEYnijhiBYBRAsRjLg3gfQBSGZS6MaQ0QGmAQc/0JSqrhw/gMmj1nEAXYCLnFEdjIHw1y9Zl5mp/o3bpcw0wXV1d7ZW2NT6aZd0CXRrsOmkfwAmDODaZAJO2lVm2EjVMJzii6+VbFABgkKeRRcAqAEyE2cMElAaY1wOlAUbZuGxj3Wxpdm+6gRSp1/ac8FU+5DIqdxFWdKeQ66+Ws5MxpcrDb3MVQDQAGXivtLGoLVLHkC0Pj9omz1Pl4QUAItotTQHgFnwAMj2lAbZSKg1A0HIEzV+pAVyAgchIy5nJupp4thoHIJdGuQBINAbCV3m4MwC1RNuBxN1IqhdPRP11l1GRUvowDhA1TJ+vBQDCl/ZxSpfhS/wlkuqeMVlE+6RMQEZ47h0i0IwGIHwzY8jwLQAckDQRaAFgK8Bb1QAkgzbzRblzaqOEENeOS4SIsmx1Y4ceEaN8o0ST5gM032H6c5tBLq9g+o6TFZG58kWXRm0Yn2xpGAEAEQxJ3SJ8IgCQ/p78WcFEEL1oemgA0pcCwLyUTro2kHxRBYCtBLI7kQUAgqCR5m80Af8AX9nDpKkR6pQ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981" y="1670600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73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397669"/>
            <a:ext cx="4624348" cy="385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36" y="678656"/>
            <a:ext cx="4213456" cy="366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469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2900"/>
            <a:ext cx="5073221" cy="375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123" y="620315"/>
            <a:ext cx="3595970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875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Спасибо за внимание</a:t>
            </a:r>
            <a:r>
              <a:rPr lang="ru" sz="24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!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Грушина Татьяна Анатольевна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Преподаватель обществоведческих дисциплин</a:t>
            </a:r>
            <a:endParaRPr lang="en-US" sz="2400" dirty="0" smtClean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hlinkClick r:id="rId3"/>
              </a:rPr>
              <a:t>tanuagrushina@yandex.ru</a:t>
            </a:r>
            <a:r>
              <a:rPr lang="en-US" sz="2400" dirty="0" smtClean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lang="ru" sz="2400" dirty="0" smtClean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347</Words>
  <Application>Microsoft Office PowerPoint</Application>
  <PresentationFormat>Экран (16:9)</PresentationFormat>
  <Paragraphs>29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Georgia</vt:lpstr>
      <vt:lpstr>Simple Light</vt:lpstr>
      <vt:lpstr>Цифровой проект: «Heritage studies как образовательный конструкт: Красный перекоп в истории Ярославля»  </vt:lpstr>
      <vt:lpstr>Презентация PowerPoint</vt:lpstr>
      <vt:lpstr>Heritage Studies – методологическое направление исследования истории города и его наследия</vt:lpstr>
      <vt:lpstr>Презентация PowerPoint</vt:lpstr>
      <vt:lpstr>Красный Перекоп в истории Ярославля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Безналичное денежное обращение  по предмету: ДУП.12 Основы профессиональной деятельности Раздел 2.  Основы финансовой грамотности</dc:title>
  <dc:creator>ПК</dc:creator>
  <cp:lastModifiedBy>ПК</cp:lastModifiedBy>
  <cp:revision>16</cp:revision>
  <dcterms:modified xsi:type="dcterms:W3CDTF">2023-03-16T09:02:56Z</dcterms:modified>
</cp:coreProperties>
</file>