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1" r:id="rId5"/>
    <p:sldId id="257" r:id="rId6"/>
    <p:sldId id="259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72992" y="-112083"/>
            <a:ext cx="6812161" cy="71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8619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НОД Грамота\НОД Играющие собаки\16746980430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084134" y="-400565"/>
            <a:ext cx="6858000" cy="7659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0684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НОД Грамота\НОД Играющие собаки\16746980430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19346" y="75413"/>
            <a:ext cx="6868304" cy="671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6562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НОД Грамота\НОД Играющие собаки\167469804304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87"/>
          <a:stretch/>
        </p:blipFill>
        <p:spPr bwMode="auto">
          <a:xfrm rot="16200000">
            <a:off x="1179784" y="-192181"/>
            <a:ext cx="6841997" cy="7258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50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НОД Грамота\НОД Играющие собаки\167469804306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4"/>
          <a:stretch/>
        </p:blipFill>
        <p:spPr bwMode="auto">
          <a:xfrm rot="16200000">
            <a:off x="1294874" y="-209706"/>
            <a:ext cx="6840000" cy="7342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5439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НОД Грамота\НОД Играющие собаки\167469804305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56"/>
          <a:stretch/>
        </p:blipFill>
        <p:spPr bwMode="auto">
          <a:xfrm rot="16200000">
            <a:off x="1226109" y="-326516"/>
            <a:ext cx="6792421" cy="744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76465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64547" y="338881"/>
            <a:ext cx="2752387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C:\Users\User\Desktop\НОД Грамота\НОД Играющие собаки\16746980430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195646" y="338881"/>
            <a:ext cx="2752388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User\Desktop\НОД Грамота\НОД Играющие собаки\16746980430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269873" y="451036"/>
            <a:ext cx="2760638" cy="270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User\Desktop\НОД Грамота\НОД Играющие собаки\167469804304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87"/>
          <a:stretch/>
        </p:blipFill>
        <p:spPr bwMode="auto">
          <a:xfrm rot="16200000">
            <a:off x="224627" y="3487566"/>
            <a:ext cx="2808314" cy="29792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User\Desktop\НОД Грамота\НОД Играющие собаки\167469804306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4"/>
          <a:stretch/>
        </p:blipFill>
        <p:spPr bwMode="auto">
          <a:xfrm rot="16200000">
            <a:off x="3225364" y="3603772"/>
            <a:ext cx="2808316" cy="2746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User\Desktop\НОД Грамота\НОД Играющие собаки\167469804305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56"/>
          <a:stretch/>
        </p:blipFill>
        <p:spPr bwMode="auto">
          <a:xfrm rot="16200000">
            <a:off x="6159007" y="3574474"/>
            <a:ext cx="2814415" cy="28114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87029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Экран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2023-01-26T01:53:03Z</dcterms:created>
  <dcterms:modified xsi:type="dcterms:W3CDTF">2023-01-27T01:24:42Z</dcterms:modified>
</cp:coreProperties>
</file>