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Устюгова\Desktop\лЕНИНГРАД\content_hotel_6128bcb88f5216.296042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457203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Устюгова\Desktop\лЕНИНГРАД\2019-02-0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4613286" cy="252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Устюгова\Desktop\лЕНИНГРАД\acc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57166"/>
            <a:ext cx="335758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Устюгова\Desktop\лЕНИНГРАД\54115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286124"/>
            <a:ext cx="350046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стюгова\Desktop\лЕНИНГРАД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382058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стюгова\Desktop\лЕНИНГРАД\img8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Устюгова\Desktop\лЕНИНГРАД\e084478280b8fdb6fd30f02aa9eac95e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Устюгова\Desktop\лЕНИНГРАД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Устюгова\Desktop\лЕНИНГРАД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Устюгова\Desktop\лЕНИНГРАД\EswmD8mXcAQSBN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Устюгова\Desktop\лЕНИНГРАД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Устюгова\Desktop\лЕНИНГРАД\img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Устюгова\Desktop\лЕНИНГРАД\img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96306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Устюгова\Desktop\лЕНИНГРАД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928934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Segoe Print" pitchFamily="2" charset="0"/>
              </a:rPr>
              <a:t>«Подвиг длиною в 900 дней и ночей»</a:t>
            </a:r>
            <a:endParaRPr lang="ru-RU" b="1" i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1027" name="Picture 3" descr="C:\Users\Устюгова\Desktop\лЕНИНГРАД\Звенигородская у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74673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Устюгова\Desktop\лЕНИНГРАД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290"/>
            <a:ext cx="398139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Устюгова\Desktop\лЕНИНГРАД\029leningrad_1942-2009_marsovo_pole_zenitchiki_na_zashchite_leningradskogo_ne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357694"/>
            <a:ext cx="3643338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Устюгова\Desktop\лЕНИНГРАД\122571-c49bee8ad38e415efb81b29016e9c10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500570"/>
            <a:ext cx="350046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Устюгова\Desktop\лЕНИНГРАД\1613672321_30-p-fon-dlya-prezentatsii-snyatie-blokadi-leni-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300" y="642918"/>
            <a:ext cx="8872700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Устюгова\Desktop\лЕНИНГРАД\4841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72561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Устюгова\Desktop\лЕНИНГРАД\dsc007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7740518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Устюгова\Desktop\лЕНИНГРАД\59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83878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Устюгова\Desktop\лЕНИНГРАД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1" y="214291"/>
            <a:ext cx="495303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Устюгова\Desktop\лЕНИНГРАД\copy_of_IMG_3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71678"/>
            <a:ext cx="5993301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Устюгова\Desktop\лЕНИНГРАД\OlFwK92Z8P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29066"/>
            <a:ext cx="2617000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857720" y="714356"/>
            <a:ext cx="42862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dirty="0" smtClean="0"/>
              <a:t>Надо знать, какой бывает война, чтобы знать какое это благо – мир.</a:t>
            </a:r>
          </a:p>
          <a:p>
            <a:pPr marL="342900" lvl="0" indent="-342900" algn="r">
              <a:spcBef>
                <a:spcPct val="20000"/>
              </a:spcBef>
              <a:defRPr/>
            </a:pPr>
            <a:r>
              <a:rPr lang="ru-RU" dirty="0" smtClean="0"/>
              <a:t>А. Адамович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2" name="Picture 4" descr="C:\Users\Устюгова\Desktop\лЕНИНГРАД\ea9ea420b85d6da43482a4b6af3c22c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5254" y="1600200"/>
            <a:ext cx="6493491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Надо знать, какой бывает война, чтобы знать какое это благо – мир.</a:t>
            </a:r>
          </a:p>
          <a:p>
            <a:pPr algn="r">
              <a:buNone/>
            </a:pPr>
            <a:r>
              <a:rPr lang="ru-RU" dirty="0" smtClean="0"/>
              <a:t>А. Адамович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Надо знать, какой бывает война, чтобы знать какое это благо – мир.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 Адамович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71472" y="335756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Надо знать, какой бывает война, чтобы знать какое это благо – мир.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 Адамович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стюгова\Desktop\лЕНИНГРАД\slide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77309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Устюгова\Desktop\лЕНИНГРАД\26-01-2022-1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стюгова\Desktop\лЕНИНГРАД\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стюгова\Desktop\лЕНИНГРАД\img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7383"/>
          <a:stretch>
            <a:fillRect/>
          </a:stretch>
        </p:blipFill>
        <p:spPr bwMode="auto">
          <a:xfrm>
            <a:off x="642910" y="285728"/>
            <a:ext cx="7929618" cy="6421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стюгова\Desktop\лЕНИНГРАД\img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382058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Устюгова\Desktop\лЕНИНГРАД\0716b4ad160154712c347c5d029720b7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786742" cy="5840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Устюгова\Desktop\лЕНИНГРАД\slide_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5"/>
            <a:ext cx="8072494" cy="6054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81</Words>
  <PresentationFormat>Экран (4:3)</PresentationFormat>
  <Paragraphs>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«Подвиг длиною в 900 дней и ночей»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Устюгова</dc:creator>
  <cp:lastModifiedBy>Устюгова</cp:lastModifiedBy>
  <cp:revision>19</cp:revision>
  <dcterms:created xsi:type="dcterms:W3CDTF">2022-01-28T12:22:39Z</dcterms:created>
  <dcterms:modified xsi:type="dcterms:W3CDTF">2022-01-29T07:33:49Z</dcterms:modified>
</cp:coreProperties>
</file>